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2" y="0"/>
            <a:ext cx="9582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43" y="0"/>
            <a:ext cx="95525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2" y="0"/>
            <a:ext cx="9609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5" y="0"/>
            <a:ext cx="96180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15" y="0"/>
            <a:ext cx="96045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49" y="0"/>
            <a:ext cx="956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72" y="0"/>
            <a:ext cx="96332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2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54" y="0"/>
            <a:ext cx="95860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5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79" y="0"/>
            <a:ext cx="96316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" y="0"/>
            <a:ext cx="9547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13</cp:revision>
  <dcterms:created xsi:type="dcterms:W3CDTF">2019-01-25T10:01:06Z</dcterms:created>
  <dcterms:modified xsi:type="dcterms:W3CDTF">2019-02-06T11:22:25Z</dcterms:modified>
</cp:coreProperties>
</file>