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3EFE9B-657C-4DD7-A60D-68B115E8165D}">
          <p14:sldIdLst>
            <p14:sldId id="256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1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12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3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9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3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08" y="0"/>
            <a:ext cx="96163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46" y="0"/>
            <a:ext cx="96079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00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86" y="0"/>
            <a:ext cx="96282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9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29" y="0"/>
            <a:ext cx="95675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0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72" y="0"/>
            <a:ext cx="96704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7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49" y="0"/>
            <a:ext cx="95693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0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92" y="0"/>
            <a:ext cx="9609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2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55" y="0"/>
            <a:ext cx="96416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5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70" y="0"/>
            <a:ext cx="9639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70" y="0"/>
            <a:ext cx="9639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71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0</Words>
  <Application>Microsoft Office PowerPoint</Application>
  <PresentationFormat>A4 Paper (210x297 mm)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Flinn</dc:creator>
  <cp:lastModifiedBy>Laura Flinn</cp:lastModifiedBy>
  <cp:revision>12</cp:revision>
  <dcterms:created xsi:type="dcterms:W3CDTF">2019-01-25T10:01:06Z</dcterms:created>
  <dcterms:modified xsi:type="dcterms:W3CDTF">2019-02-06T11:30:17Z</dcterms:modified>
</cp:coreProperties>
</file>