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69_EE95330E.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4"/>
  </p:sldMasterIdLst>
  <p:notesMasterIdLst>
    <p:notesMasterId r:id="rId19"/>
  </p:notesMasterIdLst>
  <p:handoutMasterIdLst>
    <p:handoutMasterId r:id="rId20"/>
  </p:handoutMasterIdLst>
  <p:sldIdLst>
    <p:sldId id="700" r:id="rId5"/>
    <p:sldId id="361" r:id="rId6"/>
    <p:sldId id="388" r:id="rId7"/>
    <p:sldId id="376" r:id="rId8"/>
    <p:sldId id="701" r:id="rId9"/>
    <p:sldId id="713" r:id="rId10"/>
    <p:sldId id="714" r:id="rId11"/>
    <p:sldId id="705" r:id="rId12"/>
    <p:sldId id="706" r:id="rId13"/>
    <p:sldId id="707" r:id="rId14"/>
    <p:sldId id="712" r:id="rId15"/>
    <p:sldId id="708" r:id="rId16"/>
    <p:sldId id="709" r:id="rId17"/>
    <p:sldId id="711" r:id="rId18"/>
  </p:sldIdLst>
  <p:sldSz cx="12192000" cy="6858000"/>
  <p:notesSz cx="12192000" cy="6858000"/>
  <p:embeddedFontLst>
    <p:embeddedFont>
      <p:font typeface="Relative NLT" panose="020B0604020202020204" charset="0"/>
      <p:regular r:id="rId21"/>
      <p:bold r:id="rId22"/>
      <p:italic r:id="rId23"/>
      <p:boldItalic r:id="rId24"/>
    </p:embeddedFont>
    <p:embeddedFont>
      <p:font typeface="Relative NLT Book" panose="020B05030304020B0103" charset="0"/>
      <p:regular r:id="rId25"/>
      <p:bold r:id="rId26"/>
      <p:italic r:id="rId27"/>
      <p:boldItalic r:id="rId28"/>
    </p:embeddedFont>
  </p:embeddedFontLst>
  <p:defaultTextStyle>
    <a:defPPr>
      <a:defRPr kern="0"/>
    </a:defPPr>
  </p:defaultTextStyle>
  <p:extLst>
    <p:ext uri="{521415D9-36F7-43E2-AB2F-B90AF26B5E84}">
      <p14:sectionLst xmlns:p14="http://schemas.microsoft.com/office/powerpoint/2010/main">
        <p14:section name="Intro" id="{483328C5-02A1-4638-AF8A-B6896BFB7400}">
          <p14:sldIdLst>
            <p14:sldId id="700"/>
            <p14:sldId id="361"/>
          </p14:sldIdLst>
        </p14:section>
        <p14:section name="Social Media" id="{78D9F47B-60FD-4A26-8F2F-1FD119BE9EE8}">
          <p14:sldIdLst>
            <p14:sldId id="388"/>
            <p14:sldId id="376"/>
            <p14:sldId id="701"/>
            <p14:sldId id="713"/>
            <p14:sldId id="714"/>
          </p14:sldIdLst>
        </p14:section>
        <p14:section name="Local Media" id="{216DF043-A0A3-4D97-BCE7-7B35A2BFE300}">
          <p14:sldIdLst>
            <p14:sldId id="705"/>
            <p14:sldId id="706"/>
            <p14:sldId id="707"/>
            <p14:sldId id="712"/>
          </p14:sldIdLst>
        </p14:section>
        <p14:section name="Student Reporting" id="{E12AC148-BD79-4ABC-B640-0394F271FFE1}">
          <p14:sldIdLst>
            <p14:sldId id="708"/>
            <p14:sldId id="709"/>
          </p14:sldIdLst>
        </p14:section>
        <p14:section name="End Slide" id="{F03F3D02-F3F4-4508-A708-8855F267BE09}">
          <p14:sldIdLst>
            <p14:sldId id="711"/>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161EB4-5A14-0EF6-7E5C-7B44FE51CA4E}" name="Katarina Jovanovic" initials="KJ" userId="S::katarina.jovanovic@literacytrust.org.uk::5e628999-f939-474d-b5b8-cc12fd637bc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3F472"/>
    <a:srgbClr val="F6928E"/>
    <a:srgbClr val="EBA09F"/>
    <a:srgbClr val="8D96AA"/>
    <a:srgbClr val="ADBEF5"/>
    <a:srgbClr val="C05221"/>
    <a:srgbClr val="E3E3E3"/>
    <a:srgbClr val="E3DFD0"/>
    <a:srgbClr val="C7CA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01F264-5EBB-4205-91B0-9109007E5B34}" v="1" dt="2025-12-02T09:19:01.039"/>
    <p1510:client id="{2668CC07-0519-A569-7978-9AACF4F204F2}" v="124" dt="2025-12-01T15:56:52.944"/>
    <p1510:client id="{89A5D66D-5EAF-30CA-1FCB-A3BD27D7749A}" v="11" dt="2025-12-01T16:05:10.535"/>
    <p1510:client id="{AE433B54-9C88-4390-9075-22D23A12885F}" v="152" dt="2025-12-02T09:21:19.53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 Id="rId8" Type="http://schemas.openxmlformats.org/officeDocument/2006/relationships/slide" Target="slides/slide4.xml"/></Relationships>
</file>

<file path=ppt/comments/modernComment_169_EE95330E.xml><?xml version="1.0" encoding="utf-8"?>
<p188:cmLst xmlns:a="http://schemas.openxmlformats.org/drawingml/2006/main" xmlns:r="http://schemas.openxmlformats.org/officeDocument/2006/relationships" xmlns:p188="http://schemas.microsoft.com/office/powerpoint/2018/8/main">
  <p188:cm id="{D884A6B0-207C-4DA4-96AB-27ADC3F10C9E}" authorId="{C1161EB4-5A14-0EF6-7E5C-7B44FE51CA4E}" created="2025-12-02T09:19:00.930">
    <ac:txMkLst xmlns:ac="http://schemas.microsoft.com/office/drawing/2013/main/command">
      <pc:docMk xmlns:pc="http://schemas.microsoft.com/office/powerpoint/2013/main/command"/>
      <pc:sldMk xmlns:pc="http://schemas.microsoft.com/office/powerpoint/2013/main/command" cId="4002755342" sldId="361"/>
      <ac:spMk id="8" creationId="{FBCBDF3B-2B46-0946-8748-5E88B2480395}"/>
      <ac:txMk cp="15" len="39">
        <ac:context len="639" hash="2842689942"/>
      </ac:txMk>
    </ac:txMkLst>
    <p188:pos x="6905902" y="288972"/>
    <p188:txBody>
      <a:bodyPr/>
      <a:lstStyle/>
      <a:p>
        <a:r>
          <a:rPr lang="en-GB"/>
          <a:t>[@Rachel Samuel] I would use this slide to say what we mean by “senior”</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48C9F3-11D3-2F58-51B9-D582EF9BFCA4}"/>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D74A884-90B5-3B77-979E-31D4F37E844B}"/>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9759FA44-23B5-CD45-87F3-77B7736AF54E}" type="datetimeFigureOut">
              <a:rPr lang="en-US" smtClean="0"/>
              <a:t>12/2/2025</a:t>
            </a:fld>
            <a:endParaRPr lang="en-US"/>
          </a:p>
        </p:txBody>
      </p:sp>
      <p:sp>
        <p:nvSpPr>
          <p:cNvPr id="4" name="Footer Placeholder 3">
            <a:extLst>
              <a:ext uri="{FF2B5EF4-FFF2-40B4-BE49-F238E27FC236}">
                <a16:creationId xmlns:a16="http://schemas.microsoft.com/office/drawing/2014/main" id="{0B8CB8F6-9D41-035F-77AF-A681021BEBBD}"/>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0A4E23-82D6-594D-ADB0-AB8C3E03261B}"/>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C0180172-C260-154C-880F-5EDFF9D9EB80}" type="slidenum">
              <a:rPr lang="en-US" smtClean="0"/>
              <a:t>‹#›</a:t>
            </a:fld>
            <a:endParaRPr lang="en-US"/>
          </a:p>
        </p:txBody>
      </p:sp>
    </p:spTree>
    <p:extLst>
      <p:ext uri="{BB962C8B-B14F-4D97-AF65-F5344CB8AC3E}">
        <p14:creationId xmlns:p14="http://schemas.microsoft.com/office/powerpoint/2010/main" val="96547715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38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335D3F1-9E55-974A-9515-736E6C632AE7}" type="datetimeFigureOut">
              <a:rPr lang="en-US" smtClean="0"/>
              <a:t>12/2/2025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EA32B4AD-3BC2-C645-AE9F-784308EF6FFA}" type="slidenum">
              <a:rPr lang="en-US" smtClean="0"/>
              <a:t>‹#›</a:t>
            </a:fld>
            <a:endParaRPr lang="en-US"/>
          </a:p>
        </p:txBody>
      </p:sp>
    </p:spTree>
    <p:extLst>
      <p:ext uri="{BB962C8B-B14F-4D97-AF65-F5344CB8AC3E}">
        <p14:creationId xmlns:p14="http://schemas.microsoft.com/office/powerpoint/2010/main" val="206737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elative NLT" panose="020B0503030402040103" pitchFamily="34" charset="0"/>
        <a:ea typeface="+mn-ea"/>
        <a:cs typeface="+mn-cs"/>
      </a:defRPr>
    </a:lvl1pPr>
    <a:lvl2pPr marL="457200" algn="l" defTabSz="914400" rtl="0" eaLnBrk="1" latinLnBrk="0" hangingPunct="1">
      <a:defRPr sz="1200" kern="1200">
        <a:solidFill>
          <a:schemeClr val="tx1"/>
        </a:solidFill>
        <a:latin typeface="Relative NLT" panose="020B0503030402040103" pitchFamily="34" charset="0"/>
        <a:ea typeface="+mn-ea"/>
        <a:cs typeface="+mn-cs"/>
      </a:defRPr>
    </a:lvl2pPr>
    <a:lvl3pPr marL="914400" algn="l" defTabSz="914400" rtl="0" eaLnBrk="1" latinLnBrk="0" hangingPunct="1">
      <a:defRPr sz="1200" kern="1200">
        <a:solidFill>
          <a:schemeClr val="tx1"/>
        </a:solidFill>
        <a:latin typeface="Relative NLT" panose="020B0503030402040103" pitchFamily="34" charset="0"/>
        <a:ea typeface="+mn-ea"/>
        <a:cs typeface="+mn-cs"/>
      </a:defRPr>
    </a:lvl3pPr>
    <a:lvl4pPr marL="1371600" algn="l" defTabSz="914400" rtl="0" eaLnBrk="1" latinLnBrk="0" hangingPunct="1">
      <a:defRPr sz="1200" kern="1200">
        <a:solidFill>
          <a:schemeClr val="tx1"/>
        </a:solidFill>
        <a:latin typeface="Relative NLT" panose="020B0503030402040103" pitchFamily="34" charset="0"/>
        <a:ea typeface="+mn-ea"/>
        <a:cs typeface="+mn-cs"/>
      </a:defRPr>
    </a:lvl4pPr>
    <a:lvl5pPr marL="1828800" algn="l" defTabSz="914400" rtl="0" eaLnBrk="1" latinLnBrk="0" hangingPunct="1">
      <a:defRPr sz="1200" kern="1200">
        <a:solidFill>
          <a:schemeClr val="tx1"/>
        </a:solidFill>
        <a:latin typeface="Relative NLT" panose="020B05030304020401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32B4AD-3BC2-C645-AE9F-784308EF6FFA}" type="slidenum">
              <a:rPr lang="en-US" smtClean="0"/>
              <a:t>3</a:t>
            </a:fld>
            <a:endParaRPr lang="en-US"/>
          </a:p>
        </p:txBody>
      </p:sp>
    </p:spTree>
    <p:extLst>
      <p:ext uri="{BB962C8B-B14F-4D97-AF65-F5344CB8AC3E}">
        <p14:creationId xmlns:p14="http://schemas.microsoft.com/office/powerpoint/2010/main" val="3188748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06F92-C24C-B9FF-1358-A84F6D06C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5B542-4B27-D371-21FE-553D2B458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23200-2D45-AB05-37B3-83A216159C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84DFD0E-DC59-EA2F-2E90-AB4DEA2CFC48}"/>
              </a:ext>
            </a:extLst>
          </p:cNvPr>
          <p:cNvSpPr>
            <a:spLocks noGrp="1"/>
          </p:cNvSpPr>
          <p:nvPr>
            <p:ph type="sldNum" sz="quarter" idx="5"/>
          </p:nvPr>
        </p:nvSpPr>
        <p:spPr/>
        <p:txBody>
          <a:bodyPr/>
          <a:lstStyle/>
          <a:p>
            <a:fld id="{EA32B4AD-3BC2-C645-AE9F-784308EF6FFA}" type="slidenum">
              <a:rPr lang="en-US" smtClean="0"/>
              <a:t>8</a:t>
            </a:fld>
            <a:endParaRPr lang="en-US"/>
          </a:p>
        </p:txBody>
      </p:sp>
    </p:spTree>
    <p:extLst>
      <p:ext uri="{BB962C8B-B14F-4D97-AF65-F5344CB8AC3E}">
        <p14:creationId xmlns:p14="http://schemas.microsoft.com/office/powerpoint/2010/main" val="3128705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65189-9BD5-5AA0-9C44-6D282B25A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705EA-B15B-7DBE-4402-2B80E45CDA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5B016-1775-F527-EC8B-51DF571D995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AB296E4-1112-6FCF-8BF1-845C6512E2F2}"/>
              </a:ext>
            </a:extLst>
          </p:cNvPr>
          <p:cNvSpPr>
            <a:spLocks noGrp="1"/>
          </p:cNvSpPr>
          <p:nvPr>
            <p:ph type="sldNum" sz="quarter" idx="5"/>
          </p:nvPr>
        </p:nvSpPr>
        <p:spPr/>
        <p:txBody>
          <a:bodyPr/>
          <a:lstStyle/>
          <a:p>
            <a:fld id="{EA32B4AD-3BC2-C645-AE9F-784308EF6FFA}" type="slidenum">
              <a:rPr lang="en-US" smtClean="0"/>
              <a:t>12</a:t>
            </a:fld>
            <a:endParaRPr lang="en-US"/>
          </a:p>
        </p:txBody>
      </p:sp>
    </p:spTree>
    <p:extLst>
      <p:ext uri="{BB962C8B-B14F-4D97-AF65-F5344CB8AC3E}">
        <p14:creationId xmlns:p14="http://schemas.microsoft.com/office/powerpoint/2010/main" val="1963080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F467-DE03-2D3C-E2BD-6ED21D035189}"/>
              </a:ext>
            </a:extLst>
          </p:cNvPr>
          <p:cNvSpPr>
            <a:spLocks noGrp="1"/>
          </p:cNvSpPr>
          <p:nvPr>
            <p:ph type="ctrTitle" hasCustomPrompt="1"/>
          </p:nvPr>
        </p:nvSpPr>
        <p:spPr>
          <a:xfrm>
            <a:off x="1524000" y="2121520"/>
            <a:ext cx="9144000" cy="2387600"/>
          </a:xfrm>
        </p:spPr>
        <p:txBody>
          <a:bodyPr anchor="ctr"/>
          <a:lstStyle>
            <a:lvl1pPr algn="ctr">
              <a:lnSpc>
                <a:spcPct val="90000"/>
              </a:lnSpc>
              <a:defRPr sz="8500"/>
            </a:lvl1pPr>
          </a:lstStyle>
          <a:p>
            <a:r>
              <a:rPr lang="en-GB"/>
              <a:t>Slide title</a:t>
            </a:r>
            <a:br>
              <a:rPr lang="en-GB"/>
            </a:br>
            <a:r>
              <a:rPr lang="en-GB"/>
              <a:t>goes here</a:t>
            </a:r>
            <a:endParaRPr lang="en-US"/>
          </a:p>
        </p:txBody>
      </p:sp>
      <p:sp>
        <p:nvSpPr>
          <p:cNvPr id="3" name="Subtitle 2">
            <a:extLst>
              <a:ext uri="{FF2B5EF4-FFF2-40B4-BE49-F238E27FC236}">
                <a16:creationId xmlns:a16="http://schemas.microsoft.com/office/drawing/2014/main" id="{0972FF9F-0600-EEC2-2AEC-16094F2881E9}"/>
              </a:ext>
            </a:extLst>
          </p:cNvPr>
          <p:cNvSpPr>
            <a:spLocks noGrp="1"/>
          </p:cNvSpPr>
          <p:nvPr>
            <p:ph type="subTitle" idx="1"/>
          </p:nvPr>
        </p:nvSpPr>
        <p:spPr>
          <a:xfrm>
            <a:off x="1524000" y="4790075"/>
            <a:ext cx="9144000" cy="276999"/>
          </a:xfrm>
        </p:spPr>
        <p:txBody>
          <a:bodyPr>
            <a:spAutoFit/>
          </a:bodyPr>
          <a:lstStyle>
            <a:lvl1pPr marL="0" indent="0" algn="ctr">
              <a:buNone/>
              <a:defRPr sz="1800" b="0" i="0" spc="0">
                <a:latin typeface="Relative NLT" panose="020B05030304020401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grpSp>
        <p:nvGrpSpPr>
          <p:cNvPr id="8" name="Graphic 16">
            <a:extLst>
              <a:ext uri="{FF2B5EF4-FFF2-40B4-BE49-F238E27FC236}">
                <a16:creationId xmlns:a16="http://schemas.microsoft.com/office/drawing/2014/main" id="{3955FE3A-85D9-4396-9C30-A2F7DD4E16B6}"/>
              </a:ext>
            </a:extLst>
          </p:cNvPr>
          <p:cNvGrpSpPr>
            <a:grpSpLocks noChangeAspect="1"/>
          </p:cNvGrpSpPr>
          <p:nvPr userDrawn="1"/>
        </p:nvGrpSpPr>
        <p:grpSpPr>
          <a:xfrm>
            <a:off x="445106" y="444730"/>
            <a:ext cx="1412004" cy="1395445"/>
            <a:chOff x="2067508" y="-456627"/>
            <a:chExt cx="8514183" cy="8414330"/>
          </a:xfrm>
        </p:grpSpPr>
        <p:sp>
          <p:nvSpPr>
            <p:cNvPr id="10" name="Freeform 9">
              <a:extLst>
                <a:ext uri="{FF2B5EF4-FFF2-40B4-BE49-F238E27FC236}">
                  <a16:creationId xmlns:a16="http://schemas.microsoft.com/office/drawing/2014/main" id="{89F1DD73-01A0-BE30-05F1-D4EC2B3DCED4}"/>
                </a:ext>
              </a:extLst>
            </p:cNvPr>
            <p:cNvSpPr/>
            <p:nvPr/>
          </p:nvSpPr>
          <p:spPr>
            <a:xfrm>
              <a:off x="2067508" y="-456627"/>
              <a:ext cx="8514183" cy="6924116"/>
            </a:xfrm>
            <a:custGeom>
              <a:avLst/>
              <a:gdLst>
                <a:gd name="connsiteX0" fmla="*/ 4257092 w 8514183"/>
                <a:gd name="connsiteY0" fmla="*/ 345639 h 6924116"/>
                <a:gd name="connsiteX1" fmla="*/ 3303503 w 8514183"/>
                <a:gd name="connsiteY1" fmla="*/ 0 h 6924116"/>
                <a:gd name="connsiteX2" fmla="*/ 0 w 8514183"/>
                <a:gd name="connsiteY2" fmla="*/ 0 h 6924116"/>
                <a:gd name="connsiteX3" fmla="*/ 0 w 8514183"/>
                <a:gd name="connsiteY3" fmla="*/ 6533148 h 6924116"/>
                <a:gd name="connsiteX4" fmla="*/ 3172953 w 8514183"/>
                <a:gd name="connsiteY4" fmla="*/ 6533148 h 6924116"/>
                <a:gd name="connsiteX5" fmla="*/ 4257092 w 8514183"/>
                <a:gd name="connsiteY5" fmla="*/ 6924116 h 6924116"/>
                <a:gd name="connsiteX6" fmla="*/ 5341231 w 8514183"/>
                <a:gd name="connsiteY6" fmla="*/ 6533148 h 6924116"/>
                <a:gd name="connsiteX7" fmla="*/ 8514184 w 8514183"/>
                <a:gd name="connsiteY7" fmla="*/ 6533148 h 6924116"/>
                <a:gd name="connsiteX8" fmla="*/ 8514184 w 8514183"/>
                <a:gd name="connsiteY8" fmla="*/ 0 h 6924116"/>
                <a:gd name="connsiteX9" fmla="*/ 5210681 w 8514183"/>
                <a:gd name="connsiteY9" fmla="*/ 0 h 6924116"/>
                <a:gd name="connsiteX10" fmla="*/ 4257092 w 8514183"/>
                <a:gd name="connsiteY10" fmla="*/ 345639 h 692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4183" h="6924116">
                  <a:moveTo>
                    <a:pt x="4257092" y="345639"/>
                  </a:moveTo>
                  <a:lnTo>
                    <a:pt x="3303503" y="0"/>
                  </a:lnTo>
                  <a:lnTo>
                    <a:pt x="0" y="0"/>
                  </a:lnTo>
                  <a:lnTo>
                    <a:pt x="0" y="6533148"/>
                  </a:lnTo>
                  <a:lnTo>
                    <a:pt x="3172953" y="6533148"/>
                  </a:lnTo>
                  <a:lnTo>
                    <a:pt x="4257092" y="6924116"/>
                  </a:lnTo>
                  <a:lnTo>
                    <a:pt x="5341231" y="6533148"/>
                  </a:lnTo>
                  <a:lnTo>
                    <a:pt x="8514184" y="6533148"/>
                  </a:lnTo>
                  <a:lnTo>
                    <a:pt x="8514184" y="0"/>
                  </a:lnTo>
                  <a:lnTo>
                    <a:pt x="5210681" y="0"/>
                  </a:lnTo>
                  <a:lnTo>
                    <a:pt x="4257092" y="345639"/>
                  </a:lnTo>
                  <a:close/>
                </a:path>
              </a:pathLst>
            </a:custGeom>
            <a:solidFill>
              <a:srgbClr val="325BE7"/>
            </a:solidFill>
            <a:ln w="56761" cap="flat">
              <a:noFill/>
              <a:prstDash val="solid"/>
              <a:miter/>
            </a:ln>
          </p:spPr>
          <p:txBody>
            <a:bodyPr rtlCol="0" anchor="ctr"/>
            <a:lstStyle/>
            <a:p>
              <a:endParaRPr lang="en-US"/>
            </a:p>
          </p:txBody>
        </p:sp>
        <p:grpSp>
          <p:nvGrpSpPr>
            <p:cNvPr id="11" name="Graphic 16">
              <a:extLst>
                <a:ext uri="{FF2B5EF4-FFF2-40B4-BE49-F238E27FC236}">
                  <a16:creationId xmlns:a16="http://schemas.microsoft.com/office/drawing/2014/main" id="{7DC93663-801C-793D-C4BA-0A5DB1D8F0BF}"/>
                </a:ext>
              </a:extLst>
            </p:cNvPr>
            <p:cNvGrpSpPr/>
            <p:nvPr/>
          </p:nvGrpSpPr>
          <p:grpSpPr>
            <a:xfrm>
              <a:off x="2771347" y="540626"/>
              <a:ext cx="7027039" cy="4566970"/>
              <a:chOff x="2771347" y="540626"/>
              <a:chExt cx="7027039" cy="4566970"/>
            </a:xfrm>
            <a:solidFill>
              <a:srgbClr val="FFFFFF"/>
            </a:solidFill>
          </p:grpSpPr>
          <p:sp>
            <p:nvSpPr>
              <p:cNvPr id="28" name="Freeform 27">
                <a:extLst>
                  <a:ext uri="{FF2B5EF4-FFF2-40B4-BE49-F238E27FC236}">
                    <a16:creationId xmlns:a16="http://schemas.microsoft.com/office/drawing/2014/main" id="{DE4B6EF2-90CE-0C38-5D67-B561EEBB10C0}"/>
                  </a:ext>
                </a:extLst>
              </p:cNvPr>
              <p:cNvSpPr/>
              <p:nvPr/>
            </p:nvSpPr>
            <p:spPr>
              <a:xfrm>
                <a:off x="2890545" y="540626"/>
                <a:ext cx="1038730" cy="1299688"/>
              </a:xfrm>
              <a:custGeom>
                <a:avLst/>
                <a:gdLst>
                  <a:gd name="connsiteX0" fmla="*/ 0 w 1038730"/>
                  <a:gd name="connsiteY0" fmla="*/ 1280565 h 1299688"/>
                  <a:gd name="connsiteX1" fmla="*/ 0 w 1038730"/>
                  <a:gd name="connsiteY1" fmla="*/ 16999 h 1299688"/>
                  <a:gd name="connsiteX2" fmla="*/ 17028 w 1038730"/>
                  <a:gd name="connsiteY2" fmla="*/ 0 h 1299688"/>
                  <a:gd name="connsiteX3" fmla="*/ 210017 w 1038730"/>
                  <a:gd name="connsiteY3" fmla="*/ 0 h 1299688"/>
                  <a:gd name="connsiteX4" fmla="*/ 238397 w 1038730"/>
                  <a:gd name="connsiteY4" fmla="*/ 16999 h 1299688"/>
                  <a:gd name="connsiteX5" fmla="*/ 806009 w 1038730"/>
                  <a:gd name="connsiteY5" fmla="*/ 906595 h 1299688"/>
                  <a:gd name="connsiteX6" fmla="*/ 806009 w 1038730"/>
                  <a:gd name="connsiteY6" fmla="*/ 16999 h 1299688"/>
                  <a:gd name="connsiteX7" fmla="*/ 823038 w 1038730"/>
                  <a:gd name="connsiteY7" fmla="*/ 0 h 1299688"/>
                  <a:gd name="connsiteX8" fmla="*/ 1021702 w 1038730"/>
                  <a:gd name="connsiteY8" fmla="*/ 0 h 1299688"/>
                  <a:gd name="connsiteX9" fmla="*/ 1038730 w 1038730"/>
                  <a:gd name="connsiteY9" fmla="*/ 16999 h 1299688"/>
                  <a:gd name="connsiteX10" fmla="*/ 1038730 w 1038730"/>
                  <a:gd name="connsiteY10" fmla="*/ 1280565 h 1299688"/>
                  <a:gd name="connsiteX11" fmla="*/ 1021702 w 1038730"/>
                  <a:gd name="connsiteY11" fmla="*/ 1297564 h 1299688"/>
                  <a:gd name="connsiteX12" fmla="*/ 828714 w 1038730"/>
                  <a:gd name="connsiteY12" fmla="*/ 1297564 h 1299688"/>
                  <a:gd name="connsiteX13" fmla="*/ 800333 w 1038730"/>
                  <a:gd name="connsiteY13" fmla="*/ 1280565 h 1299688"/>
                  <a:gd name="connsiteX14" fmla="*/ 232721 w 1038730"/>
                  <a:gd name="connsiteY14" fmla="*/ 390969 h 1299688"/>
                  <a:gd name="connsiteX15" fmla="*/ 232721 w 1038730"/>
                  <a:gd name="connsiteY15" fmla="*/ 1280565 h 1299688"/>
                  <a:gd name="connsiteX16" fmla="*/ 215693 w 1038730"/>
                  <a:gd name="connsiteY16" fmla="*/ 1297564 h 1299688"/>
                  <a:gd name="connsiteX17" fmla="*/ 17028 w 1038730"/>
                  <a:gd name="connsiteY17" fmla="*/ 1297564 h 1299688"/>
                  <a:gd name="connsiteX18" fmla="*/ 0 w 1038730"/>
                  <a:gd name="connsiteY1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8730" h="1299688">
                    <a:moveTo>
                      <a:pt x="0" y="1280565"/>
                    </a:moveTo>
                    <a:lnTo>
                      <a:pt x="0" y="16999"/>
                    </a:lnTo>
                    <a:cubicBezTo>
                      <a:pt x="0" y="5666"/>
                      <a:pt x="5676" y="0"/>
                      <a:pt x="17028" y="0"/>
                    </a:cubicBezTo>
                    <a:lnTo>
                      <a:pt x="210017" y="0"/>
                    </a:lnTo>
                    <a:cubicBezTo>
                      <a:pt x="221369" y="0"/>
                      <a:pt x="232721" y="5666"/>
                      <a:pt x="238397" y="16999"/>
                    </a:cubicBezTo>
                    <a:lnTo>
                      <a:pt x="806009" y="906595"/>
                    </a:lnTo>
                    <a:lnTo>
                      <a:pt x="806009" y="16999"/>
                    </a:lnTo>
                    <a:cubicBezTo>
                      <a:pt x="806009" y="5666"/>
                      <a:pt x="811685" y="0"/>
                      <a:pt x="823038" y="0"/>
                    </a:cubicBezTo>
                    <a:lnTo>
                      <a:pt x="1021702" y="0"/>
                    </a:lnTo>
                    <a:cubicBezTo>
                      <a:pt x="1033054" y="0"/>
                      <a:pt x="1038730" y="5666"/>
                      <a:pt x="1038730" y="16999"/>
                    </a:cubicBezTo>
                    <a:lnTo>
                      <a:pt x="1038730" y="1280565"/>
                    </a:lnTo>
                    <a:cubicBezTo>
                      <a:pt x="1038730" y="1291898"/>
                      <a:pt x="1033054" y="1297564"/>
                      <a:pt x="1021702" y="1297564"/>
                    </a:cubicBezTo>
                    <a:lnTo>
                      <a:pt x="828714" y="1297564"/>
                    </a:lnTo>
                    <a:cubicBezTo>
                      <a:pt x="817362" y="1297564"/>
                      <a:pt x="806009" y="1291898"/>
                      <a:pt x="800333" y="1280565"/>
                    </a:cubicBezTo>
                    <a:lnTo>
                      <a:pt x="232721" y="390969"/>
                    </a:lnTo>
                    <a:lnTo>
                      <a:pt x="232721" y="1280565"/>
                    </a:lnTo>
                    <a:cubicBezTo>
                      <a:pt x="232721" y="1291898"/>
                      <a:pt x="227045" y="1297564"/>
                      <a:pt x="215693" y="1297564"/>
                    </a:cubicBezTo>
                    <a:lnTo>
                      <a:pt x="17028" y="1297564"/>
                    </a:lnTo>
                    <a:cubicBezTo>
                      <a:pt x="5676" y="1303230"/>
                      <a:pt x="0" y="1297564"/>
                      <a:pt x="0" y="1280565"/>
                    </a:cubicBezTo>
                    <a:close/>
                  </a:path>
                </a:pathLst>
              </a:custGeom>
              <a:solidFill>
                <a:srgbClr val="FFFFFF"/>
              </a:solidFill>
              <a:ln w="5676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0992A93-C96E-833F-8425-F972DBE7B9FC}"/>
                  </a:ext>
                </a:extLst>
              </p:cNvPr>
              <p:cNvSpPr/>
              <p:nvPr/>
            </p:nvSpPr>
            <p:spPr>
              <a:xfrm>
                <a:off x="4116588" y="886266"/>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6 h 964000"/>
                  <a:gd name="connsiteX7" fmla="*/ 39733 w 859321"/>
                  <a:gd name="connsiteY7" fmla="*/ 305976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2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1669 w 859321"/>
                  <a:gd name="connsiteY20" fmla="*/ 577954 h 964000"/>
                  <a:gd name="connsiteX21" fmla="*/ 380300 w 859321"/>
                  <a:gd name="connsiteY21" fmla="*/ 538291 h 964000"/>
                  <a:gd name="connsiteX22" fmla="*/ 210017 w 859321"/>
                  <a:gd name="connsiteY22" fmla="*/ 657281 h 964000"/>
                  <a:gd name="connsiteX23" fmla="*/ 374624 w 859321"/>
                  <a:gd name="connsiteY23" fmla="*/ 770605 h 964000"/>
                  <a:gd name="connsiteX24" fmla="*/ 601669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7" y="305976"/>
                      <a:pt x="28381" y="300309"/>
                      <a:pt x="28381" y="294643"/>
                    </a:cubicBezTo>
                    <a:cubicBezTo>
                      <a:pt x="28381" y="288977"/>
                      <a:pt x="28381" y="283311"/>
                      <a:pt x="28381" y="277644"/>
                    </a:cubicBezTo>
                    <a:cubicBezTo>
                      <a:pt x="62437" y="124657"/>
                      <a:pt x="204341" y="0"/>
                      <a:pt x="425709" y="0"/>
                    </a:cubicBezTo>
                    <a:cubicBezTo>
                      <a:pt x="664107" y="0"/>
                      <a:pt x="823038" y="135989"/>
                      <a:pt x="823038" y="356972"/>
                    </a:cubicBezTo>
                    <a:lnTo>
                      <a:pt x="823038" y="759273"/>
                    </a:lnTo>
                    <a:cubicBezTo>
                      <a:pt x="823038" y="838600"/>
                      <a:pt x="834390" y="883930"/>
                      <a:pt x="857094" y="929259"/>
                    </a:cubicBezTo>
                    <a:cubicBezTo>
                      <a:pt x="862771"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1669" y="577954"/>
                    </a:moveTo>
                    <a:cubicBezTo>
                      <a:pt x="522204" y="555289"/>
                      <a:pt x="465442" y="538291"/>
                      <a:pt x="380300" y="538291"/>
                    </a:cubicBezTo>
                    <a:cubicBezTo>
                      <a:pt x="289482" y="538291"/>
                      <a:pt x="210017" y="577954"/>
                      <a:pt x="210017" y="657281"/>
                    </a:cubicBezTo>
                    <a:cubicBezTo>
                      <a:pt x="210017" y="730942"/>
                      <a:pt x="272454" y="770605"/>
                      <a:pt x="374624" y="770605"/>
                    </a:cubicBezTo>
                    <a:cubicBezTo>
                      <a:pt x="493823" y="770605"/>
                      <a:pt x="601669" y="696945"/>
                      <a:pt x="601669" y="577954"/>
                    </a:cubicBezTo>
                    <a:close/>
                  </a:path>
                </a:pathLst>
              </a:custGeom>
              <a:solidFill>
                <a:srgbClr val="FFFFFF"/>
              </a:solidFill>
              <a:ln w="5676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6997FBB-6A25-7C89-6EBA-ED91695B8B2A}"/>
                  </a:ext>
                </a:extLst>
              </p:cNvPr>
              <p:cNvSpPr/>
              <p:nvPr/>
            </p:nvSpPr>
            <p:spPr>
              <a:xfrm>
                <a:off x="5058824" y="625619"/>
                <a:ext cx="715191" cy="1229781"/>
              </a:xfrm>
              <a:custGeom>
                <a:avLst/>
                <a:gdLst>
                  <a:gd name="connsiteX0" fmla="*/ 175960 w 715191"/>
                  <a:gd name="connsiteY0" fmla="*/ 923593 h 1229781"/>
                  <a:gd name="connsiteX1" fmla="*/ 175960 w 715191"/>
                  <a:gd name="connsiteY1" fmla="*/ 481628 h 1229781"/>
                  <a:gd name="connsiteX2" fmla="*/ 17029 w 715191"/>
                  <a:gd name="connsiteY2" fmla="*/ 481628 h 1229781"/>
                  <a:gd name="connsiteX3" fmla="*/ 0 w 715191"/>
                  <a:gd name="connsiteY3" fmla="*/ 464630 h 1229781"/>
                  <a:gd name="connsiteX4" fmla="*/ 0 w 715191"/>
                  <a:gd name="connsiteY4" fmla="*/ 300310 h 1229781"/>
                  <a:gd name="connsiteX5" fmla="*/ 17029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80 w 715191"/>
                  <a:gd name="connsiteY18" fmla="*/ 1031251 h 1229781"/>
                  <a:gd name="connsiteX19" fmla="*/ 686811 w 715191"/>
                  <a:gd name="connsiteY19" fmla="*/ 1002920 h 1229781"/>
                  <a:gd name="connsiteX20" fmla="*/ 703839 w 715191"/>
                  <a:gd name="connsiteY20" fmla="*/ 997254 h 1229781"/>
                  <a:gd name="connsiteX21" fmla="*/ 715192 w 715191"/>
                  <a:gd name="connsiteY21" fmla="*/ 1014253 h 1229781"/>
                  <a:gd name="connsiteX22" fmla="*/ 715192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9" y="481628"/>
                    </a:lnTo>
                    <a:cubicBezTo>
                      <a:pt x="5676" y="481628"/>
                      <a:pt x="0" y="475962"/>
                      <a:pt x="0" y="464630"/>
                    </a:cubicBezTo>
                    <a:lnTo>
                      <a:pt x="0" y="300310"/>
                    </a:lnTo>
                    <a:cubicBezTo>
                      <a:pt x="0" y="288977"/>
                      <a:pt x="5676" y="283311"/>
                      <a:pt x="17029" y="283311"/>
                    </a:cubicBezTo>
                    <a:lnTo>
                      <a:pt x="175960" y="283311"/>
                    </a:lnTo>
                    <a:lnTo>
                      <a:pt x="175960" y="16999"/>
                    </a:lnTo>
                    <a:cubicBezTo>
                      <a:pt x="175960" y="5666"/>
                      <a:pt x="181636" y="0"/>
                      <a:pt x="192988" y="0"/>
                    </a:cubicBezTo>
                    <a:lnTo>
                      <a:pt x="380300" y="0"/>
                    </a:lnTo>
                    <a:cubicBezTo>
                      <a:pt x="391653" y="0"/>
                      <a:pt x="397329" y="5666"/>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3"/>
                    </a:cubicBezTo>
                    <a:lnTo>
                      <a:pt x="715192" y="1167241"/>
                    </a:lnTo>
                    <a:cubicBezTo>
                      <a:pt x="715192" y="1184239"/>
                      <a:pt x="715192" y="1195572"/>
                      <a:pt x="698163" y="1201238"/>
                    </a:cubicBezTo>
                    <a:cubicBezTo>
                      <a:pt x="641402" y="1223903"/>
                      <a:pt x="556260" y="1229569"/>
                      <a:pt x="482470" y="1229569"/>
                    </a:cubicBezTo>
                    <a:cubicBezTo>
                      <a:pt x="306511" y="1235235"/>
                      <a:pt x="175960" y="1127577"/>
                      <a:pt x="175960" y="923593"/>
                    </a:cubicBezTo>
                    <a:close/>
                  </a:path>
                </a:pathLst>
              </a:custGeom>
              <a:solidFill>
                <a:srgbClr val="FFFFFF"/>
              </a:solidFill>
              <a:ln w="5676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DE4FF61-B554-4D4F-DBE5-2945FF04B03F}"/>
                  </a:ext>
                </a:extLst>
              </p:cNvPr>
              <p:cNvSpPr/>
              <p:nvPr/>
            </p:nvSpPr>
            <p:spPr>
              <a:xfrm>
                <a:off x="5967004" y="540626"/>
                <a:ext cx="244073" cy="1299688"/>
              </a:xfrm>
              <a:custGeom>
                <a:avLst/>
                <a:gdLst>
                  <a:gd name="connsiteX0" fmla="*/ 0 w 244073"/>
                  <a:gd name="connsiteY0" fmla="*/ 226649 h 1299688"/>
                  <a:gd name="connsiteX1" fmla="*/ 0 w 244073"/>
                  <a:gd name="connsiteY1" fmla="*/ 16999 h 1299688"/>
                  <a:gd name="connsiteX2" fmla="*/ 17029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9 w 244073"/>
                  <a:gd name="connsiteY7" fmla="*/ 243647 h 1299688"/>
                  <a:gd name="connsiteX8" fmla="*/ 0 w 244073"/>
                  <a:gd name="connsiteY8" fmla="*/ 226649 h 1299688"/>
                  <a:gd name="connsiteX9" fmla="*/ 11353 w 244073"/>
                  <a:gd name="connsiteY9" fmla="*/ 1280565 h 1299688"/>
                  <a:gd name="connsiteX10" fmla="*/ 11353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3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6"/>
                      <a:pt x="5676" y="0"/>
                      <a:pt x="17029" y="0"/>
                    </a:cubicBezTo>
                    <a:lnTo>
                      <a:pt x="227045" y="0"/>
                    </a:lnTo>
                    <a:cubicBezTo>
                      <a:pt x="238397" y="0"/>
                      <a:pt x="244073" y="5666"/>
                      <a:pt x="244073" y="16999"/>
                    </a:cubicBezTo>
                    <a:lnTo>
                      <a:pt x="244073" y="226649"/>
                    </a:lnTo>
                    <a:cubicBezTo>
                      <a:pt x="244073" y="237981"/>
                      <a:pt x="238397" y="243647"/>
                      <a:pt x="227045" y="243647"/>
                    </a:cubicBezTo>
                    <a:lnTo>
                      <a:pt x="17029" y="243647"/>
                    </a:lnTo>
                    <a:cubicBezTo>
                      <a:pt x="5676" y="243647"/>
                      <a:pt x="0" y="243647"/>
                      <a:pt x="0" y="226649"/>
                    </a:cubicBezTo>
                    <a:close/>
                    <a:moveTo>
                      <a:pt x="11353" y="1280565"/>
                    </a:moveTo>
                    <a:lnTo>
                      <a:pt x="11353" y="385303"/>
                    </a:lnTo>
                    <a:cubicBezTo>
                      <a:pt x="11353" y="373970"/>
                      <a:pt x="17029" y="368304"/>
                      <a:pt x="28381" y="368304"/>
                    </a:cubicBezTo>
                    <a:lnTo>
                      <a:pt x="215693" y="368304"/>
                    </a:lnTo>
                    <a:cubicBezTo>
                      <a:pt x="227045" y="368304"/>
                      <a:pt x="232721" y="373970"/>
                      <a:pt x="232721" y="385303"/>
                    </a:cubicBezTo>
                    <a:lnTo>
                      <a:pt x="232721" y="1280565"/>
                    </a:lnTo>
                    <a:cubicBezTo>
                      <a:pt x="232721" y="1291898"/>
                      <a:pt x="227045" y="1297564"/>
                      <a:pt x="215693" y="1297564"/>
                    </a:cubicBezTo>
                    <a:lnTo>
                      <a:pt x="28381" y="1297564"/>
                    </a:lnTo>
                    <a:cubicBezTo>
                      <a:pt x="17029" y="1303230"/>
                      <a:pt x="11353" y="1297564"/>
                      <a:pt x="11353" y="1280565"/>
                    </a:cubicBezTo>
                    <a:close/>
                  </a:path>
                </a:pathLst>
              </a:custGeom>
              <a:solidFill>
                <a:srgbClr val="FFFFFF"/>
              </a:solidFill>
              <a:ln w="5676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C2BF1C1-43E4-8F5F-C313-AFDC8B571B8F}"/>
                  </a:ext>
                </a:extLst>
              </p:cNvPr>
              <p:cNvSpPr/>
              <p:nvPr/>
            </p:nvSpPr>
            <p:spPr>
              <a:xfrm>
                <a:off x="6352980" y="886266"/>
                <a:ext cx="998997" cy="974589"/>
              </a:xfrm>
              <a:custGeom>
                <a:avLst/>
                <a:gdLst>
                  <a:gd name="connsiteX0" fmla="*/ 0 w 998997"/>
                  <a:gd name="connsiteY0" fmla="*/ 487295 h 974589"/>
                  <a:gd name="connsiteX1" fmla="*/ 499499 w 998997"/>
                  <a:gd name="connsiteY1" fmla="*/ 0 h 974589"/>
                  <a:gd name="connsiteX2" fmla="*/ 998997 w 998997"/>
                  <a:gd name="connsiteY2" fmla="*/ 487295 h 974589"/>
                  <a:gd name="connsiteX3" fmla="*/ 499499 w 998997"/>
                  <a:gd name="connsiteY3" fmla="*/ 974589 h 974589"/>
                  <a:gd name="connsiteX4" fmla="*/ 0 w 998997"/>
                  <a:gd name="connsiteY4" fmla="*/ 487295 h 974589"/>
                  <a:gd name="connsiteX5" fmla="*/ 760601 w 998997"/>
                  <a:gd name="connsiteY5" fmla="*/ 487295 h 974589"/>
                  <a:gd name="connsiteX6" fmla="*/ 499499 w 998997"/>
                  <a:gd name="connsiteY6" fmla="*/ 203984 h 974589"/>
                  <a:gd name="connsiteX7" fmla="*/ 238397 w 998997"/>
                  <a:gd name="connsiteY7" fmla="*/ 487295 h 974589"/>
                  <a:gd name="connsiteX8" fmla="*/ 499499 w 998997"/>
                  <a:gd name="connsiteY8" fmla="*/ 770605 h 974589"/>
                  <a:gd name="connsiteX9" fmla="*/ 760601 w 998997"/>
                  <a:gd name="connsiteY9" fmla="*/ 487295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997" h="974589">
                    <a:moveTo>
                      <a:pt x="0" y="487295"/>
                    </a:moveTo>
                    <a:cubicBezTo>
                      <a:pt x="0" y="203984"/>
                      <a:pt x="215693" y="0"/>
                      <a:pt x="499499" y="0"/>
                    </a:cubicBezTo>
                    <a:cubicBezTo>
                      <a:pt x="783305" y="0"/>
                      <a:pt x="998997" y="203984"/>
                      <a:pt x="998997" y="487295"/>
                    </a:cubicBezTo>
                    <a:cubicBezTo>
                      <a:pt x="998997" y="770605"/>
                      <a:pt x="783305" y="974589"/>
                      <a:pt x="499499" y="974589"/>
                    </a:cubicBezTo>
                    <a:cubicBezTo>
                      <a:pt x="215693" y="974589"/>
                      <a:pt x="0" y="770605"/>
                      <a:pt x="0" y="487295"/>
                    </a:cubicBezTo>
                    <a:close/>
                    <a:moveTo>
                      <a:pt x="760601" y="487295"/>
                    </a:moveTo>
                    <a:cubicBezTo>
                      <a:pt x="760601" y="317308"/>
                      <a:pt x="652754" y="203984"/>
                      <a:pt x="499499" y="203984"/>
                    </a:cubicBezTo>
                    <a:cubicBezTo>
                      <a:pt x="346243" y="203984"/>
                      <a:pt x="238397" y="317308"/>
                      <a:pt x="238397" y="487295"/>
                    </a:cubicBezTo>
                    <a:cubicBezTo>
                      <a:pt x="238397" y="657281"/>
                      <a:pt x="346243" y="770605"/>
                      <a:pt x="499499" y="770605"/>
                    </a:cubicBezTo>
                    <a:cubicBezTo>
                      <a:pt x="658430" y="770605"/>
                      <a:pt x="760601" y="657281"/>
                      <a:pt x="760601" y="487295"/>
                    </a:cubicBezTo>
                    <a:close/>
                  </a:path>
                </a:pathLst>
              </a:custGeom>
              <a:solidFill>
                <a:srgbClr val="FFFFFF"/>
              </a:solidFill>
              <a:ln w="5676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42EC23-B2E5-D9AC-5645-FAB4830941C9}"/>
                  </a:ext>
                </a:extLst>
              </p:cNvPr>
              <p:cNvSpPr/>
              <p:nvPr/>
            </p:nvSpPr>
            <p:spPr>
              <a:xfrm>
                <a:off x="7493881" y="891932"/>
                <a:ext cx="834390" cy="957590"/>
              </a:xfrm>
              <a:custGeom>
                <a:avLst/>
                <a:gdLst>
                  <a:gd name="connsiteX0" fmla="*/ 0 w 834390"/>
                  <a:gd name="connsiteY0" fmla="*/ 929260 h 957590"/>
                  <a:gd name="connsiteX1" fmla="*/ 0 w 834390"/>
                  <a:gd name="connsiteY1" fmla="*/ 33997 h 957590"/>
                  <a:gd name="connsiteX2" fmla="*/ 17029 w 834390"/>
                  <a:gd name="connsiteY2" fmla="*/ 16999 h 957590"/>
                  <a:gd name="connsiteX3" fmla="*/ 204340 w 834390"/>
                  <a:gd name="connsiteY3" fmla="*/ 16999 h 957590"/>
                  <a:gd name="connsiteX4" fmla="*/ 221369 w 834390"/>
                  <a:gd name="connsiteY4" fmla="*/ 33997 h 957590"/>
                  <a:gd name="connsiteX5" fmla="*/ 221369 w 834390"/>
                  <a:gd name="connsiteY5" fmla="*/ 101992 h 957590"/>
                  <a:gd name="connsiteX6" fmla="*/ 505175 w 834390"/>
                  <a:gd name="connsiteY6" fmla="*/ 0 h 957590"/>
                  <a:gd name="connsiteX7" fmla="*/ 834390 w 834390"/>
                  <a:gd name="connsiteY7" fmla="*/ 317308 h 957590"/>
                  <a:gd name="connsiteX8" fmla="*/ 834390 w 834390"/>
                  <a:gd name="connsiteY8" fmla="*/ 934926 h 957590"/>
                  <a:gd name="connsiteX9" fmla="*/ 817362 w 834390"/>
                  <a:gd name="connsiteY9" fmla="*/ 951924 h 957590"/>
                  <a:gd name="connsiteX10" fmla="*/ 630050 w 834390"/>
                  <a:gd name="connsiteY10" fmla="*/ 951924 h 957590"/>
                  <a:gd name="connsiteX11" fmla="*/ 613021 w 834390"/>
                  <a:gd name="connsiteY11" fmla="*/ 934926 h 957590"/>
                  <a:gd name="connsiteX12" fmla="*/ 613021 w 834390"/>
                  <a:gd name="connsiteY12" fmla="*/ 396635 h 957590"/>
                  <a:gd name="connsiteX13" fmla="*/ 454090 w 834390"/>
                  <a:gd name="connsiteY13" fmla="*/ 203984 h 957590"/>
                  <a:gd name="connsiteX14" fmla="*/ 232721 w 834390"/>
                  <a:gd name="connsiteY14" fmla="*/ 515626 h 957590"/>
                  <a:gd name="connsiteX15" fmla="*/ 232721 w 834390"/>
                  <a:gd name="connsiteY15" fmla="*/ 940592 h 957590"/>
                  <a:gd name="connsiteX16" fmla="*/ 215693 w 834390"/>
                  <a:gd name="connsiteY16" fmla="*/ 957591 h 957590"/>
                  <a:gd name="connsiteX17" fmla="*/ 28381 w 834390"/>
                  <a:gd name="connsiteY17" fmla="*/ 957591 h 957590"/>
                  <a:gd name="connsiteX18" fmla="*/ 0 w 834390"/>
                  <a:gd name="connsiteY18" fmla="*/ 929260 h 95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4390" h="957590">
                    <a:moveTo>
                      <a:pt x="0" y="929260"/>
                    </a:moveTo>
                    <a:lnTo>
                      <a:pt x="0" y="33997"/>
                    </a:lnTo>
                    <a:cubicBezTo>
                      <a:pt x="0" y="22665"/>
                      <a:pt x="5676" y="16999"/>
                      <a:pt x="17029" y="16999"/>
                    </a:cubicBezTo>
                    <a:lnTo>
                      <a:pt x="204340" y="16999"/>
                    </a:lnTo>
                    <a:cubicBezTo>
                      <a:pt x="215693" y="16999"/>
                      <a:pt x="221369" y="22665"/>
                      <a:pt x="221369" y="33997"/>
                    </a:cubicBezTo>
                    <a:lnTo>
                      <a:pt x="221369" y="101992"/>
                    </a:lnTo>
                    <a:cubicBezTo>
                      <a:pt x="295159" y="39664"/>
                      <a:pt x="385977" y="0"/>
                      <a:pt x="505175" y="0"/>
                    </a:cubicBezTo>
                    <a:cubicBezTo>
                      <a:pt x="709516" y="0"/>
                      <a:pt x="834390" y="118991"/>
                      <a:pt x="834390" y="317308"/>
                    </a:cubicBezTo>
                    <a:lnTo>
                      <a:pt x="834390" y="934926"/>
                    </a:lnTo>
                    <a:cubicBezTo>
                      <a:pt x="834390" y="946258"/>
                      <a:pt x="828714" y="951924"/>
                      <a:pt x="817362" y="951924"/>
                    </a:cubicBezTo>
                    <a:lnTo>
                      <a:pt x="630050" y="951924"/>
                    </a:lnTo>
                    <a:cubicBezTo>
                      <a:pt x="618697" y="951924"/>
                      <a:pt x="613021" y="946258"/>
                      <a:pt x="613021" y="934926"/>
                    </a:cubicBezTo>
                    <a:lnTo>
                      <a:pt x="613021" y="396635"/>
                    </a:lnTo>
                    <a:cubicBezTo>
                      <a:pt x="613021" y="254980"/>
                      <a:pt x="556260" y="203984"/>
                      <a:pt x="454090" y="203984"/>
                    </a:cubicBezTo>
                    <a:cubicBezTo>
                      <a:pt x="334891" y="203984"/>
                      <a:pt x="232721" y="294643"/>
                      <a:pt x="232721" y="515626"/>
                    </a:cubicBezTo>
                    <a:lnTo>
                      <a:pt x="232721" y="940592"/>
                    </a:lnTo>
                    <a:cubicBezTo>
                      <a:pt x="232721" y="951924"/>
                      <a:pt x="227045" y="957591"/>
                      <a:pt x="215693" y="957591"/>
                    </a:cubicBezTo>
                    <a:lnTo>
                      <a:pt x="28381" y="957591"/>
                    </a:lnTo>
                    <a:cubicBezTo>
                      <a:pt x="5676" y="951924"/>
                      <a:pt x="0" y="946258"/>
                      <a:pt x="0" y="929260"/>
                    </a:cubicBezTo>
                    <a:close/>
                  </a:path>
                </a:pathLst>
              </a:custGeom>
              <a:solidFill>
                <a:srgbClr val="FFFFFF"/>
              </a:solidFill>
              <a:ln w="5676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1D01D84-9BE0-F148-448E-B7F242F7A49E}"/>
                  </a:ext>
                </a:extLst>
              </p:cNvPr>
              <p:cNvSpPr/>
              <p:nvPr/>
            </p:nvSpPr>
            <p:spPr>
              <a:xfrm>
                <a:off x="8487202" y="886266"/>
                <a:ext cx="859320" cy="964000"/>
              </a:xfrm>
              <a:custGeom>
                <a:avLst/>
                <a:gdLst>
                  <a:gd name="connsiteX0" fmla="*/ 0 w 859320"/>
                  <a:gd name="connsiteY0" fmla="*/ 662947 h 964000"/>
                  <a:gd name="connsiteX1" fmla="*/ 374624 w 859320"/>
                  <a:gd name="connsiteY1" fmla="*/ 351305 h 964000"/>
                  <a:gd name="connsiteX2" fmla="*/ 601668 w 859320"/>
                  <a:gd name="connsiteY2" fmla="*/ 390969 h 964000"/>
                  <a:gd name="connsiteX3" fmla="*/ 601668 w 859320"/>
                  <a:gd name="connsiteY3" fmla="*/ 362638 h 964000"/>
                  <a:gd name="connsiteX4" fmla="*/ 425709 w 859320"/>
                  <a:gd name="connsiteY4" fmla="*/ 203984 h 964000"/>
                  <a:gd name="connsiteX5" fmla="*/ 255426 w 859320"/>
                  <a:gd name="connsiteY5" fmla="*/ 288977 h 964000"/>
                  <a:gd name="connsiteX6" fmla="*/ 227045 w 859320"/>
                  <a:gd name="connsiteY6" fmla="*/ 305976 h 964000"/>
                  <a:gd name="connsiteX7" fmla="*/ 39733 w 859320"/>
                  <a:gd name="connsiteY7" fmla="*/ 305976 h 964000"/>
                  <a:gd name="connsiteX8" fmla="*/ 28381 w 859320"/>
                  <a:gd name="connsiteY8" fmla="*/ 294643 h 964000"/>
                  <a:gd name="connsiteX9" fmla="*/ 28381 w 859320"/>
                  <a:gd name="connsiteY9" fmla="*/ 277644 h 964000"/>
                  <a:gd name="connsiteX10" fmla="*/ 425709 w 859320"/>
                  <a:gd name="connsiteY10" fmla="*/ 0 h 964000"/>
                  <a:gd name="connsiteX11" fmla="*/ 823038 w 859320"/>
                  <a:gd name="connsiteY11" fmla="*/ 356972 h 964000"/>
                  <a:gd name="connsiteX12" fmla="*/ 823038 w 859320"/>
                  <a:gd name="connsiteY12" fmla="*/ 759273 h 964000"/>
                  <a:gd name="connsiteX13" fmla="*/ 857094 w 859320"/>
                  <a:gd name="connsiteY13" fmla="*/ 929259 h 964000"/>
                  <a:gd name="connsiteX14" fmla="*/ 845742 w 859320"/>
                  <a:gd name="connsiteY14" fmla="*/ 946258 h 964000"/>
                  <a:gd name="connsiteX15" fmla="*/ 618697 w 859320"/>
                  <a:gd name="connsiteY15" fmla="*/ 946258 h 964000"/>
                  <a:gd name="connsiteX16" fmla="*/ 601668 w 859320"/>
                  <a:gd name="connsiteY16" fmla="*/ 929259 h 964000"/>
                  <a:gd name="connsiteX17" fmla="*/ 601668 w 859320"/>
                  <a:gd name="connsiteY17" fmla="*/ 872597 h 964000"/>
                  <a:gd name="connsiteX18" fmla="*/ 334891 w 859320"/>
                  <a:gd name="connsiteY18" fmla="*/ 963257 h 964000"/>
                  <a:gd name="connsiteX19" fmla="*/ 0 w 859320"/>
                  <a:gd name="connsiteY19" fmla="*/ 662947 h 964000"/>
                  <a:gd name="connsiteX20" fmla="*/ 601668 w 859320"/>
                  <a:gd name="connsiteY20" fmla="*/ 577954 h 964000"/>
                  <a:gd name="connsiteX21" fmla="*/ 380300 w 859320"/>
                  <a:gd name="connsiteY21" fmla="*/ 538291 h 964000"/>
                  <a:gd name="connsiteX22" fmla="*/ 210016 w 859320"/>
                  <a:gd name="connsiteY22" fmla="*/ 657281 h 964000"/>
                  <a:gd name="connsiteX23" fmla="*/ 374624 w 859320"/>
                  <a:gd name="connsiteY23" fmla="*/ 770605 h 964000"/>
                  <a:gd name="connsiteX24" fmla="*/ 601668 w 859320"/>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0" h="964000">
                    <a:moveTo>
                      <a:pt x="0" y="662947"/>
                    </a:moveTo>
                    <a:cubicBezTo>
                      <a:pt x="0" y="458963"/>
                      <a:pt x="170284" y="351305"/>
                      <a:pt x="374624" y="351305"/>
                    </a:cubicBezTo>
                    <a:cubicBezTo>
                      <a:pt x="454090" y="351305"/>
                      <a:pt x="539232" y="368304"/>
                      <a:pt x="601668" y="390969"/>
                    </a:cubicBezTo>
                    <a:lnTo>
                      <a:pt x="601668" y="362638"/>
                    </a:lnTo>
                    <a:cubicBezTo>
                      <a:pt x="601668"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6" y="305976"/>
                      <a:pt x="28381" y="300309"/>
                      <a:pt x="28381" y="294643"/>
                    </a:cubicBezTo>
                    <a:cubicBezTo>
                      <a:pt x="28381" y="288977"/>
                      <a:pt x="28381" y="283311"/>
                      <a:pt x="28381" y="277644"/>
                    </a:cubicBezTo>
                    <a:cubicBezTo>
                      <a:pt x="62437" y="124657"/>
                      <a:pt x="204340" y="0"/>
                      <a:pt x="425709" y="0"/>
                    </a:cubicBezTo>
                    <a:cubicBezTo>
                      <a:pt x="664106" y="0"/>
                      <a:pt x="823038" y="135989"/>
                      <a:pt x="823038" y="356972"/>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8" y="940592"/>
                      <a:pt x="601668" y="929259"/>
                    </a:cubicBezTo>
                    <a:lnTo>
                      <a:pt x="601668" y="872597"/>
                    </a:lnTo>
                    <a:cubicBezTo>
                      <a:pt x="544907" y="917927"/>
                      <a:pt x="471117" y="963257"/>
                      <a:pt x="334891" y="963257"/>
                    </a:cubicBezTo>
                    <a:cubicBezTo>
                      <a:pt x="147579" y="974589"/>
                      <a:pt x="0" y="855599"/>
                      <a:pt x="0" y="662947"/>
                    </a:cubicBezTo>
                    <a:close/>
                    <a:moveTo>
                      <a:pt x="601668" y="577954"/>
                    </a:moveTo>
                    <a:cubicBezTo>
                      <a:pt x="522203" y="555289"/>
                      <a:pt x="465442" y="538291"/>
                      <a:pt x="380300" y="538291"/>
                    </a:cubicBezTo>
                    <a:cubicBezTo>
                      <a:pt x="289482" y="538291"/>
                      <a:pt x="210016" y="577954"/>
                      <a:pt x="210016" y="657281"/>
                    </a:cubicBezTo>
                    <a:cubicBezTo>
                      <a:pt x="210016" y="730942"/>
                      <a:pt x="272453" y="770605"/>
                      <a:pt x="374624" y="770605"/>
                    </a:cubicBezTo>
                    <a:cubicBezTo>
                      <a:pt x="493822" y="770605"/>
                      <a:pt x="601668" y="696945"/>
                      <a:pt x="601668" y="577954"/>
                    </a:cubicBezTo>
                    <a:close/>
                  </a:path>
                </a:pathLst>
              </a:custGeom>
              <a:solidFill>
                <a:srgbClr val="FFFFFF"/>
              </a:solidFill>
              <a:ln w="5676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FB92E8D-82F9-EEBD-231F-BE0ECF6ABEE5}"/>
                  </a:ext>
                </a:extLst>
              </p:cNvPr>
              <p:cNvSpPr/>
              <p:nvPr/>
            </p:nvSpPr>
            <p:spPr>
              <a:xfrm>
                <a:off x="9531609" y="540626"/>
                <a:ext cx="221368" cy="1299688"/>
              </a:xfrm>
              <a:custGeom>
                <a:avLst/>
                <a:gdLst>
                  <a:gd name="connsiteX0" fmla="*/ 0 w 221368"/>
                  <a:gd name="connsiteY0" fmla="*/ 1280565 h 1299688"/>
                  <a:gd name="connsiteX1" fmla="*/ 0 w 221368"/>
                  <a:gd name="connsiteY1" fmla="*/ 16999 h 1299688"/>
                  <a:gd name="connsiteX2" fmla="*/ 17029 w 221368"/>
                  <a:gd name="connsiteY2" fmla="*/ 0 h 1299688"/>
                  <a:gd name="connsiteX3" fmla="*/ 204341 w 221368"/>
                  <a:gd name="connsiteY3" fmla="*/ 0 h 1299688"/>
                  <a:gd name="connsiteX4" fmla="*/ 221368 w 221368"/>
                  <a:gd name="connsiteY4" fmla="*/ 16999 h 1299688"/>
                  <a:gd name="connsiteX5" fmla="*/ 221368 w 221368"/>
                  <a:gd name="connsiteY5" fmla="*/ 1280565 h 1299688"/>
                  <a:gd name="connsiteX6" fmla="*/ 204341 w 221368"/>
                  <a:gd name="connsiteY6" fmla="*/ 1297564 h 1299688"/>
                  <a:gd name="connsiteX7" fmla="*/ 17029 w 221368"/>
                  <a:gd name="connsiteY7" fmla="*/ 1297564 h 1299688"/>
                  <a:gd name="connsiteX8" fmla="*/ 0 w 221368"/>
                  <a:gd name="connsiteY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68" h="1299688">
                    <a:moveTo>
                      <a:pt x="0" y="1280565"/>
                    </a:moveTo>
                    <a:lnTo>
                      <a:pt x="0" y="16999"/>
                    </a:lnTo>
                    <a:cubicBezTo>
                      <a:pt x="0" y="5666"/>
                      <a:pt x="5676" y="0"/>
                      <a:pt x="17029" y="0"/>
                    </a:cubicBezTo>
                    <a:lnTo>
                      <a:pt x="204341" y="0"/>
                    </a:lnTo>
                    <a:cubicBezTo>
                      <a:pt x="215693" y="0"/>
                      <a:pt x="221368" y="5666"/>
                      <a:pt x="221368" y="16999"/>
                    </a:cubicBezTo>
                    <a:lnTo>
                      <a:pt x="221368" y="1280565"/>
                    </a:lnTo>
                    <a:cubicBezTo>
                      <a:pt x="221368" y="1291898"/>
                      <a:pt x="215693" y="1297564"/>
                      <a:pt x="204341" y="1297564"/>
                    </a:cubicBezTo>
                    <a:lnTo>
                      <a:pt x="17029" y="1297564"/>
                    </a:lnTo>
                    <a:cubicBezTo>
                      <a:pt x="5676" y="1303230"/>
                      <a:pt x="0" y="1297564"/>
                      <a:pt x="0" y="1280565"/>
                    </a:cubicBezTo>
                    <a:close/>
                  </a:path>
                </a:pathLst>
              </a:custGeom>
              <a:solidFill>
                <a:srgbClr val="FFFFFF"/>
              </a:solidFill>
              <a:ln w="5676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92DC31E-DEB0-AB1E-9003-EFCCEEED1456}"/>
                  </a:ext>
                </a:extLst>
              </p:cNvPr>
              <p:cNvSpPr/>
              <p:nvPr/>
            </p:nvSpPr>
            <p:spPr>
              <a:xfrm>
                <a:off x="2890545" y="2161164"/>
                <a:ext cx="885475" cy="1303229"/>
              </a:xfrm>
              <a:custGeom>
                <a:avLst/>
                <a:gdLst>
                  <a:gd name="connsiteX0" fmla="*/ 0 w 885475"/>
                  <a:gd name="connsiteY0" fmla="*/ 1280565 h 1303229"/>
                  <a:gd name="connsiteX1" fmla="*/ 0 w 885475"/>
                  <a:gd name="connsiteY1" fmla="*/ 16999 h 1303229"/>
                  <a:gd name="connsiteX2" fmla="*/ 17028 w 885475"/>
                  <a:gd name="connsiteY2" fmla="*/ 0 h 1303229"/>
                  <a:gd name="connsiteX3" fmla="*/ 215693 w 885475"/>
                  <a:gd name="connsiteY3" fmla="*/ 0 h 1303229"/>
                  <a:gd name="connsiteX4" fmla="*/ 232721 w 885475"/>
                  <a:gd name="connsiteY4" fmla="*/ 16999 h 1303229"/>
                  <a:gd name="connsiteX5" fmla="*/ 232721 w 885475"/>
                  <a:gd name="connsiteY5" fmla="*/ 1087914 h 1303229"/>
                  <a:gd name="connsiteX6" fmla="*/ 868447 w 885475"/>
                  <a:gd name="connsiteY6" fmla="*/ 1087914 h 1303229"/>
                  <a:gd name="connsiteX7" fmla="*/ 885475 w 885475"/>
                  <a:gd name="connsiteY7" fmla="*/ 1104912 h 1303229"/>
                  <a:gd name="connsiteX8" fmla="*/ 885475 w 885475"/>
                  <a:gd name="connsiteY8" fmla="*/ 1286231 h 1303229"/>
                  <a:gd name="connsiteX9" fmla="*/ 868447 w 885475"/>
                  <a:gd name="connsiteY9" fmla="*/ 1303230 h 1303229"/>
                  <a:gd name="connsiteX10" fmla="*/ 17028 w 885475"/>
                  <a:gd name="connsiteY10" fmla="*/ 1303230 h 1303229"/>
                  <a:gd name="connsiteX11" fmla="*/ 0 w 885475"/>
                  <a:gd name="connsiteY11" fmla="*/ 1280565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475" h="1303229">
                    <a:moveTo>
                      <a:pt x="0" y="1280565"/>
                    </a:moveTo>
                    <a:lnTo>
                      <a:pt x="0" y="16999"/>
                    </a:lnTo>
                    <a:cubicBezTo>
                      <a:pt x="0" y="5667"/>
                      <a:pt x="5676" y="0"/>
                      <a:pt x="17028" y="0"/>
                    </a:cubicBezTo>
                    <a:lnTo>
                      <a:pt x="215693" y="0"/>
                    </a:lnTo>
                    <a:cubicBezTo>
                      <a:pt x="227045" y="0"/>
                      <a:pt x="232721" y="5667"/>
                      <a:pt x="232721" y="16999"/>
                    </a:cubicBezTo>
                    <a:lnTo>
                      <a:pt x="232721" y="1087914"/>
                    </a:lnTo>
                    <a:lnTo>
                      <a:pt x="868447" y="1087914"/>
                    </a:lnTo>
                    <a:cubicBezTo>
                      <a:pt x="879799" y="1087914"/>
                      <a:pt x="885475" y="1093580"/>
                      <a:pt x="885475" y="1104912"/>
                    </a:cubicBezTo>
                    <a:lnTo>
                      <a:pt x="885475" y="1286231"/>
                    </a:lnTo>
                    <a:cubicBezTo>
                      <a:pt x="885475" y="1297564"/>
                      <a:pt x="879799" y="1303230"/>
                      <a:pt x="868447" y="1303230"/>
                    </a:cubicBezTo>
                    <a:lnTo>
                      <a:pt x="17028" y="1303230"/>
                    </a:lnTo>
                    <a:cubicBezTo>
                      <a:pt x="5676" y="1303230"/>
                      <a:pt x="0" y="1297564"/>
                      <a:pt x="0" y="1280565"/>
                    </a:cubicBezTo>
                    <a:close/>
                  </a:path>
                </a:pathLst>
              </a:custGeom>
              <a:solidFill>
                <a:srgbClr val="FFFFFF"/>
              </a:solidFill>
              <a:ln w="5676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D88F2D-F129-ACCF-F869-C271083FE781}"/>
                  </a:ext>
                </a:extLst>
              </p:cNvPr>
              <p:cNvSpPr/>
              <p:nvPr/>
            </p:nvSpPr>
            <p:spPr>
              <a:xfrm>
                <a:off x="3923600" y="2161164"/>
                <a:ext cx="244073" cy="1299688"/>
              </a:xfrm>
              <a:custGeom>
                <a:avLst/>
                <a:gdLst>
                  <a:gd name="connsiteX0" fmla="*/ 0 w 244073"/>
                  <a:gd name="connsiteY0" fmla="*/ 226649 h 1299688"/>
                  <a:gd name="connsiteX1" fmla="*/ 0 w 244073"/>
                  <a:gd name="connsiteY1" fmla="*/ 16999 h 1299688"/>
                  <a:gd name="connsiteX2" fmla="*/ 17028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8 w 244073"/>
                  <a:gd name="connsiteY7" fmla="*/ 243647 h 1299688"/>
                  <a:gd name="connsiteX8" fmla="*/ 0 w 244073"/>
                  <a:gd name="connsiteY8" fmla="*/ 226649 h 1299688"/>
                  <a:gd name="connsiteX9" fmla="*/ 11352 w 244073"/>
                  <a:gd name="connsiteY9" fmla="*/ 1280565 h 1299688"/>
                  <a:gd name="connsiteX10" fmla="*/ 11352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2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7"/>
                      <a:pt x="5676" y="0"/>
                      <a:pt x="17028" y="0"/>
                    </a:cubicBezTo>
                    <a:lnTo>
                      <a:pt x="227045" y="0"/>
                    </a:lnTo>
                    <a:cubicBezTo>
                      <a:pt x="238397" y="0"/>
                      <a:pt x="244073" y="5667"/>
                      <a:pt x="244073" y="16999"/>
                    </a:cubicBezTo>
                    <a:lnTo>
                      <a:pt x="244073" y="226649"/>
                    </a:lnTo>
                    <a:cubicBezTo>
                      <a:pt x="244073" y="237981"/>
                      <a:pt x="238397" y="243647"/>
                      <a:pt x="227045" y="243647"/>
                    </a:cubicBezTo>
                    <a:lnTo>
                      <a:pt x="17028" y="243647"/>
                    </a:lnTo>
                    <a:cubicBezTo>
                      <a:pt x="5676" y="249314"/>
                      <a:pt x="0" y="243647"/>
                      <a:pt x="0" y="226649"/>
                    </a:cubicBezTo>
                    <a:close/>
                    <a:moveTo>
                      <a:pt x="11352" y="1280565"/>
                    </a:moveTo>
                    <a:lnTo>
                      <a:pt x="11352" y="385303"/>
                    </a:lnTo>
                    <a:cubicBezTo>
                      <a:pt x="11352" y="373971"/>
                      <a:pt x="17028" y="368304"/>
                      <a:pt x="28381" y="368304"/>
                    </a:cubicBezTo>
                    <a:lnTo>
                      <a:pt x="215693" y="368304"/>
                    </a:lnTo>
                    <a:cubicBezTo>
                      <a:pt x="227045" y="368304"/>
                      <a:pt x="232721" y="373971"/>
                      <a:pt x="232721" y="385303"/>
                    </a:cubicBezTo>
                    <a:lnTo>
                      <a:pt x="232721" y="1280565"/>
                    </a:lnTo>
                    <a:cubicBezTo>
                      <a:pt x="232721" y="1291898"/>
                      <a:pt x="227045" y="1297564"/>
                      <a:pt x="215693" y="1297564"/>
                    </a:cubicBezTo>
                    <a:lnTo>
                      <a:pt x="28381" y="1297564"/>
                    </a:lnTo>
                    <a:cubicBezTo>
                      <a:pt x="17028" y="1303230"/>
                      <a:pt x="11352" y="1297564"/>
                      <a:pt x="11352" y="1280565"/>
                    </a:cubicBezTo>
                    <a:close/>
                  </a:path>
                </a:pathLst>
              </a:custGeom>
              <a:solidFill>
                <a:srgbClr val="FFFFFF"/>
              </a:solidFill>
              <a:ln w="5676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4F9DB2C-26D9-A629-636B-47F11BF3867F}"/>
                  </a:ext>
                </a:extLst>
              </p:cNvPr>
              <p:cNvSpPr/>
              <p:nvPr/>
            </p:nvSpPr>
            <p:spPr>
              <a:xfrm>
                <a:off x="4303900" y="2246157"/>
                <a:ext cx="715191" cy="1229781"/>
              </a:xfrm>
              <a:custGeom>
                <a:avLst/>
                <a:gdLst>
                  <a:gd name="connsiteX0" fmla="*/ 175960 w 715191"/>
                  <a:gd name="connsiteY0" fmla="*/ 923593 h 1229781"/>
                  <a:gd name="connsiteX1" fmla="*/ 175960 w 715191"/>
                  <a:gd name="connsiteY1" fmla="*/ 481628 h 1229781"/>
                  <a:gd name="connsiteX2" fmla="*/ 17028 w 715191"/>
                  <a:gd name="connsiteY2" fmla="*/ 481628 h 1229781"/>
                  <a:gd name="connsiteX3" fmla="*/ 0 w 715191"/>
                  <a:gd name="connsiteY3" fmla="*/ 464630 h 1229781"/>
                  <a:gd name="connsiteX4" fmla="*/ 0 w 715191"/>
                  <a:gd name="connsiteY4" fmla="*/ 300310 h 1229781"/>
                  <a:gd name="connsiteX5" fmla="*/ 17028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79 w 715191"/>
                  <a:gd name="connsiteY18" fmla="*/ 1031252 h 1229781"/>
                  <a:gd name="connsiteX19" fmla="*/ 686811 w 715191"/>
                  <a:gd name="connsiteY19" fmla="*/ 1002921 h 1229781"/>
                  <a:gd name="connsiteX20" fmla="*/ 703839 w 715191"/>
                  <a:gd name="connsiteY20" fmla="*/ 997254 h 1229781"/>
                  <a:gd name="connsiteX21" fmla="*/ 715191 w 715191"/>
                  <a:gd name="connsiteY21" fmla="*/ 1014253 h 1229781"/>
                  <a:gd name="connsiteX22" fmla="*/ 715191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8" y="481628"/>
                    </a:lnTo>
                    <a:cubicBezTo>
                      <a:pt x="5676" y="481628"/>
                      <a:pt x="0" y="475962"/>
                      <a:pt x="0" y="464630"/>
                    </a:cubicBezTo>
                    <a:lnTo>
                      <a:pt x="0" y="300310"/>
                    </a:lnTo>
                    <a:cubicBezTo>
                      <a:pt x="0" y="288977"/>
                      <a:pt x="5676" y="283311"/>
                      <a:pt x="17028" y="283311"/>
                    </a:cubicBezTo>
                    <a:lnTo>
                      <a:pt x="175960" y="283311"/>
                    </a:lnTo>
                    <a:lnTo>
                      <a:pt x="175960" y="16999"/>
                    </a:lnTo>
                    <a:cubicBezTo>
                      <a:pt x="175960" y="5667"/>
                      <a:pt x="181636" y="0"/>
                      <a:pt x="192988" y="0"/>
                    </a:cubicBezTo>
                    <a:lnTo>
                      <a:pt x="380300" y="0"/>
                    </a:lnTo>
                    <a:cubicBezTo>
                      <a:pt x="391653" y="0"/>
                      <a:pt x="397329" y="5667"/>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5" y="1031252"/>
                      <a:pt x="527879" y="1031252"/>
                    </a:cubicBezTo>
                    <a:cubicBezTo>
                      <a:pt x="584640" y="1031252"/>
                      <a:pt x="624374" y="1025586"/>
                      <a:pt x="686811" y="1002921"/>
                    </a:cubicBezTo>
                    <a:cubicBezTo>
                      <a:pt x="692487" y="1002921"/>
                      <a:pt x="698163" y="997254"/>
                      <a:pt x="703839" y="997254"/>
                    </a:cubicBezTo>
                    <a:cubicBezTo>
                      <a:pt x="715191" y="997254"/>
                      <a:pt x="715191" y="1002921"/>
                      <a:pt x="715191" y="1014253"/>
                    </a:cubicBezTo>
                    <a:lnTo>
                      <a:pt x="715191" y="1167241"/>
                    </a:lnTo>
                    <a:cubicBezTo>
                      <a:pt x="715191" y="1184239"/>
                      <a:pt x="715191" y="1195572"/>
                      <a:pt x="698163" y="1201238"/>
                    </a:cubicBezTo>
                    <a:cubicBezTo>
                      <a:pt x="641402" y="1223903"/>
                      <a:pt x="556260" y="1229569"/>
                      <a:pt x="482470" y="1229569"/>
                    </a:cubicBezTo>
                    <a:cubicBezTo>
                      <a:pt x="312187" y="1235235"/>
                      <a:pt x="175960" y="1127577"/>
                      <a:pt x="175960" y="923593"/>
                    </a:cubicBezTo>
                    <a:close/>
                  </a:path>
                </a:pathLst>
              </a:custGeom>
              <a:solidFill>
                <a:srgbClr val="FFFFFF"/>
              </a:solidFill>
              <a:ln w="5676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36FD615-F6B2-0438-41CC-3E10C5DDEACE}"/>
                  </a:ext>
                </a:extLst>
              </p:cNvPr>
              <p:cNvSpPr/>
              <p:nvPr/>
            </p:nvSpPr>
            <p:spPr>
              <a:xfrm>
                <a:off x="5121262" y="2506803"/>
                <a:ext cx="964940" cy="969041"/>
              </a:xfrm>
              <a:custGeom>
                <a:avLst/>
                <a:gdLst>
                  <a:gd name="connsiteX0" fmla="*/ 0 w 964940"/>
                  <a:gd name="connsiteY0" fmla="*/ 487295 h 969041"/>
                  <a:gd name="connsiteX1" fmla="*/ 482470 w 964940"/>
                  <a:gd name="connsiteY1" fmla="*/ 0 h 969041"/>
                  <a:gd name="connsiteX2" fmla="*/ 964941 w 964940"/>
                  <a:gd name="connsiteY2" fmla="*/ 504293 h 969041"/>
                  <a:gd name="connsiteX3" fmla="*/ 964941 w 964940"/>
                  <a:gd name="connsiteY3" fmla="*/ 538291 h 969041"/>
                  <a:gd name="connsiteX4" fmla="*/ 947912 w 964940"/>
                  <a:gd name="connsiteY4" fmla="*/ 555289 h 969041"/>
                  <a:gd name="connsiteX5" fmla="*/ 238397 w 964940"/>
                  <a:gd name="connsiteY5" fmla="*/ 555289 h 969041"/>
                  <a:gd name="connsiteX6" fmla="*/ 482470 w 964940"/>
                  <a:gd name="connsiteY6" fmla="*/ 770605 h 969041"/>
                  <a:gd name="connsiteX7" fmla="*/ 709515 w 964940"/>
                  <a:gd name="connsiteY7" fmla="*/ 657281 h 969041"/>
                  <a:gd name="connsiteX8" fmla="*/ 737896 w 964940"/>
                  <a:gd name="connsiteY8" fmla="*/ 640282 h 969041"/>
                  <a:gd name="connsiteX9" fmla="*/ 930884 w 964940"/>
                  <a:gd name="connsiteY9" fmla="*/ 640282 h 969041"/>
                  <a:gd name="connsiteX10" fmla="*/ 942236 w 964940"/>
                  <a:gd name="connsiteY10" fmla="*/ 651615 h 969041"/>
                  <a:gd name="connsiteX11" fmla="*/ 936560 w 964940"/>
                  <a:gd name="connsiteY11" fmla="*/ 668613 h 969041"/>
                  <a:gd name="connsiteX12" fmla="*/ 476794 w 964940"/>
                  <a:gd name="connsiteY12" fmla="*/ 968923 h 969041"/>
                  <a:gd name="connsiteX13" fmla="*/ 0 w 964940"/>
                  <a:gd name="connsiteY13" fmla="*/ 487295 h 969041"/>
                  <a:gd name="connsiteX14" fmla="*/ 726543 w 964940"/>
                  <a:gd name="connsiteY14" fmla="*/ 373970 h 969041"/>
                  <a:gd name="connsiteX15" fmla="*/ 482470 w 964940"/>
                  <a:gd name="connsiteY15" fmla="*/ 203984 h 969041"/>
                  <a:gd name="connsiteX16" fmla="*/ 244073 w 964940"/>
                  <a:gd name="connsiteY16" fmla="*/ 373970 h 969041"/>
                  <a:gd name="connsiteX17" fmla="*/ 726543 w 964940"/>
                  <a:gd name="connsiteY17" fmla="*/ 373970 h 96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940" h="969041">
                    <a:moveTo>
                      <a:pt x="0" y="487295"/>
                    </a:moveTo>
                    <a:cubicBezTo>
                      <a:pt x="0" y="198318"/>
                      <a:pt x="215692" y="0"/>
                      <a:pt x="482470" y="0"/>
                    </a:cubicBezTo>
                    <a:cubicBezTo>
                      <a:pt x="788981" y="0"/>
                      <a:pt x="964941" y="232315"/>
                      <a:pt x="964941" y="504293"/>
                    </a:cubicBezTo>
                    <a:lnTo>
                      <a:pt x="964941" y="538291"/>
                    </a:lnTo>
                    <a:cubicBezTo>
                      <a:pt x="964941" y="549623"/>
                      <a:pt x="959264" y="555289"/>
                      <a:pt x="947912" y="555289"/>
                    </a:cubicBezTo>
                    <a:lnTo>
                      <a:pt x="238397" y="555289"/>
                    </a:lnTo>
                    <a:cubicBezTo>
                      <a:pt x="255426" y="679946"/>
                      <a:pt x="346243" y="770605"/>
                      <a:pt x="482470" y="770605"/>
                    </a:cubicBezTo>
                    <a:cubicBezTo>
                      <a:pt x="590316" y="770605"/>
                      <a:pt x="664106" y="736608"/>
                      <a:pt x="709515" y="657281"/>
                    </a:cubicBezTo>
                    <a:cubicBezTo>
                      <a:pt x="720867" y="640282"/>
                      <a:pt x="720867" y="640282"/>
                      <a:pt x="737896" y="640282"/>
                    </a:cubicBezTo>
                    <a:lnTo>
                      <a:pt x="930884" y="640282"/>
                    </a:lnTo>
                    <a:cubicBezTo>
                      <a:pt x="942236" y="640282"/>
                      <a:pt x="942236" y="645948"/>
                      <a:pt x="942236" y="651615"/>
                    </a:cubicBezTo>
                    <a:cubicBezTo>
                      <a:pt x="942236" y="657281"/>
                      <a:pt x="942236" y="657281"/>
                      <a:pt x="936560" y="668613"/>
                    </a:cubicBezTo>
                    <a:cubicBezTo>
                      <a:pt x="857094" y="872597"/>
                      <a:pt x="703839" y="968923"/>
                      <a:pt x="476794" y="968923"/>
                    </a:cubicBezTo>
                    <a:cubicBezTo>
                      <a:pt x="210016" y="974589"/>
                      <a:pt x="0" y="776271"/>
                      <a:pt x="0" y="487295"/>
                    </a:cubicBezTo>
                    <a:close/>
                    <a:moveTo>
                      <a:pt x="726543" y="373970"/>
                    </a:moveTo>
                    <a:cubicBezTo>
                      <a:pt x="692487" y="271978"/>
                      <a:pt x="613021" y="203984"/>
                      <a:pt x="482470" y="203984"/>
                    </a:cubicBezTo>
                    <a:cubicBezTo>
                      <a:pt x="374624" y="203984"/>
                      <a:pt x="283806" y="266312"/>
                      <a:pt x="244073" y="373970"/>
                    </a:cubicBezTo>
                    <a:lnTo>
                      <a:pt x="726543" y="373970"/>
                    </a:lnTo>
                    <a:close/>
                  </a:path>
                </a:pathLst>
              </a:custGeom>
              <a:solidFill>
                <a:srgbClr val="FFFFFF"/>
              </a:solidFill>
              <a:ln w="5676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AA5FB05-4928-0E4C-CEA3-34A575000881}"/>
                  </a:ext>
                </a:extLst>
              </p:cNvPr>
              <p:cNvSpPr/>
              <p:nvPr/>
            </p:nvSpPr>
            <p:spPr>
              <a:xfrm>
                <a:off x="6233782" y="2512470"/>
                <a:ext cx="641401" cy="948382"/>
              </a:xfrm>
              <a:custGeom>
                <a:avLst/>
                <a:gdLst>
                  <a:gd name="connsiteX0" fmla="*/ 0 w 641401"/>
                  <a:gd name="connsiteY0" fmla="*/ 929260 h 948382"/>
                  <a:gd name="connsiteX1" fmla="*/ 0 w 641401"/>
                  <a:gd name="connsiteY1" fmla="*/ 33997 h 948382"/>
                  <a:gd name="connsiteX2" fmla="*/ 17028 w 641401"/>
                  <a:gd name="connsiteY2" fmla="*/ 16998 h 948382"/>
                  <a:gd name="connsiteX3" fmla="*/ 204340 w 641401"/>
                  <a:gd name="connsiteY3" fmla="*/ 16998 h 948382"/>
                  <a:gd name="connsiteX4" fmla="*/ 221369 w 641401"/>
                  <a:gd name="connsiteY4" fmla="*/ 33997 h 948382"/>
                  <a:gd name="connsiteX5" fmla="*/ 221369 w 641401"/>
                  <a:gd name="connsiteY5" fmla="*/ 84993 h 948382"/>
                  <a:gd name="connsiteX6" fmla="*/ 448414 w 641401"/>
                  <a:gd name="connsiteY6" fmla="*/ 0 h 948382"/>
                  <a:gd name="connsiteX7" fmla="*/ 618697 w 641401"/>
                  <a:gd name="connsiteY7" fmla="*/ 28331 h 948382"/>
                  <a:gd name="connsiteX8" fmla="*/ 641402 w 641401"/>
                  <a:gd name="connsiteY8" fmla="*/ 62328 h 948382"/>
                  <a:gd name="connsiteX9" fmla="*/ 641402 w 641401"/>
                  <a:gd name="connsiteY9" fmla="*/ 237981 h 948382"/>
                  <a:gd name="connsiteX10" fmla="*/ 624374 w 641401"/>
                  <a:gd name="connsiteY10" fmla="*/ 254980 h 948382"/>
                  <a:gd name="connsiteX11" fmla="*/ 613021 w 641401"/>
                  <a:gd name="connsiteY11" fmla="*/ 249314 h 948382"/>
                  <a:gd name="connsiteX12" fmla="*/ 420033 w 641401"/>
                  <a:gd name="connsiteY12" fmla="*/ 198318 h 948382"/>
                  <a:gd name="connsiteX13" fmla="*/ 215692 w 641401"/>
                  <a:gd name="connsiteY13" fmla="*/ 447631 h 948382"/>
                  <a:gd name="connsiteX14" fmla="*/ 215692 w 641401"/>
                  <a:gd name="connsiteY14" fmla="*/ 929260 h 948382"/>
                  <a:gd name="connsiteX15" fmla="*/ 198664 w 641401"/>
                  <a:gd name="connsiteY15" fmla="*/ 946258 h 948382"/>
                  <a:gd name="connsiteX16" fmla="*/ 11352 w 641401"/>
                  <a:gd name="connsiteY16" fmla="*/ 946258 h 948382"/>
                  <a:gd name="connsiteX17" fmla="*/ 0 w 641401"/>
                  <a:gd name="connsiteY17" fmla="*/ 929260 h 94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1" h="948382">
                    <a:moveTo>
                      <a:pt x="0" y="929260"/>
                    </a:moveTo>
                    <a:lnTo>
                      <a:pt x="0" y="33997"/>
                    </a:lnTo>
                    <a:cubicBezTo>
                      <a:pt x="0" y="22665"/>
                      <a:pt x="5676" y="16998"/>
                      <a:pt x="17028" y="16998"/>
                    </a:cubicBezTo>
                    <a:lnTo>
                      <a:pt x="204340" y="16998"/>
                    </a:lnTo>
                    <a:cubicBezTo>
                      <a:pt x="215692" y="16998"/>
                      <a:pt x="221369" y="22665"/>
                      <a:pt x="221369" y="33997"/>
                    </a:cubicBezTo>
                    <a:lnTo>
                      <a:pt x="221369" y="84993"/>
                    </a:lnTo>
                    <a:cubicBezTo>
                      <a:pt x="278130" y="33997"/>
                      <a:pt x="357595" y="0"/>
                      <a:pt x="448414" y="0"/>
                    </a:cubicBezTo>
                    <a:cubicBezTo>
                      <a:pt x="510851" y="0"/>
                      <a:pt x="567612" y="11332"/>
                      <a:pt x="618697" y="28331"/>
                    </a:cubicBezTo>
                    <a:cubicBezTo>
                      <a:pt x="635726" y="33997"/>
                      <a:pt x="641402" y="45329"/>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4" y="198318"/>
                      <a:pt x="215692" y="254980"/>
                      <a:pt x="215692" y="447631"/>
                    </a:cubicBezTo>
                    <a:lnTo>
                      <a:pt x="215692" y="929260"/>
                    </a:lnTo>
                    <a:cubicBezTo>
                      <a:pt x="215692" y="940592"/>
                      <a:pt x="210016" y="946258"/>
                      <a:pt x="198664" y="946258"/>
                    </a:cubicBezTo>
                    <a:lnTo>
                      <a:pt x="11352" y="946258"/>
                    </a:lnTo>
                    <a:cubicBezTo>
                      <a:pt x="5676" y="951924"/>
                      <a:pt x="0" y="946258"/>
                      <a:pt x="0" y="929260"/>
                    </a:cubicBezTo>
                    <a:close/>
                  </a:path>
                </a:pathLst>
              </a:custGeom>
              <a:solidFill>
                <a:srgbClr val="FFFFFF"/>
              </a:solidFill>
              <a:ln w="5676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7703B1E-A235-60D3-AA8B-C483B6629A71}"/>
                  </a:ext>
                </a:extLst>
              </p:cNvPr>
              <p:cNvSpPr/>
              <p:nvPr/>
            </p:nvSpPr>
            <p:spPr>
              <a:xfrm>
                <a:off x="6948973" y="2506803"/>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5 h 964000"/>
                  <a:gd name="connsiteX7" fmla="*/ 39733 w 859321"/>
                  <a:gd name="connsiteY7" fmla="*/ 305975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1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7345 w 859321"/>
                  <a:gd name="connsiteY20" fmla="*/ 577954 h 964000"/>
                  <a:gd name="connsiteX21" fmla="*/ 385977 w 859321"/>
                  <a:gd name="connsiteY21" fmla="*/ 538291 h 964000"/>
                  <a:gd name="connsiteX22" fmla="*/ 215693 w 859321"/>
                  <a:gd name="connsiteY22" fmla="*/ 657281 h 964000"/>
                  <a:gd name="connsiteX23" fmla="*/ 380300 w 859321"/>
                  <a:gd name="connsiteY23" fmla="*/ 770605 h 964000"/>
                  <a:gd name="connsiteX24" fmla="*/ 607345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5"/>
                      <a:pt x="238397" y="305975"/>
                      <a:pt x="227045" y="305975"/>
                    </a:cubicBezTo>
                    <a:lnTo>
                      <a:pt x="39733" y="305975"/>
                    </a:lnTo>
                    <a:cubicBezTo>
                      <a:pt x="34057" y="305975"/>
                      <a:pt x="28381" y="300309"/>
                      <a:pt x="28381" y="294643"/>
                    </a:cubicBezTo>
                    <a:cubicBezTo>
                      <a:pt x="28381" y="288977"/>
                      <a:pt x="28381" y="283311"/>
                      <a:pt x="28381" y="277644"/>
                    </a:cubicBezTo>
                    <a:cubicBezTo>
                      <a:pt x="62437" y="124657"/>
                      <a:pt x="204340" y="0"/>
                      <a:pt x="425709" y="0"/>
                    </a:cubicBezTo>
                    <a:cubicBezTo>
                      <a:pt x="664106" y="0"/>
                      <a:pt x="823038" y="135989"/>
                      <a:pt x="823038" y="356971"/>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7345" y="577954"/>
                    </a:moveTo>
                    <a:cubicBezTo>
                      <a:pt x="527880" y="555289"/>
                      <a:pt x="471118" y="538291"/>
                      <a:pt x="385977" y="538291"/>
                    </a:cubicBezTo>
                    <a:cubicBezTo>
                      <a:pt x="295158" y="538291"/>
                      <a:pt x="215693" y="577954"/>
                      <a:pt x="215693" y="657281"/>
                    </a:cubicBezTo>
                    <a:cubicBezTo>
                      <a:pt x="215693" y="730942"/>
                      <a:pt x="278130" y="770605"/>
                      <a:pt x="380300" y="770605"/>
                    </a:cubicBezTo>
                    <a:cubicBezTo>
                      <a:pt x="493822" y="776271"/>
                      <a:pt x="607345" y="696944"/>
                      <a:pt x="607345" y="577954"/>
                    </a:cubicBezTo>
                    <a:close/>
                  </a:path>
                </a:pathLst>
              </a:custGeom>
              <a:solidFill>
                <a:srgbClr val="FFFFFF"/>
              </a:solidFill>
              <a:ln w="5676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7B74EF-554E-D6AE-5989-9E3FB8C7EEA5}"/>
                  </a:ext>
                </a:extLst>
              </p:cNvPr>
              <p:cNvSpPr/>
              <p:nvPr/>
            </p:nvSpPr>
            <p:spPr>
              <a:xfrm>
                <a:off x="7908238" y="2506803"/>
                <a:ext cx="933110" cy="963731"/>
              </a:xfrm>
              <a:custGeom>
                <a:avLst/>
                <a:gdLst>
                  <a:gd name="connsiteX0" fmla="*/ 0 w 933110"/>
                  <a:gd name="connsiteY0" fmla="*/ 487295 h 963731"/>
                  <a:gd name="connsiteX1" fmla="*/ 488146 w 933110"/>
                  <a:gd name="connsiteY1" fmla="*/ 0 h 963731"/>
                  <a:gd name="connsiteX2" fmla="*/ 930884 w 933110"/>
                  <a:gd name="connsiteY2" fmla="*/ 339973 h 963731"/>
                  <a:gd name="connsiteX3" fmla="*/ 919532 w 933110"/>
                  <a:gd name="connsiteY3" fmla="*/ 362638 h 963731"/>
                  <a:gd name="connsiteX4" fmla="*/ 737896 w 933110"/>
                  <a:gd name="connsiteY4" fmla="*/ 362638 h 963731"/>
                  <a:gd name="connsiteX5" fmla="*/ 709515 w 933110"/>
                  <a:gd name="connsiteY5" fmla="*/ 345639 h 963731"/>
                  <a:gd name="connsiteX6" fmla="*/ 488146 w 933110"/>
                  <a:gd name="connsiteY6" fmla="*/ 198318 h 963731"/>
                  <a:gd name="connsiteX7" fmla="*/ 238397 w 933110"/>
                  <a:gd name="connsiteY7" fmla="*/ 481628 h 963731"/>
                  <a:gd name="connsiteX8" fmla="*/ 488146 w 933110"/>
                  <a:gd name="connsiteY8" fmla="*/ 764939 h 963731"/>
                  <a:gd name="connsiteX9" fmla="*/ 709515 w 933110"/>
                  <a:gd name="connsiteY9" fmla="*/ 617617 h 963731"/>
                  <a:gd name="connsiteX10" fmla="*/ 737896 w 933110"/>
                  <a:gd name="connsiteY10" fmla="*/ 600619 h 963731"/>
                  <a:gd name="connsiteX11" fmla="*/ 919532 w 933110"/>
                  <a:gd name="connsiteY11" fmla="*/ 600619 h 963731"/>
                  <a:gd name="connsiteX12" fmla="*/ 930884 w 933110"/>
                  <a:gd name="connsiteY12" fmla="*/ 623284 h 963731"/>
                  <a:gd name="connsiteX13" fmla="*/ 488146 w 933110"/>
                  <a:gd name="connsiteY13" fmla="*/ 963257 h 963731"/>
                  <a:gd name="connsiteX14" fmla="*/ 0 w 933110"/>
                  <a:gd name="connsiteY14" fmla="*/ 487295 h 9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110" h="963731">
                    <a:moveTo>
                      <a:pt x="0" y="487295"/>
                    </a:moveTo>
                    <a:cubicBezTo>
                      <a:pt x="0" y="192651"/>
                      <a:pt x="210017" y="0"/>
                      <a:pt x="488146" y="0"/>
                    </a:cubicBezTo>
                    <a:cubicBezTo>
                      <a:pt x="732220" y="0"/>
                      <a:pt x="902504" y="158654"/>
                      <a:pt x="930884" y="339973"/>
                    </a:cubicBezTo>
                    <a:cubicBezTo>
                      <a:pt x="930884" y="356971"/>
                      <a:pt x="930884" y="362638"/>
                      <a:pt x="919532" y="362638"/>
                    </a:cubicBezTo>
                    <a:lnTo>
                      <a:pt x="737896" y="362638"/>
                    </a:lnTo>
                    <a:cubicBezTo>
                      <a:pt x="726543" y="362638"/>
                      <a:pt x="715191" y="362638"/>
                      <a:pt x="709515" y="345639"/>
                    </a:cubicBezTo>
                    <a:cubicBezTo>
                      <a:pt x="675459" y="249313"/>
                      <a:pt x="595992" y="198318"/>
                      <a:pt x="488146" y="198318"/>
                    </a:cubicBezTo>
                    <a:cubicBezTo>
                      <a:pt x="340567" y="198318"/>
                      <a:pt x="238397" y="300309"/>
                      <a:pt x="238397" y="481628"/>
                    </a:cubicBezTo>
                    <a:cubicBezTo>
                      <a:pt x="238397" y="662947"/>
                      <a:pt x="340567" y="764939"/>
                      <a:pt x="488146" y="764939"/>
                    </a:cubicBezTo>
                    <a:cubicBezTo>
                      <a:pt x="595992" y="764939"/>
                      <a:pt x="675459" y="713943"/>
                      <a:pt x="709515" y="617617"/>
                    </a:cubicBezTo>
                    <a:cubicBezTo>
                      <a:pt x="715191" y="600619"/>
                      <a:pt x="720868" y="600619"/>
                      <a:pt x="737896" y="600619"/>
                    </a:cubicBezTo>
                    <a:lnTo>
                      <a:pt x="919532" y="600619"/>
                    </a:lnTo>
                    <a:cubicBezTo>
                      <a:pt x="930884" y="600619"/>
                      <a:pt x="936560" y="606285"/>
                      <a:pt x="930884" y="623284"/>
                    </a:cubicBezTo>
                    <a:cubicBezTo>
                      <a:pt x="902504" y="810269"/>
                      <a:pt x="737896" y="963257"/>
                      <a:pt x="488146" y="963257"/>
                    </a:cubicBezTo>
                    <a:cubicBezTo>
                      <a:pt x="210017" y="974589"/>
                      <a:pt x="0" y="781938"/>
                      <a:pt x="0" y="487295"/>
                    </a:cubicBezTo>
                    <a:close/>
                  </a:path>
                </a:pathLst>
              </a:custGeom>
              <a:solidFill>
                <a:srgbClr val="FFFFFF"/>
              </a:solidFill>
              <a:ln w="5676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4DEA198-92A9-7471-CBBB-7293C695B7CC}"/>
                  </a:ext>
                </a:extLst>
              </p:cNvPr>
              <p:cNvSpPr/>
              <p:nvPr/>
            </p:nvSpPr>
            <p:spPr>
              <a:xfrm>
                <a:off x="8895883" y="2535135"/>
                <a:ext cx="902503" cy="1320228"/>
              </a:xfrm>
              <a:custGeom>
                <a:avLst/>
                <a:gdLst>
                  <a:gd name="connsiteX0" fmla="*/ 45409 w 902503"/>
                  <a:gd name="connsiteY0" fmla="*/ 1286231 h 1320228"/>
                  <a:gd name="connsiteX1" fmla="*/ 28381 w 902503"/>
                  <a:gd name="connsiteY1" fmla="*/ 1257900 h 1320228"/>
                  <a:gd name="connsiteX2" fmla="*/ 28381 w 902503"/>
                  <a:gd name="connsiteY2" fmla="*/ 1093580 h 1320228"/>
                  <a:gd name="connsiteX3" fmla="*/ 45409 w 902503"/>
                  <a:gd name="connsiteY3" fmla="*/ 1076581 h 1320228"/>
                  <a:gd name="connsiteX4" fmla="*/ 192988 w 902503"/>
                  <a:gd name="connsiteY4" fmla="*/ 1116244 h 1320228"/>
                  <a:gd name="connsiteX5" fmla="*/ 380300 w 902503"/>
                  <a:gd name="connsiteY5" fmla="*/ 912261 h 1320228"/>
                  <a:gd name="connsiteX6" fmla="*/ 5676 w 902503"/>
                  <a:gd name="connsiteY6" fmla="*/ 33997 h 1320228"/>
                  <a:gd name="connsiteX7" fmla="*/ 0 w 902503"/>
                  <a:gd name="connsiteY7" fmla="*/ 16998 h 1320228"/>
                  <a:gd name="connsiteX8" fmla="*/ 17029 w 902503"/>
                  <a:gd name="connsiteY8" fmla="*/ 0 h 1320228"/>
                  <a:gd name="connsiteX9" fmla="*/ 232721 w 902503"/>
                  <a:gd name="connsiteY9" fmla="*/ 0 h 1320228"/>
                  <a:gd name="connsiteX10" fmla="*/ 255426 w 902503"/>
                  <a:gd name="connsiteY10" fmla="*/ 16998 h 1320228"/>
                  <a:gd name="connsiteX11" fmla="*/ 476794 w 902503"/>
                  <a:gd name="connsiteY11" fmla="*/ 606285 h 1320228"/>
                  <a:gd name="connsiteX12" fmla="*/ 658430 w 902503"/>
                  <a:gd name="connsiteY12" fmla="*/ 16998 h 1320228"/>
                  <a:gd name="connsiteX13" fmla="*/ 681135 w 902503"/>
                  <a:gd name="connsiteY13" fmla="*/ 0 h 1320228"/>
                  <a:gd name="connsiteX14" fmla="*/ 885475 w 902503"/>
                  <a:gd name="connsiteY14" fmla="*/ 0 h 1320228"/>
                  <a:gd name="connsiteX15" fmla="*/ 902503 w 902503"/>
                  <a:gd name="connsiteY15" fmla="*/ 11332 h 1320228"/>
                  <a:gd name="connsiteX16" fmla="*/ 896828 w 902503"/>
                  <a:gd name="connsiteY16" fmla="*/ 33997 h 1320228"/>
                  <a:gd name="connsiteX17" fmla="*/ 556260 w 902503"/>
                  <a:gd name="connsiteY17" fmla="*/ 1025585 h 1320228"/>
                  <a:gd name="connsiteX18" fmla="*/ 227045 w 902503"/>
                  <a:gd name="connsiteY18" fmla="*/ 1320228 h 1320228"/>
                  <a:gd name="connsiteX19" fmla="*/ 45409 w 902503"/>
                  <a:gd name="connsiteY19" fmla="*/ 1286231 h 13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503" h="1320228">
                    <a:moveTo>
                      <a:pt x="45409" y="1286231"/>
                    </a:moveTo>
                    <a:cubicBezTo>
                      <a:pt x="28381" y="1274899"/>
                      <a:pt x="28381" y="1269232"/>
                      <a:pt x="28381" y="1257900"/>
                    </a:cubicBezTo>
                    <a:lnTo>
                      <a:pt x="28381" y="1093580"/>
                    </a:lnTo>
                    <a:cubicBezTo>
                      <a:pt x="28381" y="1082247"/>
                      <a:pt x="34056" y="1076581"/>
                      <a:pt x="45409" y="1076581"/>
                    </a:cubicBezTo>
                    <a:cubicBezTo>
                      <a:pt x="73790" y="1076581"/>
                      <a:pt x="124875" y="1116244"/>
                      <a:pt x="192988" y="1116244"/>
                    </a:cubicBezTo>
                    <a:cubicBezTo>
                      <a:pt x="289482" y="1116244"/>
                      <a:pt x="340567" y="1053916"/>
                      <a:pt x="380300" y="912261"/>
                    </a:cubicBezTo>
                    <a:lnTo>
                      <a:pt x="5676" y="33997"/>
                    </a:lnTo>
                    <a:cubicBezTo>
                      <a:pt x="0" y="22665"/>
                      <a:pt x="0" y="22665"/>
                      <a:pt x="0" y="16998"/>
                    </a:cubicBezTo>
                    <a:cubicBezTo>
                      <a:pt x="0" y="5666"/>
                      <a:pt x="5676" y="0"/>
                      <a:pt x="17029" y="0"/>
                    </a:cubicBezTo>
                    <a:lnTo>
                      <a:pt x="232721" y="0"/>
                    </a:lnTo>
                    <a:cubicBezTo>
                      <a:pt x="249749" y="0"/>
                      <a:pt x="249749" y="5666"/>
                      <a:pt x="255426" y="16998"/>
                    </a:cubicBezTo>
                    <a:lnTo>
                      <a:pt x="476794" y="606285"/>
                    </a:lnTo>
                    <a:lnTo>
                      <a:pt x="658430" y="16998"/>
                    </a:lnTo>
                    <a:cubicBezTo>
                      <a:pt x="664106" y="5666"/>
                      <a:pt x="664106" y="0"/>
                      <a:pt x="681135" y="0"/>
                    </a:cubicBezTo>
                    <a:lnTo>
                      <a:pt x="885475" y="0"/>
                    </a:lnTo>
                    <a:cubicBezTo>
                      <a:pt x="896828" y="0"/>
                      <a:pt x="902503" y="5666"/>
                      <a:pt x="902503" y="11332"/>
                    </a:cubicBezTo>
                    <a:cubicBezTo>
                      <a:pt x="902503" y="16998"/>
                      <a:pt x="902503" y="22665"/>
                      <a:pt x="896828" y="33997"/>
                    </a:cubicBezTo>
                    <a:lnTo>
                      <a:pt x="556260" y="1025585"/>
                    </a:lnTo>
                    <a:cubicBezTo>
                      <a:pt x="476794" y="1263566"/>
                      <a:pt x="351919" y="1320228"/>
                      <a:pt x="227045" y="1320228"/>
                    </a:cubicBezTo>
                    <a:cubicBezTo>
                      <a:pt x="147579" y="1314562"/>
                      <a:pt x="85142" y="1303230"/>
                      <a:pt x="45409" y="1286231"/>
                    </a:cubicBezTo>
                    <a:close/>
                  </a:path>
                </a:pathLst>
              </a:custGeom>
              <a:solidFill>
                <a:srgbClr val="FFFFFF"/>
              </a:solidFill>
              <a:ln w="5676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DA4D47A-9B45-FF0F-97C5-5BE878DDC67D}"/>
                  </a:ext>
                </a:extLst>
              </p:cNvPr>
              <p:cNvSpPr/>
              <p:nvPr/>
            </p:nvSpPr>
            <p:spPr>
              <a:xfrm>
                <a:off x="2771347" y="3781702"/>
                <a:ext cx="998997" cy="1303229"/>
              </a:xfrm>
              <a:custGeom>
                <a:avLst/>
                <a:gdLst>
                  <a:gd name="connsiteX0" fmla="*/ 380300 w 998997"/>
                  <a:gd name="connsiteY0" fmla="*/ 1286231 h 1303229"/>
                  <a:gd name="connsiteX1" fmla="*/ 380300 w 998997"/>
                  <a:gd name="connsiteY1" fmla="*/ 215316 h 1303229"/>
                  <a:gd name="connsiteX2" fmla="*/ 17028 w 998997"/>
                  <a:gd name="connsiteY2" fmla="*/ 215316 h 1303229"/>
                  <a:gd name="connsiteX3" fmla="*/ 0 w 998997"/>
                  <a:gd name="connsiteY3" fmla="*/ 198318 h 1303229"/>
                  <a:gd name="connsiteX4" fmla="*/ 0 w 998997"/>
                  <a:gd name="connsiteY4" fmla="*/ 16998 h 1303229"/>
                  <a:gd name="connsiteX5" fmla="*/ 17028 w 998997"/>
                  <a:gd name="connsiteY5" fmla="*/ 0 h 1303229"/>
                  <a:gd name="connsiteX6" fmla="*/ 981969 w 998997"/>
                  <a:gd name="connsiteY6" fmla="*/ 0 h 1303229"/>
                  <a:gd name="connsiteX7" fmla="*/ 998997 w 998997"/>
                  <a:gd name="connsiteY7" fmla="*/ 16998 h 1303229"/>
                  <a:gd name="connsiteX8" fmla="*/ 998997 w 998997"/>
                  <a:gd name="connsiteY8" fmla="*/ 198318 h 1303229"/>
                  <a:gd name="connsiteX9" fmla="*/ 981969 w 998997"/>
                  <a:gd name="connsiteY9" fmla="*/ 215316 h 1303229"/>
                  <a:gd name="connsiteX10" fmla="*/ 618697 w 998997"/>
                  <a:gd name="connsiteY10" fmla="*/ 215316 h 1303229"/>
                  <a:gd name="connsiteX11" fmla="*/ 618697 w 998997"/>
                  <a:gd name="connsiteY11" fmla="*/ 1286231 h 1303229"/>
                  <a:gd name="connsiteX12" fmla="*/ 601669 w 998997"/>
                  <a:gd name="connsiteY12" fmla="*/ 1303230 h 1303229"/>
                  <a:gd name="connsiteX13" fmla="*/ 403005 w 998997"/>
                  <a:gd name="connsiteY13" fmla="*/ 1303230 h 1303229"/>
                  <a:gd name="connsiteX14" fmla="*/ 380300 w 998997"/>
                  <a:gd name="connsiteY14" fmla="*/ 1286231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997" h="1303229">
                    <a:moveTo>
                      <a:pt x="380300" y="1286231"/>
                    </a:moveTo>
                    <a:lnTo>
                      <a:pt x="380300" y="215316"/>
                    </a:lnTo>
                    <a:lnTo>
                      <a:pt x="17028" y="215316"/>
                    </a:lnTo>
                    <a:cubicBezTo>
                      <a:pt x="5676" y="215316"/>
                      <a:pt x="0" y="209650"/>
                      <a:pt x="0" y="198318"/>
                    </a:cubicBezTo>
                    <a:lnTo>
                      <a:pt x="0" y="16998"/>
                    </a:lnTo>
                    <a:cubicBezTo>
                      <a:pt x="0" y="5666"/>
                      <a:pt x="5676" y="0"/>
                      <a:pt x="17028" y="0"/>
                    </a:cubicBezTo>
                    <a:lnTo>
                      <a:pt x="981969" y="0"/>
                    </a:lnTo>
                    <a:cubicBezTo>
                      <a:pt x="993321" y="0"/>
                      <a:pt x="998997" y="5666"/>
                      <a:pt x="998997" y="16998"/>
                    </a:cubicBezTo>
                    <a:lnTo>
                      <a:pt x="998997" y="198318"/>
                    </a:lnTo>
                    <a:cubicBezTo>
                      <a:pt x="998997" y="209650"/>
                      <a:pt x="993321" y="215316"/>
                      <a:pt x="981969" y="215316"/>
                    </a:cubicBezTo>
                    <a:lnTo>
                      <a:pt x="618697" y="215316"/>
                    </a:lnTo>
                    <a:lnTo>
                      <a:pt x="618697" y="1286231"/>
                    </a:lnTo>
                    <a:cubicBezTo>
                      <a:pt x="618697" y="1297563"/>
                      <a:pt x="613021" y="1303230"/>
                      <a:pt x="601669" y="1303230"/>
                    </a:cubicBezTo>
                    <a:lnTo>
                      <a:pt x="403005" y="1303230"/>
                    </a:lnTo>
                    <a:cubicBezTo>
                      <a:pt x="385976" y="1303230"/>
                      <a:pt x="380300" y="1297563"/>
                      <a:pt x="380300" y="1286231"/>
                    </a:cubicBezTo>
                    <a:close/>
                  </a:path>
                </a:pathLst>
              </a:custGeom>
              <a:solidFill>
                <a:srgbClr val="FFFFFF"/>
              </a:solidFill>
              <a:ln w="5676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3DF3C3-0ABA-B101-9D60-8C827E534F07}"/>
                  </a:ext>
                </a:extLst>
              </p:cNvPr>
              <p:cNvSpPr/>
              <p:nvPr/>
            </p:nvSpPr>
            <p:spPr>
              <a:xfrm>
                <a:off x="3832782" y="4138674"/>
                <a:ext cx="641402" cy="946258"/>
              </a:xfrm>
              <a:custGeom>
                <a:avLst/>
                <a:gdLst>
                  <a:gd name="connsiteX0" fmla="*/ 0 w 641402"/>
                  <a:gd name="connsiteY0" fmla="*/ 929260 h 946258"/>
                  <a:gd name="connsiteX1" fmla="*/ 0 w 641402"/>
                  <a:gd name="connsiteY1" fmla="*/ 33997 h 946258"/>
                  <a:gd name="connsiteX2" fmla="*/ 17029 w 641402"/>
                  <a:gd name="connsiteY2" fmla="*/ 16999 h 946258"/>
                  <a:gd name="connsiteX3" fmla="*/ 204341 w 641402"/>
                  <a:gd name="connsiteY3" fmla="*/ 16999 h 946258"/>
                  <a:gd name="connsiteX4" fmla="*/ 221369 w 641402"/>
                  <a:gd name="connsiteY4" fmla="*/ 33997 h 946258"/>
                  <a:gd name="connsiteX5" fmla="*/ 221369 w 641402"/>
                  <a:gd name="connsiteY5" fmla="*/ 84993 h 946258"/>
                  <a:gd name="connsiteX6" fmla="*/ 448414 w 641402"/>
                  <a:gd name="connsiteY6" fmla="*/ 0 h 946258"/>
                  <a:gd name="connsiteX7" fmla="*/ 618697 w 641402"/>
                  <a:gd name="connsiteY7" fmla="*/ 28331 h 946258"/>
                  <a:gd name="connsiteX8" fmla="*/ 641402 w 641402"/>
                  <a:gd name="connsiteY8" fmla="*/ 62328 h 946258"/>
                  <a:gd name="connsiteX9" fmla="*/ 641402 w 641402"/>
                  <a:gd name="connsiteY9" fmla="*/ 237981 h 946258"/>
                  <a:gd name="connsiteX10" fmla="*/ 624374 w 641402"/>
                  <a:gd name="connsiteY10" fmla="*/ 254980 h 946258"/>
                  <a:gd name="connsiteX11" fmla="*/ 613021 w 641402"/>
                  <a:gd name="connsiteY11" fmla="*/ 249314 h 946258"/>
                  <a:gd name="connsiteX12" fmla="*/ 420033 w 641402"/>
                  <a:gd name="connsiteY12" fmla="*/ 198318 h 946258"/>
                  <a:gd name="connsiteX13" fmla="*/ 215693 w 641402"/>
                  <a:gd name="connsiteY13" fmla="*/ 447631 h 946258"/>
                  <a:gd name="connsiteX14" fmla="*/ 215693 w 641402"/>
                  <a:gd name="connsiteY14" fmla="*/ 929260 h 946258"/>
                  <a:gd name="connsiteX15" fmla="*/ 198664 w 641402"/>
                  <a:gd name="connsiteY15" fmla="*/ 946258 h 946258"/>
                  <a:gd name="connsiteX16" fmla="*/ 11352 w 641402"/>
                  <a:gd name="connsiteY16" fmla="*/ 946258 h 946258"/>
                  <a:gd name="connsiteX17" fmla="*/ 0 w 641402"/>
                  <a:gd name="connsiteY17" fmla="*/ 929260 h 9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2" h="946258">
                    <a:moveTo>
                      <a:pt x="0" y="929260"/>
                    </a:moveTo>
                    <a:lnTo>
                      <a:pt x="0" y="33997"/>
                    </a:lnTo>
                    <a:cubicBezTo>
                      <a:pt x="0" y="22665"/>
                      <a:pt x="5676" y="16999"/>
                      <a:pt x="17029" y="16999"/>
                    </a:cubicBezTo>
                    <a:lnTo>
                      <a:pt x="204341" y="16999"/>
                    </a:lnTo>
                    <a:cubicBezTo>
                      <a:pt x="215693" y="16999"/>
                      <a:pt x="221369" y="22665"/>
                      <a:pt x="221369" y="33997"/>
                    </a:cubicBezTo>
                    <a:lnTo>
                      <a:pt x="221369" y="84993"/>
                    </a:lnTo>
                    <a:cubicBezTo>
                      <a:pt x="278130" y="33997"/>
                      <a:pt x="357596" y="0"/>
                      <a:pt x="448414" y="0"/>
                    </a:cubicBezTo>
                    <a:cubicBezTo>
                      <a:pt x="510851" y="0"/>
                      <a:pt x="567612" y="11333"/>
                      <a:pt x="618697" y="28331"/>
                    </a:cubicBezTo>
                    <a:cubicBezTo>
                      <a:pt x="635726" y="33997"/>
                      <a:pt x="641402" y="45330"/>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5" y="198318"/>
                      <a:pt x="215693" y="254980"/>
                      <a:pt x="215693" y="447631"/>
                    </a:cubicBezTo>
                    <a:lnTo>
                      <a:pt x="215693" y="929260"/>
                    </a:lnTo>
                    <a:cubicBezTo>
                      <a:pt x="215693" y="940592"/>
                      <a:pt x="210017" y="946258"/>
                      <a:pt x="198664" y="946258"/>
                    </a:cubicBezTo>
                    <a:lnTo>
                      <a:pt x="11352" y="946258"/>
                    </a:lnTo>
                    <a:cubicBezTo>
                      <a:pt x="5676" y="946258"/>
                      <a:pt x="0" y="940592"/>
                      <a:pt x="0" y="929260"/>
                    </a:cubicBezTo>
                    <a:close/>
                  </a:path>
                </a:pathLst>
              </a:custGeom>
              <a:solidFill>
                <a:srgbClr val="FFFFFF"/>
              </a:solidFill>
              <a:ln w="5676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1C32E66-DFFB-8764-F62C-FD0CE3D029CC}"/>
                  </a:ext>
                </a:extLst>
              </p:cNvPr>
              <p:cNvSpPr/>
              <p:nvPr/>
            </p:nvSpPr>
            <p:spPr>
              <a:xfrm>
                <a:off x="4604734" y="4150006"/>
                <a:ext cx="828714" cy="946451"/>
              </a:xfrm>
              <a:custGeom>
                <a:avLst/>
                <a:gdLst>
                  <a:gd name="connsiteX0" fmla="*/ 0 w 828714"/>
                  <a:gd name="connsiteY0" fmla="*/ 640282 h 946451"/>
                  <a:gd name="connsiteX1" fmla="*/ 0 w 828714"/>
                  <a:gd name="connsiteY1" fmla="*/ 22665 h 946451"/>
                  <a:gd name="connsiteX2" fmla="*/ 17029 w 828714"/>
                  <a:gd name="connsiteY2" fmla="*/ 5666 h 946451"/>
                  <a:gd name="connsiteX3" fmla="*/ 204341 w 828714"/>
                  <a:gd name="connsiteY3" fmla="*/ 5666 h 946451"/>
                  <a:gd name="connsiteX4" fmla="*/ 221369 w 828714"/>
                  <a:gd name="connsiteY4" fmla="*/ 22665 h 946451"/>
                  <a:gd name="connsiteX5" fmla="*/ 221369 w 828714"/>
                  <a:gd name="connsiteY5" fmla="*/ 560955 h 946451"/>
                  <a:gd name="connsiteX6" fmla="*/ 380300 w 828714"/>
                  <a:gd name="connsiteY6" fmla="*/ 753607 h 946451"/>
                  <a:gd name="connsiteX7" fmla="*/ 601669 w 828714"/>
                  <a:gd name="connsiteY7" fmla="*/ 441965 h 946451"/>
                  <a:gd name="connsiteX8" fmla="*/ 601669 w 828714"/>
                  <a:gd name="connsiteY8" fmla="*/ 16998 h 946451"/>
                  <a:gd name="connsiteX9" fmla="*/ 618697 w 828714"/>
                  <a:gd name="connsiteY9" fmla="*/ 0 h 946451"/>
                  <a:gd name="connsiteX10" fmla="*/ 811686 w 828714"/>
                  <a:gd name="connsiteY10" fmla="*/ 0 h 946451"/>
                  <a:gd name="connsiteX11" fmla="*/ 828714 w 828714"/>
                  <a:gd name="connsiteY11" fmla="*/ 16998 h 946451"/>
                  <a:gd name="connsiteX12" fmla="*/ 828714 w 828714"/>
                  <a:gd name="connsiteY12" fmla="*/ 912261 h 946451"/>
                  <a:gd name="connsiteX13" fmla="*/ 811686 w 828714"/>
                  <a:gd name="connsiteY13" fmla="*/ 929259 h 946451"/>
                  <a:gd name="connsiteX14" fmla="*/ 624374 w 828714"/>
                  <a:gd name="connsiteY14" fmla="*/ 929259 h 946451"/>
                  <a:gd name="connsiteX15" fmla="*/ 607345 w 828714"/>
                  <a:gd name="connsiteY15" fmla="*/ 912261 h 946451"/>
                  <a:gd name="connsiteX16" fmla="*/ 607345 w 828714"/>
                  <a:gd name="connsiteY16" fmla="*/ 844266 h 946451"/>
                  <a:gd name="connsiteX17" fmla="*/ 323539 w 828714"/>
                  <a:gd name="connsiteY17" fmla="*/ 946258 h 946451"/>
                  <a:gd name="connsiteX18" fmla="*/ 0 w 828714"/>
                  <a:gd name="connsiteY18" fmla="*/ 640282 h 9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8714" h="946451">
                    <a:moveTo>
                      <a:pt x="0" y="640282"/>
                    </a:moveTo>
                    <a:lnTo>
                      <a:pt x="0" y="22665"/>
                    </a:lnTo>
                    <a:cubicBezTo>
                      <a:pt x="0" y="11332"/>
                      <a:pt x="5676" y="5666"/>
                      <a:pt x="17029" y="5666"/>
                    </a:cubicBezTo>
                    <a:lnTo>
                      <a:pt x="204341" y="5666"/>
                    </a:lnTo>
                    <a:cubicBezTo>
                      <a:pt x="215693" y="5666"/>
                      <a:pt x="221369" y="11332"/>
                      <a:pt x="221369" y="22665"/>
                    </a:cubicBezTo>
                    <a:lnTo>
                      <a:pt x="221369" y="560955"/>
                    </a:lnTo>
                    <a:cubicBezTo>
                      <a:pt x="221369" y="702610"/>
                      <a:pt x="278130" y="753607"/>
                      <a:pt x="380300" y="753607"/>
                    </a:cubicBezTo>
                    <a:cubicBezTo>
                      <a:pt x="499499" y="753607"/>
                      <a:pt x="601669" y="662947"/>
                      <a:pt x="601669" y="441965"/>
                    </a:cubicBezTo>
                    <a:lnTo>
                      <a:pt x="601669" y="16998"/>
                    </a:lnTo>
                    <a:cubicBezTo>
                      <a:pt x="601669" y="5666"/>
                      <a:pt x="607345" y="0"/>
                      <a:pt x="618697" y="0"/>
                    </a:cubicBezTo>
                    <a:lnTo>
                      <a:pt x="811686" y="0"/>
                    </a:lnTo>
                    <a:cubicBezTo>
                      <a:pt x="823038" y="0"/>
                      <a:pt x="828714" y="5666"/>
                      <a:pt x="828714" y="16998"/>
                    </a:cubicBezTo>
                    <a:lnTo>
                      <a:pt x="828714" y="912261"/>
                    </a:lnTo>
                    <a:cubicBezTo>
                      <a:pt x="828714" y="923593"/>
                      <a:pt x="823038" y="929259"/>
                      <a:pt x="811686" y="929259"/>
                    </a:cubicBezTo>
                    <a:lnTo>
                      <a:pt x="624374" y="929259"/>
                    </a:lnTo>
                    <a:cubicBezTo>
                      <a:pt x="613021" y="929259"/>
                      <a:pt x="607345" y="923593"/>
                      <a:pt x="607345" y="912261"/>
                    </a:cubicBezTo>
                    <a:lnTo>
                      <a:pt x="607345" y="844266"/>
                    </a:lnTo>
                    <a:cubicBezTo>
                      <a:pt x="533556" y="906595"/>
                      <a:pt x="442738" y="946258"/>
                      <a:pt x="323539" y="946258"/>
                    </a:cubicBezTo>
                    <a:cubicBezTo>
                      <a:pt x="119199" y="951924"/>
                      <a:pt x="0" y="832934"/>
                      <a:pt x="0" y="640282"/>
                    </a:cubicBezTo>
                    <a:close/>
                  </a:path>
                </a:pathLst>
              </a:custGeom>
              <a:solidFill>
                <a:srgbClr val="FFFFFF"/>
              </a:solidFill>
              <a:ln w="5676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9B8B9C3-F92F-064D-62F7-4FE0C7CA5C00}"/>
                  </a:ext>
                </a:extLst>
              </p:cNvPr>
              <p:cNvSpPr/>
              <p:nvPr/>
            </p:nvSpPr>
            <p:spPr>
              <a:xfrm>
                <a:off x="5569675" y="4133007"/>
                <a:ext cx="800333" cy="974589"/>
              </a:xfrm>
              <a:custGeom>
                <a:avLst/>
                <a:gdLst>
                  <a:gd name="connsiteX0" fmla="*/ 0 w 800333"/>
                  <a:gd name="connsiteY0" fmla="*/ 640283 h 974589"/>
                  <a:gd name="connsiteX1" fmla="*/ 17029 w 800333"/>
                  <a:gd name="connsiteY1" fmla="*/ 623284 h 974589"/>
                  <a:gd name="connsiteX2" fmla="*/ 204341 w 800333"/>
                  <a:gd name="connsiteY2" fmla="*/ 623284 h 974589"/>
                  <a:gd name="connsiteX3" fmla="*/ 221369 w 800333"/>
                  <a:gd name="connsiteY3" fmla="*/ 640283 h 974589"/>
                  <a:gd name="connsiteX4" fmla="*/ 414357 w 800333"/>
                  <a:gd name="connsiteY4" fmla="*/ 770605 h 974589"/>
                  <a:gd name="connsiteX5" fmla="*/ 578965 w 800333"/>
                  <a:gd name="connsiteY5" fmla="*/ 679946 h 974589"/>
                  <a:gd name="connsiteX6" fmla="*/ 346244 w 800333"/>
                  <a:gd name="connsiteY6" fmla="*/ 560956 h 974589"/>
                  <a:gd name="connsiteX7" fmla="*/ 17029 w 800333"/>
                  <a:gd name="connsiteY7" fmla="*/ 288977 h 974589"/>
                  <a:gd name="connsiteX8" fmla="*/ 385977 w 800333"/>
                  <a:gd name="connsiteY8" fmla="*/ 0 h 974589"/>
                  <a:gd name="connsiteX9" fmla="*/ 777629 w 800333"/>
                  <a:gd name="connsiteY9" fmla="*/ 288977 h 974589"/>
                  <a:gd name="connsiteX10" fmla="*/ 760601 w 800333"/>
                  <a:gd name="connsiteY10" fmla="*/ 305976 h 974589"/>
                  <a:gd name="connsiteX11" fmla="*/ 573289 w 800333"/>
                  <a:gd name="connsiteY11" fmla="*/ 305976 h 974589"/>
                  <a:gd name="connsiteX12" fmla="*/ 544908 w 800333"/>
                  <a:gd name="connsiteY12" fmla="*/ 288977 h 974589"/>
                  <a:gd name="connsiteX13" fmla="*/ 380300 w 800333"/>
                  <a:gd name="connsiteY13" fmla="*/ 198318 h 974589"/>
                  <a:gd name="connsiteX14" fmla="*/ 238397 w 800333"/>
                  <a:gd name="connsiteY14" fmla="*/ 288977 h 974589"/>
                  <a:gd name="connsiteX15" fmla="*/ 465442 w 800333"/>
                  <a:gd name="connsiteY15" fmla="*/ 402301 h 974589"/>
                  <a:gd name="connsiteX16" fmla="*/ 800334 w 800333"/>
                  <a:gd name="connsiteY16" fmla="*/ 679946 h 974589"/>
                  <a:gd name="connsiteX17" fmla="*/ 403005 w 800333"/>
                  <a:gd name="connsiteY17" fmla="*/ 974589 h 974589"/>
                  <a:gd name="connsiteX18" fmla="*/ 0 w 800333"/>
                  <a:gd name="connsiteY18" fmla="*/ 640283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0333" h="974589">
                    <a:moveTo>
                      <a:pt x="0" y="640283"/>
                    </a:moveTo>
                    <a:cubicBezTo>
                      <a:pt x="0" y="628950"/>
                      <a:pt x="5676" y="623284"/>
                      <a:pt x="17029" y="623284"/>
                    </a:cubicBezTo>
                    <a:lnTo>
                      <a:pt x="204341" y="623284"/>
                    </a:lnTo>
                    <a:cubicBezTo>
                      <a:pt x="215693" y="623284"/>
                      <a:pt x="221369" y="628950"/>
                      <a:pt x="221369" y="640283"/>
                    </a:cubicBezTo>
                    <a:cubicBezTo>
                      <a:pt x="238397" y="730942"/>
                      <a:pt x="317863" y="770605"/>
                      <a:pt x="414357" y="770605"/>
                    </a:cubicBezTo>
                    <a:cubicBezTo>
                      <a:pt x="505175" y="770605"/>
                      <a:pt x="578965" y="736608"/>
                      <a:pt x="578965" y="679946"/>
                    </a:cubicBezTo>
                    <a:cubicBezTo>
                      <a:pt x="578965" y="628950"/>
                      <a:pt x="516528" y="589287"/>
                      <a:pt x="346244" y="560956"/>
                    </a:cubicBezTo>
                    <a:cubicBezTo>
                      <a:pt x="119199" y="521292"/>
                      <a:pt x="17029" y="430632"/>
                      <a:pt x="17029" y="288977"/>
                    </a:cubicBezTo>
                    <a:cubicBezTo>
                      <a:pt x="17029" y="79327"/>
                      <a:pt x="210017" y="0"/>
                      <a:pt x="385977" y="0"/>
                    </a:cubicBezTo>
                    <a:cubicBezTo>
                      <a:pt x="613021" y="0"/>
                      <a:pt x="760601" y="124657"/>
                      <a:pt x="777629" y="288977"/>
                    </a:cubicBezTo>
                    <a:cubicBezTo>
                      <a:pt x="777629" y="300310"/>
                      <a:pt x="771953" y="305976"/>
                      <a:pt x="760601" y="305976"/>
                    </a:cubicBezTo>
                    <a:lnTo>
                      <a:pt x="573289" y="305976"/>
                    </a:lnTo>
                    <a:cubicBezTo>
                      <a:pt x="561936" y="305976"/>
                      <a:pt x="550584" y="300310"/>
                      <a:pt x="544908" y="288977"/>
                    </a:cubicBezTo>
                    <a:cubicBezTo>
                      <a:pt x="516528" y="232315"/>
                      <a:pt x="465442" y="198318"/>
                      <a:pt x="380300" y="198318"/>
                    </a:cubicBezTo>
                    <a:cubicBezTo>
                      <a:pt x="306511" y="198318"/>
                      <a:pt x="238397" y="226649"/>
                      <a:pt x="238397" y="288977"/>
                    </a:cubicBezTo>
                    <a:cubicBezTo>
                      <a:pt x="238397" y="334307"/>
                      <a:pt x="278130" y="373970"/>
                      <a:pt x="465442" y="402301"/>
                    </a:cubicBezTo>
                    <a:cubicBezTo>
                      <a:pt x="669783" y="436298"/>
                      <a:pt x="800334" y="504293"/>
                      <a:pt x="800334" y="679946"/>
                    </a:cubicBezTo>
                    <a:cubicBezTo>
                      <a:pt x="800334" y="855599"/>
                      <a:pt x="635726" y="974589"/>
                      <a:pt x="403005" y="974589"/>
                    </a:cubicBezTo>
                    <a:cubicBezTo>
                      <a:pt x="175960" y="968923"/>
                      <a:pt x="17029" y="844266"/>
                      <a:pt x="0" y="640283"/>
                    </a:cubicBezTo>
                    <a:close/>
                  </a:path>
                </a:pathLst>
              </a:custGeom>
              <a:solidFill>
                <a:srgbClr val="FFFFFF"/>
              </a:solidFill>
              <a:ln w="5676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FD94EC-9A3C-04C2-069D-DFC3E713B6DA}"/>
                  </a:ext>
                </a:extLst>
              </p:cNvPr>
              <p:cNvSpPr/>
              <p:nvPr/>
            </p:nvSpPr>
            <p:spPr>
              <a:xfrm>
                <a:off x="6449474" y="3866695"/>
                <a:ext cx="715191" cy="1229792"/>
              </a:xfrm>
              <a:custGeom>
                <a:avLst/>
                <a:gdLst>
                  <a:gd name="connsiteX0" fmla="*/ 175960 w 715191"/>
                  <a:gd name="connsiteY0" fmla="*/ 923593 h 1229792"/>
                  <a:gd name="connsiteX1" fmla="*/ 175960 w 715191"/>
                  <a:gd name="connsiteY1" fmla="*/ 481628 h 1229792"/>
                  <a:gd name="connsiteX2" fmla="*/ 17029 w 715191"/>
                  <a:gd name="connsiteY2" fmla="*/ 481628 h 1229792"/>
                  <a:gd name="connsiteX3" fmla="*/ 0 w 715191"/>
                  <a:gd name="connsiteY3" fmla="*/ 464630 h 1229792"/>
                  <a:gd name="connsiteX4" fmla="*/ 0 w 715191"/>
                  <a:gd name="connsiteY4" fmla="*/ 300309 h 1229792"/>
                  <a:gd name="connsiteX5" fmla="*/ 17029 w 715191"/>
                  <a:gd name="connsiteY5" fmla="*/ 283311 h 1229792"/>
                  <a:gd name="connsiteX6" fmla="*/ 175960 w 715191"/>
                  <a:gd name="connsiteY6" fmla="*/ 283311 h 1229792"/>
                  <a:gd name="connsiteX7" fmla="*/ 175960 w 715191"/>
                  <a:gd name="connsiteY7" fmla="*/ 16998 h 1229792"/>
                  <a:gd name="connsiteX8" fmla="*/ 192988 w 715191"/>
                  <a:gd name="connsiteY8" fmla="*/ 0 h 1229792"/>
                  <a:gd name="connsiteX9" fmla="*/ 380300 w 715191"/>
                  <a:gd name="connsiteY9" fmla="*/ 0 h 1229792"/>
                  <a:gd name="connsiteX10" fmla="*/ 397329 w 715191"/>
                  <a:gd name="connsiteY10" fmla="*/ 16998 h 1229792"/>
                  <a:gd name="connsiteX11" fmla="*/ 397329 w 715191"/>
                  <a:gd name="connsiteY11" fmla="*/ 283311 h 1229792"/>
                  <a:gd name="connsiteX12" fmla="*/ 681135 w 715191"/>
                  <a:gd name="connsiteY12" fmla="*/ 283311 h 1229792"/>
                  <a:gd name="connsiteX13" fmla="*/ 698163 w 715191"/>
                  <a:gd name="connsiteY13" fmla="*/ 300309 h 1229792"/>
                  <a:gd name="connsiteX14" fmla="*/ 698163 w 715191"/>
                  <a:gd name="connsiteY14" fmla="*/ 464630 h 1229792"/>
                  <a:gd name="connsiteX15" fmla="*/ 681135 w 715191"/>
                  <a:gd name="connsiteY15" fmla="*/ 481628 h 1229792"/>
                  <a:gd name="connsiteX16" fmla="*/ 397329 w 715191"/>
                  <a:gd name="connsiteY16" fmla="*/ 481628 h 1229792"/>
                  <a:gd name="connsiteX17" fmla="*/ 397329 w 715191"/>
                  <a:gd name="connsiteY17" fmla="*/ 878264 h 1229792"/>
                  <a:gd name="connsiteX18" fmla="*/ 527880 w 715191"/>
                  <a:gd name="connsiteY18" fmla="*/ 1031251 h 1229792"/>
                  <a:gd name="connsiteX19" fmla="*/ 686811 w 715191"/>
                  <a:gd name="connsiteY19" fmla="*/ 1002920 h 1229792"/>
                  <a:gd name="connsiteX20" fmla="*/ 703839 w 715191"/>
                  <a:gd name="connsiteY20" fmla="*/ 997254 h 1229792"/>
                  <a:gd name="connsiteX21" fmla="*/ 715192 w 715191"/>
                  <a:gd name="connsiteY21" fmla="*/ 1014252 h 1229792"/>
                  <a:gd name="connsiteX22" fmla="*/ 715192 w 715191"/>
                  <a:gd name="connsiteY22" fmla="*/ 1167241 h 1229792"/>
                  <a:gd name="connsiteX23" fmla="*/ 698163 w 715191"/>
                  <a:gd name="connsiteY23" fmla="*/ 1201238 h 1229792"/>
                  <a:gd name="connsiteX24" fmla="*/ 482470 w 715191"/>
                  <a:gd name="connsiteY24" fmla="*/ 1229569 h 1229792"/>
                  <a:gd name="connsiteX25" fmla="*/ 175960 w 715191"/>
                  <a:gd name="connsiteY25" fmla="*/ 923593 h 122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92">
                    <a:moveTo>
                      <a:pt x="175960" y="923593"/>
                    </a:moveTo>
                    <a:lnTo>
                      <a:pt x="175960" y="481628"/>
                    </a:lnTo>
                    <a:lnTo>
                      <a:pt x="17029" y="481628"/>
                    </a:lnTo>
                    <a:cubicBezTo>
                      <a:pt x="5676" y="481628"/>
                      <a:pt x="0" y="475962"/>
                      <a:pt x="0" y="464630"/>
                    </a:cubicBezTo>
                    <a:lnTo>
                      <a:pt x="0" y="300309"/>
                    </a:lnTo>
                    <a:cubicBezTo>
                      <a:pt x="0" y="288977"/>
                      <a:pt x="5676" y="283311"/>
                      <a:pt x="17029" y="283311"/>
                    </a:cubicBezTo>
                    <a:lnTo>
                      <a:pt x="175960" y="283311"/>
                    </a:lnTo>
                    <a:lnTo>
                      <a:pt x="175960" y="16998"/>
                    </a:lnTo>
                    <a:cubicBezTo>
                      <a:pt x="175960" y="5666"/>
                      <a:pt x="181636" y="0"/>
                      <a:pt x="192988" y="0"/>
                    </a:cubicBezTo>
                    <a:lnTo>
                      <a:pt x="380300" y="0"/>
                    </a:lnTo>
                    <a:cubicBezTo>
                      <a:pt x="391653" y="0"/>
                      <a:pt x="397329" y="5666"/>
                      <a:pt x="397329" y="16998"/>
                    </a:cubicBezTo>
                    <a:lnTo>
                      <a:pt x="397329" y="283311"/>
                    </a:lnTo>
                    <a:lnTo>
                      <a:pt x="681135" y="283311"/>
                    </a:lnTo>
                    <a:cubicBezTo>
                      <a:pt x="692487" y="283311"/>
                      <a:pt x="698163" y="288977"/>
                      <a:pt x="698163" y="300309"/>
                    </a:cubicBezTo>
                    <a:lnTo>
                      <a:pt x="698163" y="464630"/>
                    </a:lnTo>
                    <a:cubicBezTo>
                      <a:pt x="698163" y="475962"/>
                      <a:pt x="692487" y="481628"/>
                      <a:pt x="681135" y="481628"/>
                    </a:cubicBezTo>
                    <a:lnTo>
                      <a:pt x="397329" y="481628"/>
                    </a:lnTo>
                    <a:lnTo>
                      <a:pt x="397329" y="878264"/>
                    </a:lnTo>
                    <a:cubicBezTo>
                      <a:pt x="397329" y="980255"/>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2"/>
                    </a:cubicBezTo>
                    <a:lnTo>
                      <a:pt x="715192" y="1167241"/>
                    </a:lnTo>
                    <a:cubicBezTo>
                      <a:pt x="715192" y="1184239"/>
                      <a:pt x="715192" y="1195572"/>
                      <a:pt x="698163" y="1201238"/>
                    </a:cubicBezTo>
                    <a:cubicBezTo>
                      <a:pt x="641402" y="1223903"/>
                      <a:pt x="556260" y="1229569"/>
                      <a:pt x="482470" y="1229569"/>
                    </a:cubicBezTo>
                    <a:cubicBezTo>
                      <a:pt x="312187" y="1235235"/>
                      <a:pt x="175960" y="1133243"/>
                      <a:pt x="175960" y="923593"/>
                    </a:cubicBezTo>
                    <a:close/>
                  </a:path>
                </a:pathLst>
              </a:custGeom>
              <a:solidFill>
                <a:srgbClr val="FFFFFF"/>
              </a:solidFill>
              <a:ln w="56761" cap="flat">
                <a:noFill/>
                <a:prstDash val="solid"/>
                <a:miter/>
              </a:ln>
            </p:spPr>
            <p:txBody>
              <a:bodyPr rtlCol="0" anchor="ctr"/>
              <a:lstStyle/>
              <a:p>
                <a:endParaRPr lang="en-US"/>
              </a:p>
            </p:txBody>
          </p:sp>
        </p:grpSp>
        <p:grpSp>
          <p:nvGrpSpPr>
            <p:cNvPr id="12" name="Graphic 16">
              <a:extLst>
                <a:ext uri="{FF2B5EF4-FFF2-40B4-BE49-F238E27FC236}">
                  <a16:creationId xmlns:a16="http://schemas.microsoft.com/office/drawing/2014/main" id="{EF8B6EC1-731D-0364-E65D-43739842296C}"/>
                </a:ext>
              </a:extLst>
            </p:cNvPr>
            <p:cNvGrpSpPr/>
            <p:nvPr/>
          </p:nvGrpSpPr>
          <p:grpSpPr>
            <a:xfrm>
              <a:off x="2067508" y="7062441"/>
              <a:ext cx="8497155" cy="895262"/>
              <a:chOff x="2067508" y="7062441"/>
              <a:chExt cx="8497155" cy="895262"/>
            </a:xfrm>
            <a:solidFill>
              <a:srgbClr val="FFFFFF"/>
            </a:solidFill>
          </p:grpSpPr>
          <p:sp>
            <p:nvSpPr>
              <p:cNvPr id="13" name="Freeform 12">
                <a:extLst>
                  <a:ext uri="{FF2B5EF4-FFF2-40B4-BE49-F238E27FC236}">
                    <a16:creationId xmlns:a16="http://schemas.microsoft.com/office/drawing/2014/main" id="{5D360F57-BF06-4596-E0AE-0F78CF3AFA86}"/>
                  </a:ext>
                </a:extLst>
              </p:cNvPr>
              <p:cNvSpPr/>
              <p:nvPr/>
            </p:nvSpPr>
            <p:spPr>
              <a:xfrm>
                <a:off x="2067508" y="7062441"/>
                <a:ext cx="635725" cy="702611"/>
              </a:xfrm>
              <a:custGeom>
                <a:avLst/>
                <a:gdLst>
                  <a:gd name="connsiteX0" fmla="*/ 0 w 635725"/>
                  <a:gd name="connsiteY0" fmla="*/ 351305 h 702611"/>
                  <a:gd name="connsiteX1" fmla="*/ 323539 w 635725"/>
                  <a:gd name="connsiteY1" fmla="*/ 0 h 702611"/>
                  <a:gd name="connsiteX2" fmla="*/ 635726 w 635725"/>
                  <a:gd name="connsiteY2" fmla="*/ 243647 h 702611"/>
                  <a:gd name="connsiteX3" fmla="*/ 624374 w 635725"/>
                  <a:gd name="connsiteY3" fmla="*/ 254980 h 702611"/>
                  <a:gd name="connsiteX4" fmla="*/ 522203 w 635725"/>
                  <a:gd name="connsiteY4" fmla="*/ 254980 h 702611"/>
                  <a:gd name="connsiteX5" fmla="*/ 510851 w 635725"/>
                  <a:gd name="connsiteY5" fmla="*/ 243647 h 702611"/>
                  <a:gd name="connsiteX6" fmla="*/ 323539 w 635725"/>
                  <a:gd name="connsiteY6" fmla="*/ 113324 h 702611"/>
                  <a:gd name="connsiteX7" fmla="*/ 130551 w 635725"/>
                  <a:gd name="connsiteY7" fmla="*/ 351305 h 702611"/>
                  <a:gd name="connsiteX8" fmla="*/ 323539 w 635725"/>
                  <a:gd name="connsiteY8" fmla="*/ 589287 h 702611"/>
                  <a:gd name="connsiteX9" fmla="*/ 510851 w 635725"/>
                  <a:gd name="connsiteY9" fmla="*/ 458964 h 702611"/>
                  <a:gd name="connsiteX10" fmla="*/ 522203 w 635725"/>
                  <a:gd name="connsiteY10" fmla="*/ 447632 h 702611"/>
                  <a:gd name="connsiteX11" fmla="*/ 624374 w 635725"/>
                  <a:gd name="connsiteY11" fmla="*/ 447632 h 702611"/>
                  <a:gd name="connsiteX12" fmla="*/ 635726 w 635725"/>
                  <a:gd name="connsiteY12" fmla="*/ 458964 h 702611"/>
                  <a:gd name="connsiteX13" fmla="*/ 323539 w 635725"/>
                  <a:gd name="connsiteY13" fmla="*/ 702611 h 702611"/>
                  <a:gd name="connsiteX14" fmla="*/ 0 w 635725"/>
                  <a:gd name="connsiteY14" fmla="*/ 351305 h 7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725" h="702611">
                    <a:moveTo>
                      <a:pt x="0" y="351305"/>
                    </a:moveTo>
                    <a:cubicBezTo>
                      <a:pt x="0" y="107659"/>
                      <a:pt x="164608" y="0"/>
                      <a:pt x="323539" y="0"/>
                    </a:cubicBezTo>
                    <a:cubicBezTo>
                      <a:pt x="488147" y="0"/>
                      <a:pt x="613021" y="90660"/>
                      <a:pt x="635726" y="243647"/>
                    </a:cubicBezTo>
                    <a:cubicBezTo>
                      <a:pt x="635726" y="249314"/>
                      <a:pt x="630050" y="254980"/>
                      <a:pt x="624374" y="254980"/>
                    </a:cubicBezTo>
                    <a:lnTo>
                      <a:pt x="522203" y="254980"/>
                    </a:lnTo>
                    <a:cubicBezTo>
                      <a:pt x="516527" y="254980"/>
                      <a:pt x="510851" y="249314"/>
                      <a:pt x="510851" y="243647"/>
                    </a:cubicBezTo>
                    <a:cubicBezTo>
                      <a:pt x="482470" y="147322"/>
                      <a:pt x="414357" y="113324"/>
                      <a:pt x="323539" y="113324"/>
                    </a:cubicBezTo>
                    <a:cubicBezTo>
                      <a:pt x="227045" y="113324"/>
                      <a:pt x="130551" y="192652"/>
                      <a:pt x="130551" y="351305"/>
                    </a:cubicBezTo>
                    <a:cubicBezTo>
                      <a:pt x="130551" y="509959"/>
                      <a:pt x="227045" y="589287"/>
                      <a:pt x="323539" y="589287"/>
                    </a:cubicBezTo>
                    <a:cubicBezTo>
                      <a:pt x="414357" y="589287"/>
                      <a:pt x="482470" y="555289"/>
                      <a:pt x="510851" y="458964"/>
                    </a:cubicBezTo>
                    <a:cubicBezTo>
                      <a:pt x="510851" y="453297"/>
                      <a:pt x="516527" y="447632"/>
                      <a:pt x="522203" y="447632"/>
                    </a:cubicBezTo>
                    <a:lnTo>
                      <a:pt x="624374" y="447632"/>
                    </a:lnTo>
                    <a:cubicBezTo>
                      <a:pt x="630050" y="447632"/>
                      <a:pt x="635726" y="453297"/>
                      <a:pt x="635726" y="458964"/>
                    </a:cubicBezTo>
                    <a:cubicBezTo>
                      <a:pt x="613021" y="606285"/>
                      <a:pt x="488147" y="702611"/>
                      <a:pt x="323539" y="702611"/>
                    </a:cubicBezTo>
                    <a:cubicBezTo>
                      <a:pt x="164608" y="702611"/>
                      <a:pt x="0" y="594953"/>
                      <a:pt x="0" y="351305"/>
                    </a:cubicBezTo>
                    <a:close/>
                  </a:path>
                </a:pathLst>
              </a:custGeom>
              <a:solidFill>
                <a:srgbClr val="FFFFFF"/>
              </a:solidFill>
              <a:ln w="5676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C99B94-54A7-AC8E-9532-1434DF58CBCD}"/>
                  </a:ext>
                </a:extLst>
              </p:cNvPr>
              <p:cNvSpPr/>
              <p:nvPr/>
            </p:nvSpPr>
            <p:spPr>
              <a:xfrm>
                <a:off x="2811080" y="7068108"/>
                <a:ext cx="448413" cy="685611"/>
              </a:xfrm>
              <a:custGeom>
                <a:avLst/>
                <a:gdLst>
                  <a:gd name="connsiteX0" fmla="*/ 0 w 448413"/>
                  <a:gd name="connsiteY0" fmla="*/ 674279 h 685611"/>
                  <a:gd name="connsiteX1" fmla="*/ 0 w 448413"/>
                  <a:gd name="connsiteY1" fmla="*/ 11332 h 685611"/>
                  <a:gd name="connsiteX2" fmla="*/ 11352 w 448413"/>
                  <a:gd name="connsiteY2" fmla="*/ 0 h 685611"/>
                  <a:gd name="connsiteX3" fmla="*/ 107846 w 448413"/>
                  <a:gd name="connsiteY3" fmla="*/ 0 h 685611"/>
                  <a:gd name="connsiteX4" fmla="*/ 119199 w 448413"/>
                  <a:gd name="connsiteY4" fmla="*/ 11332 h 685611"/>
                  <a:gd name="connsiteX5" fmla="*/ 119199 w 448413"/>
                  <a:gd name="connsiteY5" fmla="*/ 243647 h 685611"/>
                  <a:gd name="connsiteX6" fmla="*/ 272454 w 448413"/>
                  <a:gd name="connsiteY6" fmla="*/ 186985 h 685611"/>
                  <a:gd name="connsiteX7" fmla="*/ 448414 w 448413"/>
                  <a:gd name="connsiteY7" fmla="*/ 362638 h 685611"/>
                  <a:gd name="connsiteX8" fmla="*/ 448414 w 448413"/>
                  <a:gd name="connsiteY8" fmla="*/ 674279 h 685611"/>
                  <a:gd name="connsiteX9" fmla="*/ 437061 w 448413"/>
                  <a:gd name="connsiteY9" fmla="*/ 685612 h 685611"/>
                  <a:gd name="connsiteX10" fmla="*/ 340567 w 448413"/>
                  <a:gd name="connsiteY10" fmla="*/ 685612 h 685611"/>
                  <a:gd name="connsiteX11" fmla="*/ 329215 w 448413"/>
                  <a:gd name="connsiteY11" fmla="*/ 674279 h 685611"/>
                  <a:gd name="connsiteX12" fmla="*/ 329215 w 448413"/>
                  <a:gd name="connsiteY12" fmla="*/ 390969 h 685611"/>
                  <a:gd name="connsiteX13" fmla="*/ 238397 w 448413"/>
                  <a:gd name="connsiteY13" fmla="*/ 288977 h 685611"/>
                  <a:gd name="connsiteX14" fmla="*/ 113522 w 448413"/>
                  <a:gd name="connsiteY14" fmla="*/ 453297 h 685611"/>
                  <a:gd name="connsiteX15" fmla="*/ 113522 w 448413"/>
                  <a:gd name="connsiteY15" fmla="*/ 674279 h 685611"/>
                  <a:gd name="connsiteX16" fmla="*/ 102170 w 448413"/>
                  <a:gd name="connsiteY16" fmla="*/ 685612 h 685611"/>
                  <a:gd name="connsiteX17" fmla="*/ 5676 w 448413"/>
                  <a:gd name="connsiteY17" fmla="*/ 685612 h 685611"/>
                  <a:gd name="connsiteX18" fmla="*/ 0 w 448413"/>
                  <a:gd name="connsiteY18" fmla="*/ 674279 h 6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8413" h="685611">
                    <a:moveTo>
                      <a:pt x="0" y="674279"/>
                    </a:moveTo>
                    <a:lnTo>
                      <a:pt x="0" y="11332"/>
                    </a:lnTo>
                    <a:cubicBezTo>
                      <a:pt x="0" y="5666"/>
                      <a:pt x="5676" y="0"/>
                      <a:pt x="11352" y="0"/>
                    </a:cubicBezTo>
                    <a:lnTo>
                      <a:pt x="107846" y="0"/>
                    </a:lnTo>
                    <a:cubicBezTo>
                      <a:pt x="113522" y="0"/>
                      <a:pt x="119199" y="5666"/>
                      <a:pt x="119199" y="11332"/>
                    </a:cubicBezTo>
                    <a:lnTo>
                      <a:pt x="119199" y="243647"/>
                    </a:lnTo>
                    <a:cubicBezTo>
                      <a:pt x="158932" y="209650"/>
                      <a:pt x="210017" y="186985"/>
                      <a:pt x="272454" y="186985"/>
                    </a:cubicBezTo>
                    <a:cubicBezTo>
                      <a:pt x="380300" y="186985"/>
                      <a:pt x="448414" y="237981"/>
                      <a:pt x="448414" y="362638"/>
                    </a:cubicBezTo>
                    <a:lnTo>
                      <a:pt x="448414" y="674279"/>
                    </a:lnTo>
                    <a:cubicBezTo>
                      <a:pt x="448414" y="679946"/>
                      <a:pt x="442738" y="685612"/>
                      <a:pt x="437061" y="685612"/>
                    </a:cubicBezTo>
                    <a:lnTo>
                      <a:pt x="340567" y="685612"/>
                    </a:lnTo>
                    <a:cubicBezTo>
                      <a:pt x="334891" y="685612"/>
                      <a:pt x="329215" y="679946"/>
                      <a:pt x="329215" y="674279"/>
                    </a:cubicBezTo>
                    <a:lnTo>
                      <a:pt x="329215" y="390969"/>
                    </a:lnTo>
                    <a:cubicBezTo>
                      <a:pt x="329215" y="322974"/>
                      <a:pt x="300835" y="288977"/>
                      <a:pt x="238397" y="288977"/>
                    </a:cubicBezTo>
                    <a:cubicBezTo>
                      <a:pt x="170284" y="288977"/>
                      <a:pt x="113522" y="345639"/>
                      <a:pt x="113522" y="453297"/>
                    </a:cubicBezTo>
                    <a:lnTo>
                      <a:pt x="113522" y="674279"/>
                    </a:lnTo>
                    <a:cubicBezTo>
                      <a:pt x="113522" y="679946"/>
                      <a:pt x="107846" y="685612"/>
                      <a:pt x="102170" y="685612"/>
                    </a:cubicBezTo>
                    <a:lnTo>
                      <a:pt x="5676" y="685612"/>
                    </a:lnTo>
                    <a:cubicBezTo>
                      <a:pt x="0" y="685612"/>
                      <a:pt x="0" y="679946"/>
                      <a:pt x="0" y="674279"/>
                    </a:cubicBezTo>
                    <a:close/>
                  </a:path>
                </a:pathLst>
              </a:custGeom>
              <a:solidFill>
                <a:srgbClr val="FFFFFF"/>
              </a:solidFill>
              <a:ln w="5676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2234512-8777-065C-0163-FD6E16A4F371}"/>
                  </a:ext>
                </a:extLst>
              </p:cNvPr>
              <p:cNvSpPr/>
              <p:nvPr/>
            </p:nvSpPr>
            <p:spPr>
              <a:xfrm>
                <a:off x="3361664" y="7255093"/>
                <a:ext cx="456440" cy="504649"/>
              </a:xfrm>
              <a:custGeom>
                <a:avLst/>
                <a:gdLst>
                  <a:gd name="connsiteX0" fmla="*/ 0 w 456440"/>
                  <a:gd name="connsiteY0" fmla="*/ 345639 h 504649"/>
                  <a:gd name="connsiteX1" fmla="*/ 198664 w 456440"/>
                  <a:gd name="connsiteY1" fmla="*/ 181319 h 504649"/>
                  <a:gd name="connsiteX2" fmla="*/ 317863 w 456440"/>
                  <a:gd name="connsiteY2" fmla="*/ 198318 h 504649"/>
                  <a:gd name="connsiteX3" fmla="*/ 317863 w 456440"/>
                  <a:gd name="connsiteY3" fmla="*/ 186984 h 504649"/>
                  <a:gd name="connsiteX4" fmla="*/ 227045 w 456440"/>
                  <a:gd name="connsiteY4" fmla="*/ 101991 h 504649"/>
                  <a:gd name="connsiteX5" fmla="*/ 136227 w 456440"/>
                  <a:gd name="connsiteY5" fmla="*/ 147321 h 504649"/>
                  <a:gd name="connsiteX6" fmla="*/ 124875 w 456440"/>
                  <a:gd name="connsiteY6" fmla="*/ 158653 h 504649"/>
                  <a:gd name="connsiteX7" fmla="*/ 22705 w 456440"/>
                  <a:gd name="connsiteY7" fmla="*/ 158653 h 504649"/>
                  <a:gd name="connsiteX8" fmla="*/ 17028 w 456440"/>
                  <a:gd name="connsiteY8" fmla="*/ 152988 h 504649"/>
                  <a:gd name="connsiteX9" fmla="*/ 17028 w 456440"/>
                  <a:gd name="connsiteY9" fmla="*/ 141655 h 504649"/>
                  <a:gd name="connsiteX10" fmla="*/ 227045 w 456440"/>
                  <a:gd name="connsiteY10" fmla="*/ 0 h 504649"/>
                  <a:gd name="connsiteX11" fmla="*/ 437061 w 456440"/>
                  <a:gd name="connsiteY11" fmla="*/ 186984 h 504649"/>
                  <a:gd name="connsiteX12" fmla="*/ 437061 w 456440"/>
                  <a:gd name="connsiteY12" fmla="*/ 396635 h 504649"/>
                  <a:gd name="connsiteX13" fmla="*/ 454090 w 456440"/>
                  <a:gd name="connsiteY13" fmla="*/ 487294 h 504649"/>
                  <a:gd name="connsiteX14" fmla="*/ 448414 w 456440"/>
                  <a:gd name="connsiteY14" fmla="*/ 498626 h 504649"/>
                  <a:gd name="connsiteX15" fmla="*/ 329215 w 456440"/>
                  <a:gd name="connsiteY15" fmla="*/ 498626 h 504649"/>
                  <a:gd name="connsiteX16" fmla="*/ 317863 w 456440"/>
                  <a:gd name="connsiteY16" fmla="*/ 487294 h 504649"/>
                  <a:gd name="connsiteX17" fmla="*/ 317863 w 456440"/>
                  <a:gd name="connsiteY17" fmla="*/ 458963 h 504649"/>
                  <a:gd name="connsiteX18" fmla="*/ 175960 w 456440"/>
                  <a:gd name="connsiteY18" fmla="*/ 504293 h 504649"/>
                  <a:gd name="connsiteX19" fmla="*/ 0 w 456440"/>
                  <a:gd name="connsiteY19" fmla="*/ 345639 h 504649"/>
                  <a:gd name="connsiteX20" fmla="*/ 323539 w 456440"/>
                  <a:gd name="connsiteY20" fmla="*/ 300309 h 504649"/>
                  <a:gd name="connsiteX21" fmla="*/ 204341 w 456440"/>
                  <a:gd name="connsiteY21" fmla="*/ 283311 h 504649"/>
                  <a:gd name="connsiteX22" fmla="*/ 113522 w 456440"/>
                  <a:gd name="connsiteY22" fmla="*/ 345639 h 504649"/>
                  <a:gd name="connsiteX23" fmla="*/ 198664 w 456440"/>
                  <a:gd name="connsiteY23" fmla="*/ 407967 h 504649"/>
                  <a:gd name="connsiteX24" fmla="*/ 323539 w 456440"/>
                  <a:gd name="connsiteY24" fmla="*/ 300309 h 50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6440" h="504649">
                    <a:moveTo>
                      <a:pt x="0" y="345639"/>
                    </a:moveTo>
                    <a:cubicBezTo>
                      <a:pt x="0" y="237981"/>
                      <a:pt x="90818" y="181319"/>
                      <a:pt x="198664" y="181319"/>
                    </a:cubicBezTo>
                    <a:cubicBezTo>
                      <a:pt x="244073" y="181319"/>
                      <a:pt x="283806" y="192651"/>
                      <a:pt x="317863" y="198318"/>
                    </a:cubicBezTo>
                    <a:lnTo>
                      <a:pt x="317863" y="186984"/>
                    </a:lnTo>
                    <a:cubicBezTo>
                      <a:pt x="317863" y="135989"/>
                      <a:pt x="283806" y="101991"/>
                      <a:pt x="227045" y="101991"/>
                    </a:cubicBezTo>
                    <a:cubicBezTo>
                      <a:pt x="181636" y="101991"/>
                      <a:pt x="153255" y="118990"/>
                      <a:pt x="136227" y="147321"/>
                    </a:cubicBezTo>
                    <a:cubicBezTo>
                      <a:pt x="130551" y="152988"/>
                      <a:pt x="130551" y="158653"/>
                      <a:pt x="124875" y="158653"/>
                    </a:cubicBezTo>
                    <a:lnTo>
                      <a:pt x="22705" y="158653"/>
                    </a:lnTo>
                    <a:cubicBezTo>
                      <a:pt x="17028" y="158653"/>
                      <a:pt x="17028" y="158653"/>
                      <a:pt x="17028" y="152988"/>
                    </a:cubicBezTo>
                    <a:cubicBezTo>
                      <a:pt x="17028" y="152988"/>
                      <a:pt x="17028" y="147321"/>
                      <a:pt x="17028" y="141655"/>
                    </a:cubicBezTo>
                    <a:cubicBezTo>
                      <a:pt x="34057" y="62328"/>
                      <a:pt x="107846" y="0"/>
                      <a:pt x="227045" y="0"/>
                    </a:cubicBezTo>
                    <a:cubicBezTo>
                      <a:pt x="351920" y="0"/>
                      <a:pt x="437061" y="73660"/>
                      <a:pt x="437061" y="186984"/>
                    </a:cubicBezTo>
                    <a:lnTo>
                      <a:pt x="437061" y="396635"/>
                    </a:lnTo>
                    <a:cubicBezTo>
                      <a:pt x="437061" y="436298"/>
                      <a:pt x="442738" y="464630"/>
                      <a:pt x="454090" y="487294"/>
                    </a:cubicBezTo>
                    <a:cubicBezTo>
                      <a:pt x="459766" y="492961"/>
                      <a:pt x="454090" y="498626"/>
                      <a:pt x="448414" y="498626"/>
                    </a:cubicBezTo>
                    <a:lnTo>
                      <a:pt x="329215" y="498626"/>
                    </a:lnTo>
                    <a:cubicBezTo>
                      <a:pt x="323539" y="498626"/>
                      <a:pt x="317863" y="492961"/>
                      <a:pt x="317863" y="487294"/>
                    </a:cubicBezTo>
                    <a:lnTo>
                      <a:pt x="317863" y="458963"/>
                    </a:lnTo>
                    <a:cubicBezTo>
                      <a:pt x="289482" y="481628"/>
                      <a:pt x="249749" y="504293"/>
                      <a:pt x="175960" y="504293"/>
                    </a:cubicBezTo>
                    <a:cubicBezTo>
                      <a:pt x="79466" y="509959"/>
                      <a:pt x="0" y="447631"/>
                      <a:pt x="0" y="345639"/>
                    </a:cubicBezTo>
                    <a:close/>
                    <a:moveTo>
                      <a:pt x="323539" y="300309"/>
                    </a:moveTo>
                    <a:cubicBezTo>
                      <a:pt x="283806" y="288977"/>
                      <a:pt x="249749" y="283311"/>
                      <a:pt x="204341" y="283311"/>
                    </a:cubicBezTo>
                    <a:cubicBezTo>
                      <a:pt x="153255" y="283311"/>
                      <a:pt x="113522" y="305975"/>
                      <a:pt x="113522" y="345639"/>
                    </a:cubicBezTo>
                    <a:cubicBezTo>
                      <a:pt x="113522" y="385302"/>
                      <a:pt x="147579" y="407967"/>
                      <a:pt x="198664" y="407967"/>
                    </a:cubicBezTo>
                    <a:cubicBezTo>
                      <a:pt x="266778" y="402301"/>
                      <a:pt x="323539" y="362638"/>
                      <a:pt x="323539" y="300309"/>
                    </a:cubicBezTo>
                    <a:close/>
                  </a:path>
                </a:pathLst>
              </a:custGeom>
              <a:solidFill>
                <a:srgbClr val="FFFFFF"/>
              </a:solidFill>
              <a:ln w="5676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548C45-D84B-6C40-D6F8-A46095E6CBE6}"/>
                  </a:ext>
                </a:extLst>
              </p:cNvPr>
              <p:cNvSpPr/>
              <p:nvPr/>
            </p:nvSpPr>
            <p:spPr>
              <a:xfrm>
                <a:off x="3934952" y="7249426"/>
                <a:ext cx="437061" cy="500973"/>
              </a:xfrm>
              <a:custGeom>
                <a:avLst/>
                <a:gdLst>
                  <a:gd name="connsiteX0" fmla="*/ 0 w 437061"/>
                  <a:gd name="connsiteY0" fmla="*/ 492961 h 500973"/>
                  <a:gd name="connsiteX1" fmla="*/ 0 w 437061"/>
                  <a:gd name="connsiteY1" fmla="*/ 22665 h 500973"/>
                  <a:gd name="connsiteX2" fmla="*/ 11352 w 437061"/>
                  <a:gd name="connsiteY2" fmla="*/ 11332 h 500973"/>
                  <a:gd name="connsiteX3" fmla="*/ 107846 w 437061"/>
                  <a:gd name="connsiteY3" fmla="*/ 11332 h 500973"/>
                  <a:gd name="connsiteX4" fmla="*/ 119198 w 437061"/>
                  <a:gd name="connsiteY4" fmla="*/ 22665 h 500973"/>
                  <a:gd name="connsiteX5" fmla="*/ 119198 w 437061"/>
                  <a:gd name="connsiteY5" fmla="*/ 56662 h 500973"/>
                  <a:gd name="connsiteX6" fmla="*/ 266778 w 437061"/>
                  <a:gd name="connsiteY6" fmla="*/ 0 h 500973"/>
                  <a:gd name="connsiteX7" fmla="*/ 437061 w 437061"/>
                  <a:gd name="connsiteY7" fmla="*/ 164320 h 500973"/>
                  <a:gd name="connsiteX8" fmla="*/ 437061 w 437061"/>
                  <a:gd name="connsiteY8" fmla="*/ 487295 h 500973"/>
                  <a:gd name="connsiteX9" fmla="*/ 425709 w 437061"/>
                  <a:gd name="connsiteY9" fmla="*/ 498627 h 500973"/>
                  <a:gd name="connsiteX10" fmla="*/ 329215 w 437061"/>
                  <a:gd name="connsiteY10" fmla="*/ 498627 h 500973"/>
                  <a:gd name="connsiteX11" fmla="*/ 317863 w 437061"/>
                  <a:gd name="connsiteY11" fmla="*/ 487295 h 500973"/>
                  <a:gd name="connsiteX12" fmla="*/ 317863 w 437061"/>
                  <a:gd name="connsiteY12" fmla="*/ 203984 h 500973"/>
                  <a:gd name="connsiteX13" fmla="*/ 232721 w 437061"/>
                  <a:gd name="connsiteY13" fmla="*/ 101992 h 500973"/>
                  <a:gd name="connsiteX14" fmla="*/ 113522 w 437061"/>
                  <a:gd name="connsiteY14" fmla="*/ 266312 h 500973"/>
                  <a:gd name="connsiteX15" fmla="*/ 113522 w 437061"/>
                  <a:gd name="connsiteY15" fmla="*/ 487295 h 500973"/>
                  <a:gd name="connsiteX16" fmla="*/ 102170 w 437061"/>
                  <a:gd name="connsiteY16" fmla="*/ 498627 h 500973"/>
                  <a:gd name="connsiteX17" fmla="*/ 5676 w 437061"/>
                  <a:gd name="connsiteY17" fmla="*/ 498627 h 500973"/>
                  <a:gd name="connsiteX18" fmla="*/ 0 w 437061"/>
                  <a:gd name="connsiteY18" fmla="*/ 492961 h 50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7061" h="500973">
                    <a:moveTo>
                      <a:pt x="0" y="492961"/>
                    </a:moveTo>
                    <a:lnTo>
                      <a:pt x="0" y="22665"/>
                    </a:lnTo>
                    <a:cubicBezTo>
                      <a:pt x="0" y="16999"/>
                      <a:pt x="5676" y="11332"/>
                      <a:pt x="11352" y="11332"/>
                    </a:cubicBezTo>
                    <a:lnTo>
                      <a:pt x="107846" y="11332"/>
                    </a:lnTo>
                    <a:cubicBezTo>
                      <a:pt x="113522" y="11332"/>
                      <a:pt x="119198" y="16999"/>
                      <a:pt x="119198" y="22665"/>
                    </a:cubicBezTo>
                    <a:lnTo>
                      <a:pt x="119198" y="56662"/>
                    </a:lnTo>
                    <a:cubicBezTo>
                      <a:pt x="158931" y="22665"/>
                      <a:pt x="204340" y="0"/>
                      <a:pt x="266778" y="0"/>
                    </a:cubicBezTo>
                    <a:cubicBezTo>
                      <a:pt x="374624" y="0"/>
                      <a:pt x="437061" y="62329"/>
                      <a:pt x="437061" y="164320"/>
                    </a:cubicBezTo>
                    <a:lnTo>
                      <a:pt x="437061" y="487295"/>
                    </a:lnTo>
                    <a:cubicBezTo>
                      <a:pt x="437061" y="492961"/>
                      <a:pt x="431385" y="498627"/>
                      <a:pt x="425709" y="498627"/>
                    </a:cubicBezTo>
                    <a:lnTo>
                      <a:pt x="329215" y="498627"/>
                    </a:lnTo>
                    <a:cubicBezTo>
                      <a:pt x="323539" y="498627"/>
                      <a:pt x="317863" y="492961"/>
                      <a:pt x="317863" y="487295"/>
                    </a:cubicBezTo>
                    <a:lnTo>
                      <a:pt x="317863" y="203984"/>
                    </a:lnTo>
                    <a:cubicBezTo>
                      <a:pt x="317863" y="130323"/>
                      <a:pt x="289482" y="101992"/>
                      <a:pt x="232721" y="101992"/>
                    </a:cubicBezTo>
                    <a:cubicBezTo>
                      <a:pt x="170284" y="101992"/>
                      <a:pt x="113522" y="147322"/>
                      <a:pt x="113522" y="266312"/>
                    </a:cubicBezTo>
                    <a:lnTo>
                      <a:pt x="113522" y="487295"/>
                    </a:lnTo>
                    <a:cubicBezTo>
                      <a:pt x="113522" y="492961"/>
                      <a:pt x="107846" y="498627"/>
                      <a:pt x="102170" y="498627"/>
                    </a:cubicBezTo>
                    <a:lnTo>
                      <a:pt x="5676" y="498627"/>
                    </a:lnTo>
                    <a:cubicBezTo>
                      <a:pt x="5676" y="504293"/>
                      <a:pt x="0" y="498627"/>
                      <a:pt x="0" y="492961"/>
                    </a:cubicBezTo>
                    <a:close/>
                  </a:path>
                </a:pathLst>
              </a:custGeom>
              <a:solidFill>
                <a:srgbClr val="FFFFFF"/>
              </a:solidFill>
              <a:ln w="5676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9E34D60-77B8-226C-4D90-3DBB7DCB8A40}"/>
                  </a:ext>
                </a:extLst>
              </p:cNvPr>
              <p:cNvSpPr/>
              <p:nvPr/>
            </p:nvSpPr>
            <p:spPr>
              <a:xfrm>
                <a:off x="4479860" y="7249426"/>
                <a:ext cx="482470" cy="702966"/>
              </a:xfrm>
              <a:custGeom>
                <a:avLst/>
                <a:gdLst>
                  <a:gd name="connsiteX0" fmla="*/ 28381 w 482470"/>
                  <a:gd name="connsiteY0" fmla="*/ 538291 h 702966"/>
                  <a:gd name="connsiteX1" fmla="*/ 39733 w 482470"/>
                  <a:gd name="connsiteY1" fmla="*/ 526958 h 702966"/>
                  <a:gd name="connsiteX2" fmla="*/ 136227 w 482470"/>
                  <a:gd name="connsiteY2" fmla="*/ 526958 h 702966"/>
                  <a:gd name="connsiteX3" fmla="*/ 147579 w 482470"/>
                  <a:gd name="connsiteY3" fmla="*/ 538291 h 702966"/>
                  <a:gd name="connsiteX4" fmla="*/ 249749 w 482470"/>
                  <a:gd name="connsiteY4" fmla="*/ 600619 h 702966"/>
                  <a:gd name="connsiteX5" fmla="*/ 368948 w 482470"/>
                  <a:gd name="connsiteY5" fmla="*/ 470296 h 702966"/>
                  <a:gd name="connsiteX6" fmla="*/ 368948 w 482470"/>
                  <a:gd name="connsiteY6" fmla="*/ 453297 h 702966"/>
                  <a:gd name="connsiteX7" fmla="*/ 232721 w 482470"/>
                  <a:gd name="connsiteY7" fmla="*/ 498627 h 702966"/>
                  <a:gd name="connsiteX8" fmla="*/ 0 w 482470"/>
                  <a:gd name="connsiteY8" fmla="*/ 249313 h 702966"/>
                  <a:gd name="connsiteX9" fmla="*/ 227045 w 482470"/>
                  <a:gd name="connsiteY9" fmla="*/ 0 h 702966"/>
                  <a:gd name="connsiteX10" fmla="*/ 363272 w 482470"/>
                  <a:gd name="connsiteY10" fmla="*/ 50996 h 702966"/>
                  <a:gd name="connsiteX11" fmla="*/ 363272 w 482470"/>
                  <a:gd name="connsiteY11" fmla="*/ 22665 h 702966"/>
                  <a:gd name="connsiteX12" fmla="*/ 374624 w 482470"/>
                  <a:gd name="connsiteY12" fmla="*/ 11332 h 702966"/>
                  <a:gd name="connsiteX13" fmla="*/ 471118 w 482470"/>
                  <a:gd name="connsiteY13" fmla="*/ 11332 h 702966"/>
                  <a:gd name="connsiteX14" fmla="*/ 482470 w 482470"/>
                  <a:gd name="connsiteY14" fmla="*/ 22665 h 702966"/>
                  <a:gd name="connsiteX15" fmla="*/ 482470 w 482470"/>
                  <a:gd name="connsiteY15" fmla="*/ 453297 h 702966"/>
                  <a:gd name="connsiteX16" fmla="*/ 238397 w 482470"/>
                  <a:gd name="connsiteY16" fmla="*/ 702610 h 702966"/>
                  <a:gd name="connsiteX17" fmla="*/ 28381 w 482470"/>
                  <a:gd name="connsiteY17" fmla="*/ 538291 h 702966"/>
                  <a:gd name="connsiteX18" fmla="*/ 374624 w 482470"/>
                  <a:gd name="connsiteY18" fmla="*/ 254980 h 702966"/>
                  <a:gd name="connsiteX19" fmla="*/ 249749 w 482470"/>
                  <a:gd name="connsiteY19" fmla="*/ 113324 h 702966"/>
                  <a:gd name="connsiteX20" fmla="*/ 124875 w 482470"/>
                  <a:gd name="connsiteY20" fmla="*/ 254980 h 702966"/>
                  <a:gd name="connsiteX21" fmla="*/ 249749 w 482470"/>
                  <a:gd name="connsiteY21" fmla="*/ 396635 h 702966"/>
                  <a:gd name="connsiteX22" fmla="*/ 374624 w 482470"/>
                  <a:gd name="connsiteY22" fmla="*/ 254980 h 7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470" h="702966">
                    <a:moveTo>
                      <a:pt x="28381" y="538291"/>
                    </a:moveTo>
                    <a:cubicBezTo>
                      <a:pt x="28381" y="532624"/>
                      <a:pt x="34057" y="526958"/>
                      <a:pt x="39733" y="526958"/>
                    </a:cubicBezTo>
                    <a:lnTo>
                      <a:pt x="136227" y="526958"/>
                    </a:lnTo>
                    <a:cubicBezTo>
                      <a:pt x="141903" y="526958"/>
                      <a:pt x="147579" y="532624"/>
                      <a:pt x="147579" y="538291"/>
                    </a:cubicBezTo>
                    <a:cubicBezTo>
                      <a:pt x="158932" y="583620"/>
                      <a:pt x="204340" y="600619"/>
                      <a:pt x="249749" y="600619"/>
                    </a:cubicBezTo>
                    <a:cubicBezTo>
                      <a:pt x="329215" y="600619"/>
                      <a:pt x="368948" y="549623"/>
                      <a:pt x="368948" y="470296"/>
                    </a:cubicBezTo>
                    <a:lnTo>
                      <a:pt x="368948" y="453297"/>
                    </a:lnTo>
                    <a:cubicBezTo>
                      <a:pt x="329215" y="487295"/>
                      <a:pt x="289482" y="498627"/>
                      <a:pt x="232721" y="498627"/>
                    </a:cubicBezTo>
                    <a:cubicBezTo>
                      <a:pt x="96494" y="498627"/>
                      <a:pt x="0" y="396635"/>
                      <a:pt x="0" y="249313"/>
                    </a:cubicBezTo>
                    <a:cubicBezTo>
                      <a:pt x="0" y="101992"/>
                      <a:pt x="90818" y="0"/>
                      <a:pt x="227045" y="0"/>
                    </a:cubicBezTo>
                    <a:cubicBezTo>
                      <a:pt x="289482" y="0"/>
                      <a:pt x="329215" y="16999"/>
                      <a:pt x="363272" y="50996"/>
                    </a:cubicBezTo>
                    <a:lnTo>
                      <a:pt x="363272" y="22665"/>
                    </a:lnTo>
                    <a:cubicBezTo>
                      <a:pt x="363272" y="16999"/>
                      <a:pt x="368948" y="11332"/>
                      <a:pt x="374624" y="11332"/>
                    </a:cubicBezTo>
                    <a:lnTo>
                      <a:pt x="471118" y="11332"/>
                    </a:lnTo>
                    <a:cubicBezTo>
                      <a:pt x="476794" y="11332"/>
                      <a:pt x="482470" y="16999"/>
                      <a:pt x="482470" y="22665"/>
                    </a:cubicBezTo>
                    <a:lnTo>
                      <a:pt x="482470" y="453297"/>
                    </a:lnTo>
                    <a:cubicBezTo>
                      <a:pt x="482470" y="623284"/>
                      <a:pt x="397329" y="702610"/>
                      <a:pt x="238397" y="702610"/>
                    </a:cubicBezTo>
                    <a:cubicBezTo>
                      <a:pt x="130551" y="708277"/>
                      <a:pt x="39733" y="645948"/>
                      <a:pt x="28381" y="538291"/>
                    </a:cubicBezTo>
                    <a:close/>
                    <a:moveTo>
                      <a:pt x="374624" y="254980"/>
                    </a:moveTo>
                    <a:cubicBezTo>
                      <a:pt x="374624" y="175653"/>
                      <a:pt x="329215" y="113324"/>
                      <a:pt x="249749" y="113324"/>
                    </a:cubicBezTo>
                    <a:cubicBezTo>
                      <a:pt x="175960" y="113324"/>
                      <a:pt x="124875" y="175653"/>
                      <a:pt x="124875" y="254980"/>
                    </a:cubicBezTo>
                    <a:cubicBezTo>
                      <a:pt x="124875" y="334306"/>
                      <a:pt x="170284" y="396635"/>
                      <a:pt x="249749" y="396635"/>
                    </a:cubicBezTo>
                    <a:cubicBezTo>
                      <a:pt x="329215" y="396635"/>
                      <a:pt x="374624" y="334306"/>
                      <a:pt x="374624" y="254980"/>
                    </a:cubicBezTo>
                    <a:close/>
                  </a:path>
                </a:pathLst>
              </a:custGeom>
              <a:solidFill>
                <a:srgbClr val="FFFFFF"/>
              </a:solidFill>
              <a:ln w="5676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3EF04CF-BB24-368F-9046-33B44116D40F}"/>
                  </a:ext>
                </a:extLst>
              </p:cNvPr>
              <p:cNvSpPr/>
              <p:nvPr/>
            </p:nvSpPr>
            <p:spPr>
              <a:xfrm>
                <a:off x="5075853" y="7255093"/>
                <a:ext cx="510851" cy="509959"/>
              </a:xfrm>
              <a:custGeom>
                <a:avLst/>
                <a:gdLst>
                  <a:gd name="connsiteX0" fmla="*/ 0 w 510851"/>
                  <a:gd name="connsiteY0" fmla="*/ 254980 h 509959"/>
                  <a:gd name="connsiteX1" fmla="*/ 255426 w 510851"/>
                  <a:gd name="connsiteY1" fmla="*/ 0 h 509959"/>
                  <a:gd name="connsiteX2" fmla="*/ 510851 w 510851"/>
                  <a:gd name="connsiteY2" fmla="*/ 266312 h 509959"/>
                  <a:gd name="connsiteX3" fmla="*/ 510851 w 510851"/>
                  <a:gd name="connsiteY3" fmla="*/ 283311 h 509959"/>
                  <a:gd name="connsiteX4" fmla="*/ 499499 w 510851"/>
                  <a:gd name="connsiteY4" fmla="*/ 294643 h 509959"/>
                  <a:gd name="connsiteX5" fmla="*/ 124875 w 510851"/>
                  <a:gd name="connsiteY5" fmla="*/ 294643 h 509959"/>
                  <a:gd name="connsiteX6" fmla="*/ 255426 w 510851"/>
                  <a:gd name="connsiteY6" fmla="*/ 407967 h 509959"/>
                  <a:gd name="connsiteX7" fmla="*/ 374624 w 510851"/>
                  <a:gd name="connsiteY7" fmla="*/ 345639 h 509959"/>
                  <a:gd name="connsiteX8" fmla="*/ 385977 w 510851"/>
                  <a:gd name="connsiteY8" fmla="*/ 334306 h 509959"/>
                  <a:gd name="connsiteX9" fmla="*/ 488146 w 510851"/>
                  <a:gd name="connsiteY9" fmla="*/ 334306 h 509959"/>
                  <a:gd name="connsiteX10" fmla="*/ 493822 w 510851"/>
                  <a:gd name="connsiteY10" fmla="*/ 339973 h 509959"/>
                  <a:gd name="connsiteX11" fmla="*/ 493822 w 510851"/>
                  <a:gd name="connsiteY11" fmla="*/ 351305 h 509959"/>
                  <a:gd name="connsiteX12" fmla="*/ 249749 w 510851"/>
                  <a:gd name="connsiteY12" fmla="*/ 509959 h 509959"/>
                  <a:gd name="connsiteX13" fmla="*/ 0 w 510851"/>
                  <a:gd name="connsiteY13" fmla="*/ 254980 h 509959"/>
                  <a:gd name="connsiteX14" fmla="*/ 380300 w 510851"/>
                  <a:gd name="connsiteY14" fmla="*/ 192651 h 509959"/>
                  <a:gd name="connsiteX15" fmla="*/ 249749 w 510851"/>
                  <a:gd name="connsiteY15" fmla="*/ 101991 h 509959"/>
                  <a:gd name="connsiteX16" fmla="*/ 124875 w 510851"/>
                  <a:gd name="connsiteY16" fmla="*/ 192651 h 509959"/>
                  <a:gd name="connsiteX17" fmla="*/ 380300 w 510851"/>
                  <a:gd name="connsiteY17" fmla="*/ 192651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851" h="509959">
                    <a:moveTo>
                      <a:pt x="0" y="254980"/>
                    </a:moveTo>
                    <a:cubicBezTo>
                      <a:pt x="0" y="101991"/>
                      <a:pt x="113522" y="0"/>
                      <a:pt x="255426" y="0"/>
                    </a:cubicBezTo>
                    <a:cubicBezTo>
                      <a:pt x="420033" y="0"/>
                      <a:pt x="510851" y="124657"/>
                      <a:pt x="510851" y="266312"/>
                    </a:cubicBezTo>
                    <a:lnTo>
                      <a:pt x="510851" y="283311"/>
                    </a:lnTo>
                    <a:cubicBezTo>
                      <a:pt x="510851" y="288977"/>
                      <a:pt x="505175" y="294643"/>
                      <a:pt x="499499" y="294643"/>
                    </a:cubicBezTo>
                    <a:lnTo>
                      <a:pt x="124875" y="294643"/>
                    </a:lnTo>
                    <a:cubicBezTo>
                      <a:pt x="136227" y="362638"/>
                      <a:pt x="181636" y="407967"/>
                      <a:pt x="255426" y="407967"/>
                    </a:cubicBezTo>
                    <a:cubicBezTo>
                      <a:pt x="312187" y="407967"/>
                      <a:pt x="351919" y="390969"/>
                      <a:pt x="374624" y="345639"/>
                    </a:cubicBezTo>
                    <a:cubicBezTo>
                      <a:pt x="380300" y="339973"/>
                      <a:pt x="380300" y="334306"/>
                      <a:pt x="385977" y="334306"/>
                    </a:cubicBezTo>
                    <a:lnTo>
                      <a:pt x="488146" y="334306"/>
                    </a:lnTo>
                    <a:cubicBezTo>
                      <a:pt x="493822" y="334306"/>
                      <a:pt x="493822" y="339973"/>
                      <a:pt x="493822" y="339973"/>
                    </a:cubicBezTo>
                    <a:cubicBezTo>
                      <a:pt x="493822" y="339973"/>
                      <a:pt x="493822" y="345639"/>
                      <a:pt x="493822" y="351305"/>
                    </a:cubicBezTo>
                    <a:cubicBezTo>
                      <a:pt x="454090" y="458963"/>
                      <a:pt x="368948" y="509959"/>
                      <a:pt x="249749" y="509959"/>
                    </a:cubicBezTo>
                    <a:cubicBezTo>
                      <a:pt x="107846" y="509959"/>
                      <a:pt x="0" y="402301"/>
                      <a:pt x="0" y="254980"/>
                    </a:cubicBezTo>
                    <a:close/>
                    <a:moveTo>
                      <a:pt x="380300" y="192651"/>
                    </a:moveTo>
                    <a:cubicBezTo>
                      <a:pt x="363272" y="141655"/>
                      <a:pt x="323539" y="101991"/>
                      <a:pt x="249749" y="101991"/>
                    </a:cubicBezTo>
                    <a:cubicBezTo>
                      <a:pt x="192988" y="101991"/>
                      <a:pt x="141903" y="135989"/>
                      <a:pt x="124875" y="192651"/>
                    </a:cubicBezTo>
                    <a:lnTo>
                      <a:pt x="380300" y="192651"/>
                    </a:lnTo>
                    <a:close/>
                  </a:path>
                </a:pathLst>
              </a:custGeom>
              <a:solidFill>
                <a:srgbClr val="FFFFFF"/>
              </a:solidFill>
              <a:ln w="5676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819E6B0-9F72-B81C-6F25-AC8BCD5ED563}"/>
                  </a:ext>
                </a:extLst>
              </p:cNvPr>
              <p:cNvSpPr/>
              <p:nvPr/>
            </p:nvSpPr>
            <p:spPr>
              <a:xfrm>
                <a:off x="5842129" y="7266425"/>
                <a:ext cx="488146" cy="691278"/>
              </a:xfrm>
              <a:custGeom>
                <a:avLst/>
                <a:gdLst>
                  <a:gd name="connsiteX0" fmla="*/ 34057 w 488146"/>
                  <a:gd name="connsiteY0" fmla="*/ 674279 h 691278"/>
                  <a:gd name="connsiteX1" fmla="*/ 22705 w 488146"/>
                  <a:gd name="connsiteY1" fmla="*/ 657281 h 691278"/>
                  <a:gd name="connsiteX2" fmla="*/ 22705 w 488146"/>
                  <a:gd name="connsiteY2" fmla="*/ 572287 h 691278"/>
                  <a:gd name="connsiteX3" fmla="*/ 28381 w 488146"/>
                  <a:gd name="connsiteY3" fmla="*/ 560955 h 691278"/>
                  <a:gd name="connsiteX4" fmla="*/ 107846 w 488146"/>
                  <a:gd name="connsiteY4" fmla="*/ 583620 h 691278"/>
                  <a:gd name="connsiteX5" fmla="*/ 204340 w 488146"/>
                  <a:gd name="connsiteY5" fmla="*/ 475962 h 691278"/>
                  <a:gd name="connsiteX6" fmla="*/ 5676 w 488146"/>
                  <a:gd name="connsiteY6" fmla="*/ 16999 h 691278"/>
                  <a:gd name="connsiteX7" fmla="*/ 0 w 488146"/>
                  <a:gd name="connsiteY7" fmla="*/ 5666 h 691278"/>
                  <a:gd name="connsiteX8" fmla="*/ 5676 w 488146"/>
                  <a:gd name="connsiteY8" fmla="*/ 0 h 691278"/>
                  <a:gd name="connsiteX9" fmla="*/ 119198 w 488146"/>
                  <a:gd name="connsiteY9" fmla="*/ 0 h 691278"/>
                  <a:gd name="connsiteX10" fmla="*/ 130551 w 488146"/>
                  <a:gd name="connsiteY10" fmla="*/ 11332 h 691278"/>
                  <a:gd name="connsiteX11" fmla="*/ 249749 w 488146"/>
                  <a:gd name="connsiteY11" fmla="*/ 317308 h 691278"/>
                  <a:gd name="connsiteX12" fmla="*/ 346243 w 488146"/>
                  <a:gd name="connsiteY12" fmla="*/ 11332 h 691278"/>
                  <a:gd name="connsiteX13" fmla="*/ 357596 w 488146"/>
                  <a:gd name="connsiteY13" fmla="*/ 0 h 691278"/>
                  <a:gd name="connsiteX14" fmla="*/ 482470 w 488146"/>
                  <a:gd name="connsiteY14" fmla="*/ 0 h 691278"/>
                  <a:gd name="connsiteX15" fmla="*/ 488146 w 488146"/>
                  <a:gd name="connsiteY15" fmla="*/ 5666 h 691278"/>
                  <a:gd name="connsiteX16" fmla="*/ 482470 w 488146"/>
                  <a:gd name="connsiteY16" fmla="*/ 16999 h 691278"/>
                  <a:gd name="connsiteX17" fmla="*/ 300835 w 488146"/>
                  <a:gd name="connsiteY17" fmla="*/ 538291 h 691278"/>
                  <a:gd name="connsiteX18" fmla="*/ 124875 w 488146"/>
                  <a:gd name="connsiteY18" fmla="*/ 691278 h 691278"/>
                  <a:gd name="connsiteX19" fmla="*/ 34057 w 488146"/>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146"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6" y="583620"/>
                    </a:cubicBezTo>
                    <a:cubicBezTo>
                      <a:pt x="158932" y="583620"/>
                      <a:pt x="187312" y="555289"/>
                      <a:pt x="204340" y="475962"/>
                    </a:cubicBezTo>
                    <a:lnTo>
                      <a:pt x="5676" y="16999"/>
                    </a:lnTo>
                    <a:cubicBezTo>
                      <a:pt x="5676" y="11332"/>
                      <a:pt x="0" y="11332"/>
                      <a:pt x="0" y="5666"/>
                    </a:cubicBezTo>
                    <a:cubicBezTo>
                      <a:pt x="0" y="0"/>
                      <a:pt x="5676" y="0"/>
                      <a:pt x="5676" y="0"/>
                    </a:cubicBezTo>
                    <a:lnTo>
                      <a:pt x="119198" y="0"/>
                    </a:lnTo>
                    <a:cubicBezTo>
                      <a:pt x="124875" y="0"/>
                      <a:pt x="130551" y="5666"/>
                      <a:pt x="130551" y="11332"/>
                    </a:cubicBezTo>
                    <a:lnTo>
                      <a:pt x="249749" y="317308"/>
                    </a:lnTo>
                    <a:lnTo>
                      <a:pt x="346243" y="11332"/>
                    </a:lnTo>
                    <a:cubicBezTo>
                      <a:pt x="346243" y="5666"/>
                      <a:pt x="351919" y="0"/>
                      <a:pt x="357596" y="0"/>
                    </a:cubicBezTo>
                    <a:lnTo>
                      <a:pt x="482470" y="0"/>
                    </a:lnTo>
                    <a:cubicBezTo>
                      <a:pt x="488146" y="0"/>
                      <a:pt x="488146" y="0"/>
                      <a:pt x="488146" y="5666"/>
                    </a:cubicBezTo>
                    <a:cubicBezTo>
                      <a:pt x="488146" y="5666"/>
                      <a:pt x="488146" y="11332"/>
                      <a:pt x="482470" y="16999"/>
                    </a:cubicBezTo>
                    <a:lnTo>
                      <a:pt x="300835" y="538291"/>
                    </a:lnTo>
                    <a:cubicBezTo>
                      <a:pt x="255426" y="662947"/>
                      <a:pt x="192988" y="691278"/>
                      <a:pt x="124875" y="691278"/>
                    </a:cubicBezTo>
                    <a:cubicBezTo>
                      <a:pt x="90818" y="691278"/>
                      <a:pt x="56761" y="685612"/>
                      <a:pt x="34057" y="674279"/>
                    </a:cubicBezTo>
                    <a:close/>
                  </a:path>
                </a:pathLst>
              </a:custGeom>
              <a:solidFill>
                <a:srgbClr val="FFFFFF"/>
              </a:solidFill>
              <a:ln w="5676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475C16-0979-2B97-B5C1-DB6EB4367160}"/>
                  </a:ext>
                </a:extLst>
              </p:cNvPr>
              <p:cNvSpPr/>
              <p:nvPr/>
            </p:nvSpPr>
            <p:spPr>
              <a:xfrm>
                <a:off x="6370009" y="7255093"/>
                <a:ext cx="533555" cy="509959"/>
              </a:xfrm>
              <a:custGeom>
                <a:avLst/>
                <a:gdLst>
                  <a:gd name="connsiteX0" fmla="*/ 0 w 533555"/>
                  <a:gd name="connsiteY0" fmla="*/ 254980 h 509959"/>
                  <a:gd name="connsiteX1" fmla="*/ 266778 w 533555"/>
                  <a:gd name="connsiteY1" fmla="*/ 0 h 509959"/>
                  <a:gd name="connsiteX2" fmla="*/ 533555 w 533555"/>
                  <a:gd name="connsiteY2" fmla="*/ 254980 h 509959"/>
                  <a:gd name="connsiteX3" fmla="*/ 266778 w 533555"/>
                  <a:gd name="connsiteY3" fmla="*/ 509959 h 509959"/>
                  <a:gd name="connsiteX4" fmla="*/ 0 w 533555"/>
                  <a:gd name="connsiteY4" fmla="*/ 254980 h 509959"/>
                  <a:gd name="connsiteX5" fmla="*/ 403005 w 533555"/>
                  <a:gd name="connsiteY5" fmla="*/ 254980 h 509959"/>
                  <a:gd name="connsiteX6" fmla="*/ 266778 w 533555"/>
                  <a:gd name="connsiteY6" fmla="*/ 107658 h 509959"/>
                  <a:gd name="connsiteX7" fmla="*/ 130551 w 533555"/>
                  <a:gd name="connsiteY7" fmla="*/ 254980 h 509959"/>
                  <a:gd name="connsiteX8" fmla="*/ 266778 w 533555"/>
                  <a:gd name="connsiteY8" fmla="*/ 402301 h 509959"/>
                  <a:gd name="connsiteX9" fmla="*/ 403005 w 533555"/>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5" h="509959">
                    <a:moveTo>
                      <a:pt x="0" y="254980"/>
                    </a:moveTo>
                    <a:cubicBezTo>
                      <a:pt x="0" y="107658"/>
                      <a:pt x="113522" y="0"/>
                      <a:pt x="266778" y="0"/>
                    </a:cubicBezTo>
                    <a:cubicBezTo>
                      <a:pt x="420033" y="0"/>
                      <a:pt x="533555" y="107658"/>
                      <a:pt x="533555" y="254980"/>
                    </a:cubicBezTo>
                    <a:cubicBezTo>
                      <a:pt x="533555" y="402301"/>
                      <a:pt x="420033" y="509959"/>
                      <a:pt x="266778" y="509959"/>
                    </a:cubicBezTo>
                    <a:cubicBezTo>
                      <a:pt x="113522" y="509959"/>
                      <a:pt x="0" y="402301"/>
                      <a:pt x="0" y="254980"/>
                    </a:cubicBezTo>
                    <a:close/>
                    <a:moveTo>
                      <a:pt x="403005" y="254980"/>
                    </a:moveTo>
                    <a:cubicBezTo>
                      <a:pt x="403005" y="164320"/>
                      <a:pt x="346243" y="107658"/>
                      <a:pt x="266778" y="107658"/>
                    </a:cubicBezTo>
                    <a:cubicBezTo>
                      <a:pt x="187312" y="107658"/>
                      <a:pt x="130551" y="164320"/>
                      <a:pt x="130551" y="254980"/>
                    </a:cubicBezTo>
                    <a:cubicBezTo>
                      <a:pt x="130551" y="345639"/>
                      <a:pt x="187312" y="402301"/>
                      <a:pt x="266778" y="402301"/>
                    </a:cubicBezTo>
                    <a:cubicBezTo>
                      <a:pt x="346243" y="402301"/>
                      <a:pt x="403005" y="345639"/>
                      <a:pt x="403005" y="254980"/>
                    </a:cubicBezTo>
                    <a:close/>
                  </a:path>
                </a:pathLst>
              </a:custGeom>
              <a:solidFill>
                <a:srgbClr val="FFFFFF"/>
              </a:solidFill>
              <a:ln w="5676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FC7E67-45CD-7510-28ED-80B9B9299D27}"/>
                  </a:ext>
                </a:extLst>
              </p:cNvPr>
              <p:cNvSpPr/>
              <p:nvPr/>
            </p:nvSpPr>
            <p:spPr>
              <a:xfrm>
                <a:off x="6988706" y="7266425"/>
                <a:ext cx="442737" cy="504292"/>
              </a:xfrm>
              <a:custGeom>
                <a:avLst/>
                <a:gdLst>
                  <a:gd name="connsiteX0" fmla="*/ 0 w 442737"/>
                  <a:gd name="connsiteY0" fmla="*/ 334306 h 504292"/>
                  <a:gd name="connsiteX1" fmla="*/ 0 w 442737"/>
                  <a:gd name="connsiteY1" fmla="*/ 11332 h 504292"/>
                  <a:gd name="connsiteX2" fmla="*/ 11353 w 442737"/>
                  <a:gd name="connsiteY2" fmla="*/ 0 h 504292"/>
                  <a:gd name="connsiteX3" fmla="*/ 107846 w 442737"/>
                  <a:gd name="connsiteY3" fmla="*/ 0 h 504292"/>
                  <a:gd name="connsiteX4" fmla="*/ 119199 w 442737"/>
                  <a:gd name="connsiteY4" fmla="*/ 11332 h 504292"/>
                  <a:gd name="connsiteX5" fmla="*/ 119199 w 442737"/>
                  <a:gd name="connsiteY5" fmla="*/ 294643 h 504292"/>
                  <a:gd name="connsiteX6" fmla="*/ 204341 w 442737"/>
                  <a:gd name="connsiteY6" fmla="*/ 396635 h 504292"/>
                  <a:gd name="connsiteX7" fmla="*/ 323539 w 442737"/>
                  <a:gd name="connsiteY7" fmla="*/ 232314 h 504292"/>
                  <a:gd name="connsiteX8" fmla="*/ 323539 w 442737"/>
                  <a:gd name="connsiteY8" fmla="*/ 11332 h 504292"/>
                  <a:gd name="connsiteX9" fmla="*/ 334891 w 442737"/>
                  <a:gd name="connsiteY9" fmla="*/ 0 h 504292"/>
                  <a:gd name="connsiteX10" fmla="*/ 431386 w 442737"/>
                  <a:gd name="connsiteY10" fmla="*/ 0 h 504292"/>
                  <a:gd name="connsiteX11" fmla="*/ 442738 w 442737"/>
                  <a:gd name="connsiteY11" fmla="*/ 11332 h 504292"/>
                  <a:gd name="connsiteX12" fmla="*/ 442738 w 442737"/>
                  <a:gd name="connsiteY12" fmla="*/ 481628 h 504292"/>
                  <a:gd name="connsiteX13" fmla="*/ 431386 w 442737"/>
                  <a:gd name="connsiteY13" fmla="*/ 492961 h 504292"/>
                  <a:gd name="connsiteX14" fmla="*/ 334891 w 442737"/>
                  <a:gd name="connsiteY14" fmla="*/ 492961 h 504292"/>
                  <a:gd name="connsiteX15" fmla="*/ 323539 w 442737"/>
                  <a:gd name="connsiteY15" fmla="*/ 481628 h 504292"/>
                  <a:gd name="connsiteX16" fmla="*/ 323539 w 442737"/>
                  <a:gd name="connsiteY16" fmla="*/ 447631 h 504292"/>
                  <a:gd name="connsiteX17" fmla="*/ 175960 w 442737"/>
                  <a:gd name="connsiteY17" fmla="*/ 504293 h 504292"/>
                  <a:gd name="connsiteX18" fmla="*/ 0 w 442737"/>
                  <a:gd name="connsiteY18" fmla="*/ 334306 h 5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737" h="504292">
                    <a:moveTo>
                      <a:pt x="0" y="334306"/>
                    </a:moveTo>
                    <a:lnTo>
                      <a:pt x="0" y="11332"/>
                    </a:lnTo>
                    <a:cubicBezTo>
                      <a:pt x="0" y="5666"/>
                      <a:pt x="5676" y="0"/>
                      <a:pt x="11353" y="0"/>
                    </a:cubicBezTo>
                    <a:lnTo>
                      <a:pt x="107846" y="0"/>
                    </a:lnTo>
                    <a:cubicBezTo>
                      <a:pt x="113522" y="0"/>
                      <a:pt x="119199" y="5666"/>
                      <a:pt x="119199" y="11332"/>
                    </a:cubicBezTo>
                    <a:lnTo>
                      <a:pt x="119199" y="294643"/>
                    </a:lnTo>
                    <a:cubicBezTo>
                      <a:pt x="119199" y="368304"/>
                      <a:pt x="147580" y="396635"/>
                      <a:pt x="204341" y="396635"/>
                    </a:cubicBezTo>
                    <a:cubicBezTo>
                      <a:pt x="266778" y="396635"/>
                      <a:pt x="323539" y="351305"/>
                      <a:pt x="323539" y="232314"/>
                    </a:cubicBezTo>
                    <a:lnTo>
                      <a:pt x="323539" y="11332"/>
                    </a:lnTo>
                    <a:cubicBezTo>
                      <a:pt x="323539" y="5666"/>
                      <a:pt x="329215" y="0"/>
                      <a:pt x="334891" y="0"/>
                    </a:cubicBezTo>
                    <a:lnTo>
                      <a:pt x="431386" y="0"/>
                    </a:lnTo>
                    <a:cubicBezTo>
                      <a:pt x="437062" y="0"/>
                      <a:pt x="442738" y="5666"/>
                      <a:pt x="442738" y="11332"/>
                    </a:cubicBezTo>
                    <a:lnTo>
                      <a:pt x="442738" y="481628"/>
                    </a:lnTo>
                    <a:cubicBezTo>
                      <a:pt x="442738" y="487294"/>
                      <a:pt x="437062" y="492961"/>
                      <a:pt x="431386" y="492961"/>
                    </a:cubicBezTo>
                    <a:lnTo>
                      <a:pt x="334891" y="492961"/>
                    </a:lnTo>
                    <a:cubicBezTo>
                      <a:pt x="329215" y="492961"/>
                      <a:pt x="323539" y="487294"/>
                      <a:pt x="323539" y="481628"/>
                    </a:cubicBezTo>
                    <a:lnTo>
                      <a:pt x="323539" y="447631"/>
                    </a:lnTo>
                    <a:cubicBezTo>
                      <a:pt x="283806" y="481628"/>
                      <a:pt x="238397" y="504293"/>
                      <a:pt x="175960" y="504293"/>
                    </a:cubicBezTo>
                    <a:cubicBezTo>
                      <a:pt x="68114" y="498627"/>
                      <a:pt x="0" y="430632"/>
                      <a:pt x="0" y="334306"/>
                    </a:cubicBezTo>
                    <a:close/>
                  </a:path>
                </a:pathLst>
              </a:custGeom>
              <a:solidFill>
                <a:srgbClr val="FFFFFF"/>
              </a:solidFill>
              <a:ln w="5676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32B2456-BDE7-AB96-5BF0-D757CC30B217}"/>
                  </a:ext>
                </a:extLst>
              </p:cNvPr>
              <p:cNvSpPr/>
              <p:nvPr/>
            </p:nvSpPr>
            <p:spPr>
              <a:xfrm>
                <a:off x="7556318" y="7255093"/>
                <a:ext cx="340567" cy="498626"/>
              </a:xfrm>
              <a:custGeom>
                <a:avLst/>
                <a:gdLst>
                  <a:gd name="connsiteX0" fmla="*/ 0 w 340567"/>
                  <a:gd name="connsiteY0" fmla="*/ 487294 h 498626"/>
                  <a:gd name="connsiteX1" fmla="*/ 0 w 340567"/>
                  <a:gd name="connsiteY1" fmla="*/ 16998 h 498626"/>
                  <a:gd name="connsiteX2" fmla="*/ 11353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3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3"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8" y="107658"/>
                      <a:pt x="119199" y="135989"/>
                      <a:pt x="119199" y="237981"/>
                    </a:cubicBezTo>
                    <a:lnTo>
                      <a:pt x="119199" y="487294"/>
                    </a:lnTo>
                    <a:cubicBezTo>
                      <a:pt x="119199" y="492961"/>
                      <a:pt x="113522" y="498626"/>
                      <a:pt x="107846" y="498626"/>
                    </a:cubicBezTo>
                    <a:lnTo>
                      <a:pt x="11353" y="498626"/>
                    </a:lnTo>
                    <a:cubicBezTo>
                      <a:pt x="0" y="498626"/>
                      <a:pt x="0" y="492961"/>
                      <a:pt x="0" y="487294"/>
                    </a:cubicBezTo>
                    <a:close/>
                  </a:path>
                </a:pathLst>
              </a:custGeom>
              <a:solidFill>
                <a:srgbClr val="FFFFFF"/>
              </a:solidFill>
              <a:ln w="5676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DB464CD-1856-2ACF-160C-5FB06AC875B5}"/>
                  </a:ext>
                </a:extLst>
              </p:cNvPr>
              <p:cNvSpPr/>
              <p:nvPr/>
            </p:nvSpPr>
            <p:spPr>
              <a:xfrm>
                <a:off x="8175016" y="7255093"/>
                <a:ext cx="431384" cy="499855"/>
              </a:xfrm>
              <a:custGeom>
                <a:avLst/>
                <a:gdLst>
                  <a:gd name="connsiteX0" fmla="*/ 0 w 431384"/>
                  <a:gd name="connsiteY0" fmla="*/ 334306 h 499855"/>
                  <a:gd name="connsiteX1" fmla="*/ 11352 w 431384"/>
                  <a:gd name="connsiteY1" fmla="*/ 322974 h 499855"/>
                  <a:gd name="connsiteX2" fmla="*/ 113522 w 431384"/>
                  <a:gd name="connsiteY2" fmla="*/ 322974 h 499855"/>
                  <a:gd name="connsiteX3" fmla="*/ 124875 w 431384"/>
                  <a:gd name="connsiteY3" fmla="*/ 334306 h 499855"/>
                  <a:gd name="connsiteX4" fmla="*/ 227045 w 431384"/>
                  <a:gd name="connsiteY4" fmla="*/ 402301 h 499855"/>
                  <a:gd name="connsiteX5" fmla="*/ 312187 w 431384"/>
                  <a:gd name="connsiteY5" fmla="*/ 356971 h 499855"/>
                  <a:gd name="connsiteX6" fmla="*/ 187311 w 431384"/>
                  <a:gd name="connsiteY6" fmla="*/ 294643 h 499855"/>
                  <a:gd name="connsiteX7" fmla="*/ 17028 w 431384"/>
                  <a:gd name="connsiteY7" fmla="*/ 152988 h 499855"/>
                  <a:gd name="connsiteX8" fmla="*/ 215692 w 431384"/>
                  <a:gd name="connsiteY8" fmla="*/ 0 h 499855"/>
                  <a:gd name="connsiteX9" fmla="*/ 425709 w 431384"/>
                  <a:gd name="connsiteY9" fmla="*/ 147321 h 499855"/>
                  <a:gd name="connsiteX10" fmla="*/ 414356 w 431384"/>
                  <a:gd name="connsiteY10" fmla="*/ 158653 h 499855"/>
                  <a:gd name="connsiteX11" fmla="*/ 306510 w 431384"/>
                  <a:gd name="connsiteY11" fmla="*/ 158653 h 499855"/>
                  <a:gd name="connsiteX12" fmla="*/ 295158 w 431384"/>
                  <a:gd name="connsiteY12" fmla="*/ 147321 h 499855"/>
                  <a:gd name="connsiteX13" fmla="*/ 210016 w 431384"/>
                  <a:gd name="connsiteY13" fmla="*/ 96326 h 499855"/>
                  <a:gd name="connsiteX14" fmla="*/ 136227 w 431384"/>
                  <a:gd name="connsiteY14" fmla="*/ 141655 h 499855"/>
                  <a:gd name="connsiteX15" fmla="*/ 255426 w 431384"/>
                  <a:gd name="connsiteY15" fmla="*/ 203983 h 499855"/>
                  <a:gd name="connsiteX16" fmla="*/ 431385 w 431384"/>
                  <a:gd name="connsiteY16" fmla="*/ 345639 h 499855"/>
                  <a:gd name="connsiteX17" fmla="*/ 221368 w 431384"/>
                  <a:gd name="connsiteY17" fmla="*/ 498626 h 499855"/>
                  <a:gd name="connsiteX18" fmla="*/ 0 w 431384"/>
                  <a:gd name="connsiteY18" fmla="*/ 334306 h 49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384" h="499855">
                    <a:moveTo>
                      <a:pt x="0" y="334306"/>
                    </a:moveTo>
                    <a:cubicBezTo>
                      <a:pt x="0" y="328640"/>
                      <a:pt x="5676" y="322974"/>
                      <a:pt x="11352" y="322974"/>
                    </a:cubicBezTo>
                    <a:lnTo>
                      <a:pt x="113522" y="322974"/>
                    </a:lnTo>
                    <a:cubicBezTo>
                      <a:pt x="119198" y="322974"/>
                      <a:pt x="124875" y="328640"/>
                      <a:pt x="124875" y="334306"/>
                    </a:cubicBezTo>
                    <a:cubicBezTo>
                      <a:pt x="136227" y="379636"/>
                      <a:pt x="175959" y="402301"/>
                      <a:pt x="227045" y="402301"/>
                    </a:cubicBezTo>
                    <a:cubicBezTo>
                      <a:pt x="278130" y="402301"/>
                      <a:pt x="312187" y="385302"/>
                      <a:pt x="312187" y="356971"/>
                    </a:cubicBezTo>
                    <a:cubicBezTo>
                      <a:pt x="312187" y="328640"/>
                      <a:pt x="278130" y="311642"/>
                      <a:pt x="187311" y="294643"/>
                    </a:cubicBezTo>
                    <a:cubicBezTo>
                      <a:pt x="68113" y="271978"/>
                      <a:pt x="17028" y="226649"/>
                      <a:pt x="17028" y="152988"/>
                    </a:cubicBezTo>
                    <a:cubicBezTo>
                      <a:pt x="17028" y="45329"/>
                      <a:pt x="119198" y="0"/>
                      <a:pt x="215692" y="0"/>
                    </a:cubicBezTo>
                    <a:cubicBezTo>
                      <a:pt x="334891" y="0"/>
                      <a:pt x="414356" y="62328"/>
                      <a:pt x="425709" y="147321"/>
                    </a:cubicBezTo>
                    <a:cubicBezTo>
                      <a:pt x="425709" y="152988"/>
                      <a:pt x="420033" y="158653"/>
                      <a:pt x="414356" y="158653"/>
                    </a:cubicBezTo>
                    <a:lnTo>
                      <a:pt x="306510" y="158653"/>
                    </a:lnTo>
                    <a:cubicBezTo>
                      <a:pt x="300834" y="158653"/>
                      <a:pt x="295158" y="152988"/>
                      <a:pt x="295158" y="147321"/>
                    </a:cubicBezTo>
                    <a:cubicBezTo>
                      <a:pt x="283806" y="118990"/>
                      <a:pt x="255426" y="96326"/>
                      <a:pt x="210016" y="96326"/>
                    </a:cubicBezTo>
                    <a:cubicBezTo>
                      <a:pt x="170284" y="96326"/>
                      <a:pt x="136227" y="113324"/>
                      <a:pt x="136227" y="141655"/>
                    </a:cubicBezTo>
                    <a:cubicBezTo>
                      <a:pt x="136227" y="164320"/>
                      <a:pt x="158931" y="186984"/>
                      <a:pt x="255426" y="203983"/>
                    </a:cubicBezTo>
                    <a:cubicBezTo>
                      <a:pt x="363272" y="220982"/>
                      <a:pt x="431385" y="254980"/>
                      <a:pt x="431385" y="345639"/>
                    </a:cubicBezTo>
                    <a:cubicBezTo>
                      <a:pt x="431385" y="436298"/>
                      <a:pt x="346243" y="498626"/>
                      <a:pt x="221368" y="498626"/>
                    </a:cubicBezTo>
                    <a:cubicBezTo>
                      <a:pt x="90817" y="509959"/>
                      <a:pt x="5676" y="441964"/>
                      <a:pt x="0" y="334306"/>
                    </a:cubicBezTo>
                    <a:close/>
                  </a:path>
                </a:pathLst>
              </a:custGeom>
              <a:solidFill>
                <a:srgbClr val="FFFFFF"/>
              </a:solidFill>
              <a:ln w="5676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2E4A80B-8F37-023B-5A45-08E572DD4C2C}"/>
                  </a:ext>
                </a:extLst>
              </p:cNvPr>
              <p:cNvSpPr/>
              <p:nvPr/>
            </p:nvSpPr>
            <p:spPr>
              <a:xfrm>
                <a:off x="8646133" y="7107771"/>
                <a:ext cx="385976" cy="662947"/>
              </a:xfrm>
              <a:custGeom>
                <a:avLst/>
                <a:gdLst>
                  <a:gd name="connsiteX0" fmla="*/ 96495 w 385976"/>
                  <a:gd name="connsiteY0" fmla="*/ 492961 h 662947"/>
                  <a:gd name="connsiteX1" fmla="*/ 96495 w 385976"/>
                  <a:gd name="connsiteY1" fmla="*/ 260646 h 662947"/>
                  <a:gd name="connsiteX2" fmla="*/ 11353 w 385976"/>
                  <a:gd name="connsiteY2" fmla="*/ 260646 h 662947"/>
                  <a:gd name="connsiteX3" fmla="*/ 0 w 385976"/>
                  <a:gd name="connsiteY3" fmla="*/ 249313 h 662947"/>
                  <a:gd name="connsiteX4" fmla="*/ 0 w 385976"/>
                  <a:gd name="connsiteY4" fmla="*/ 164320 h 662947"/>
                  <a:gd name="connsiteX5" fmla="*/ 11353 w 385976"/>
                  <a:gd name="connsiteY5" fmla="*/ 152988 h 662947"/>
                  <a:gd name="connsiteX6" fmla="*/ 96495 w 385976"/>
                  <a:gd name="connsiteY6" fmla="*/ 152988 h 662947"/>
                  <a:gd name="connsiteX7" fmla="*/ 96495 w 385976"/>
                  <a:gd name="connsiteY7" fmla="*/ 11332 h 662947"/>
                  <a:gd name="connsiteX8" fmla="*/ 107847 w 385976"/>
                  <a:gd name="connsiteY8" fmla="*/ 0 h 662947"/>
                  <a:gd name="connsiteX9" fmla="*/ 204341 w 385976"/>
                  <a:gd name="connsiteY9" fmla="*/ 0 h 662947"/>
                  <a:gd name="connsiteX10" fmla="*/ 215693 w 385976"/>
                  <a:gd name="connsiteY10" fmla="*/ 11332 h 662947"/>
                  <a:gd name="connsiteX11" fmla="*/ 215693 w 385976"/>
                  <a:gd name="connsiteY11" fmla="*/ 152988 h 662947"/>
                  <a:gd name="connsiteX12" fmla="*/ 363272 w 385976"/>
                  <a:gd name="connsiteY12" fmla="*/ 152988 h 662947"/>
                  <a:gd name="connsiteX13" fmla="*/ 374624 w 385976"/>
                  <a:gd name="connsiteY13" fmla="*/ 164320 h 662947"/>
                  <a:gd name="connsiteX14" fmla="*/ 374624 w 385976"/>
                  <a:gd name="connsiteY14" fmla="*/ 249313 h 662947"/>
                  <a:gd name="connsiteX15" fmla="*/ 363272 w 385976"/>
                  <a:gd name="connsiteY15" fmla="*/ 260646 h 662947"/>
                  <a:gd name="connsiteX16" fmla="*/ 215693 w 385976"/>
                  <a:gd name="connsiteY16" fmla="*/ 260646 h 662947"/>
                  <a:gd name="connsiteX17" fmla="*/ 215693 w 385976"/>
                  <a:gd name="connsiteY17" fmla="*/ 470296 h 662947"/>
                  <a:gd name="connsiteX18" fmla="*/ 283806 w 385976"/>
                  <a:gd name="connsiteY18" fmla="*/ 549623 h 662947"/>
                  <a:gd name="connsiteX19" fmla="*/ 368948 w 385976"/>
                  <a:gd name="connsiteY19" fmla="*/ 538291 h 662947"/>
                  <a:gd name="connsiteX20" fmla="*/ 380301 w 385976"/>
                  <a:gd name="connsiteY20" fmla="*/ 538291 h 662947"/>
                  <a:gd name="connsiteX21" fmla="*/ 385977 w 385976"/>
                  <a:gd name="connsiteY21" fmla="*/ 549623 h 662947"/>
                  <a:gd name="connsiteX22" fmla="*/ 385977 w 385976"/>
                  <a:gd name="connsiteY22" fmla="*/ 628950 h 662947"/>
                  <a:gd name="connsiteX23" fmla="*/ 380301 w 385976"/>
                  <a:gd name="connsiteY23" fmla="*/ 645948 h 662947"/>
                  <a:gd name="connsiteX24" fmla="*/ 266778 w 385976"/>
                  <a:gd name="connsiteY24" fmla="*/ 662947 h 662947"/>
                  <a:gd name="connsiteX25" fmla="*/ 96495 w 385976"/>
                  <a:gd name="connsiteY25" fmla="*/ 492961 h 6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5976" h="662947">
                    <a:moveTo>
                      <a:pt x="96495" y="492961"/>
                    </a:moveTo>
                    <a:lnTo>
                      <a:pt x="96495" y="260646"/>
                    </a:lnTo>
                    <a:lnTo>
                      <a:pt x="11353" y="260646"/>
                    </a:lnTo>
                    <a:cubicBezTo>
                      <a:pt x="5676" y="260646"/>
                      <a:pt x="0" y="254980"/>
                      <a:pt x="0" y="249313"/>
                    </a:cubicBezTo>
                    <a:lnTo>
                      <a:pt x="0" y="164320"/>
                    </a:lnTo>
                    <a:cubicBezTo>
                      <a:pt x="0" y="158654"/>
                      <a:pt x="5676" y="152988"/>
                      <a:pt x="11353" y="152988"/>
                    </a:cubicBezTo>
                    <a:lnTo>
                      <a:pt x="96495" y="152988"/>
                    </a:lnTo>
                    <a:lnTo>
                      <a:pt x="96495" y="11332"/>
                    </a:lnTo>
                    <a:cubicBezTo>
                      <a:pt x="96495" y="5667"/>
                      <a:pt x="102170" y="0"/>
                      <a:pt x="107847" y="0"/>
                    </a:cubicBezTo>
                    <a:lnTo>
                      <a:pt x="204341" y="0"/>
                    </a:lnTo>
                    <a:cubicBezTo>
                      <a:pt x="210017" y="0"/>
                      <a:pt x="215693" y="5667"/>
                      <a:pt x="215693" y="11332"/>
                    </a:cubicBezTo>
                    <a:lnTo>
                      <a:pt x="215693" y="152988"/>
                    </a:lnTo>
                    <a:lnTo>
                      <a:pt x="363272" y="152988"/>
                    </a:lnTo>
                    <a:cubicBezTo>
                      <a:pt x="368948" y="152988"/>
                      <a:pt x="374624" y="158654"/>
                      <a:pt x="374624" y="164320"/>
                    </a:cubicBezTo>
                    <a:lnTo>
                      <a:pt x="374624" y="249313"/>
                    </a:lnTo>
                    <a:cubicBezTo>
                      <a:pt x="374624" y="254980"/>
                      <a:pt x="368948" y="260646"/>
                      <a:pt x="363272" y="260646"/>
                    </a:cubicBezTo>
                    <a:lnTo>
                      <a:pt x="215693" y="260646"/>
                    </a:lnTo>
                    <a:lnTo>
                      <a:pt x="215693" y="470296"/>
                    </a:lnTo>
                    <a:cubicBezTo>
                      <a:pt x="215693" y="521292"/>
                      <a:pt x="232721" y="549623"/>
                      <a:pt x="283806" y="549623"/>
                    </a:cubicBezTo>
                    <a:cubicBezTo>
                      <a:pt x="312187" y="549623"/>
                      <a:pt x="334892" y="549623"/>
                      <a:pt x="368948" y="538291"/>
                    </a:cubicBezTo>
                    <a:cubicBezTo>
                      <a:pt x="374624" y="538291"/>
                      <a:pt x="374624" y="538291"/>
                      <a:pt x="380301" y="538291"/>
                    </a:cubicBezTo>
                    <a:cubicBezTo>
                      <a:pt x="385977" y="538291"/>
                      <a:pt x="385977" y="543957"/>
                      <a:pt x="385977" y="549623"/>
                    </a:cubicBezTo>
                    <a:lnTo>
                      <a:pt x="385977" y="628950"/>
                    </a:lnTo>
                    <a:cubicBezTo>
                      <a:pt x="385977" y="640283"/>
                      <a:pt x="385977" y="640283"/>
                      <a:pt x="380301" y="645948"/>
                    </a:cubicBezTo>
                    <a:cubicBezTo>
                      <a:pt x="351920" y="657281"/>
                      <a:pt x="306511" y="662947"/>
                      <a:pt x="266778" y="662947"/>
                    </a:cubicBezTo>
                    <a:cubicBezTo>
                      <a:pt x="164608" y="657281"/>
                      <a:pt x="96495" y="600619"/>
                      <a:pt x="96495" y="492961"/>
                    </a:cubicBezTo>
                    <a:close/>
                  </a:path>
                </a:pathLst>
              </a:custGeom>
              <a:solidFill>
                <a:srgbClr val="FFFFFF"/>
              </a:solidFill>
              <a:ln w="5676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09848CE-6146-9D85-B1E3-DB8C9862935F}"/>
                  </a:ext>
                </a:extLst>
              </p:cNvPr>
              <p:cNvSpPr/>
              <p:nvPr/>
            </p:nvSpPr>
            <p:spPr>
              <a:xfrm>
                <a:off x="9088871" y="7255093"/>
                <a:ext cx="533556" cy="509959"/>
              </a:xfrm>
              <a:custGeom>
                <a:avLst/>
                <a:gdLst>
                  <a:gd name="connsiteX0" fmla="*/ 0 w 533556"/>
                  <a:gd name="connsiteY0" fmla="*/ 254980 h 509959"/>
                  <a:gd name="connsiteX1" fmla="*/ 266778 w 533556"/>
                  <a:gd name="connsiteY1" fmla="*/ 0 h 509959"/>
                  <a:gd name="connsiteX2" fmla="*/ 533556 w 533556"/>
                  <a:gd name="connsiteY2" fmla="*/ 254980 h 509959"/>
                  <a:gd name="connsiteX3" fmla="*/ 266778 w 533556"/>
                  <a:gd name="connsiteY3" fmla="*/ 509959 h 509959"/>
                  <a:gd name="connsiteX4" fmla="*/ 0 w 533556"/>
                  <a:gd name="connsiteY4" fmla="*/ 254980 h 509959"/>
                  <a:gd name="connsiteX5" fmla="*/ 403005 w 533556"/>
                  <a:gd name="connsiteY5" fmla="*/ 254980 h 509959"/>
                  <a:gd name="connsiteX6" fmla="*/ 266778 w 533556"/>
                  <a:gd name="connsiteY6" fmla="*/ 107658 h 509959"/>
                  <a:gd name="connsiteX7" fmla="*/ 130551 w 533556"/>
                  <a:gd name="connsiteY7" fmla="*/ 254980 h 509959"/>
                  <a:gd name="connsiteX8" fmla="*/ 266778 w 533556"/>
                  <a:gd name="connsiteY8" fmla="*/ 402301 h 509959"/>
                  <a:gd name="connsiteX9" fmla="*/ 403005 w 533556"/>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6" h="509959">
                    <a:moveTo>
                      <a:pt x="0" y="254980"/>
                    </a:moveTo>
                    <a:cubicBezTo>
                      <a:pt x="0" y="107658"/>
                      <a:pt x="113522" y="0"/>
                      <a:pt x="266778" y="0"/>
                    </a:cubicBezTo>
                    <a:cubicBezTo>
                      <a:pt x="420034" y="0"/>
                      <a:pt x="533556" y="107658"/>
                      <a:pt x="533556" y="254980"/>
                    </a:cubicBezTo>
                    <a:cubicBezTo>
                      <a:pt x="533556" y="402301"/>
                      <a:pt x="420034" y="509959"/>
                      <a:pt x="266778" y="509959"/>
                    </a:cubicBezTo>
                    <a:cubicBezTo>
                      <a:pt x="113522" y="509959"/>
                      <a:pt x="0" y="402301"/>
                      <a:pt x="0" y="254980"/>
                    </a:cubicBezTo>
                    <a:close/>
                    <a:moveTo>
                      <a:pt x="403005" y="254980"/>
                    </a:moveTo>
                    <a:cubicBezTo>
                      <a:pt x="403005" y="164320"/>
                      <a:pt x="346244" y="107658"/>
                      <a:pt x="266778" y="107658"/>
                    </a:cubicBezTo>
                    <a:cubicBezTo>
                      <a:pt x="187312" y="107658"/>
                      <a:pt x="130551" y="164320"/>
                      <a:pt x="130551" y="254980"/>
                    </a:cubicBezTo>
                    <a:cubicBezTo>
                      <a:pt x="130551" y="345639"/>
                      <a:pt x="187312" y="402301"/>
                      <a:pt x="266778" y="402301"/>
                    </a:cubicBezTo>
                    <a:cubicBezTo>
                      <a:pt x="346244" y="402301"/>
                      <a:pt x="403005" y="345639"/>
                      <a:pt x="403005" y="254980"/>
                    </a:cubicBezTo>
                    <a:close/>
                  </a:path>
                </a:pathLst>
              </a:custGeom>
              <a:solidFill>
                <a:srgbClr val="FFFFFF"/>
              </a:solidFill>
              <a:ln w="5676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FD0EA8C-6E4D-B0FE-286C-A6ED0547F5C7}"/>
                  </a:ext>
                </a:extLst>
              </p:cNvPr>
              <p:cNvSpPr/>
              <p:nvPr/>
            </p:nvSpPr>
            <p:spPr>
              <a:xfrm>
                <a:off x="9701892" y="7255093"/>
                <a:ext cx="340567" cy="498626"/>
              </a:xfrm>
              <a:custGeom>
                <a:avLst/>
                <a:gdLst>
                  <a:gd name="connsiteX0" fmla="*/ 0 w 340567"/>
                  <a:gd name="connsiteY0" fmla="*/ 487294 h 498626"/>
                  <a:gd name="connsiteX1" fmla="*/ 0 w 340567"/>
                  <a:gd name="connsiteY1" fmla="*/ 16998 h 498626"/>
                  <a:gd name="connsiteX2" fmla="*/ 11352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2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2"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7" y="107658"/>
                      <a:pt x="119199" y="135989"/>
                      <a:pt x="119199" y="237981"/>
                    </a:cubicBezTo>
                    <a:lnTo>
                      <a:pt x="119199" y="487294"/>
                    </a:lnTo>
                    <a:cubicBezTo>
                      <a:pt x="119199" y="492961"/>
                      <a:pt x="113522" y="498626"/>
                      <a:pt x="107846" y="498626"/>
                    </a:cubicBezTo>
                    <a:lnTo>
                      <a:pt x="11352" y="498626"/>
                    </a:lnTo>
                    <a:cubicBezTo>
                      <a:pt x="0" y="498626"/>
                      <a:pt x="0" y="492961"/>
                      <a:pt x="0" y="487294"/>
                    </a:cubicBezTo>
                    <a:close/>
                  </a:path>
                </a:pathLst>
              </a:custGeom>
              <a:solidFill>
                <a:srgbClr val="FFFFFF"/>
              </a:solidFill>
              <a:ln w="5676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3CDFEE2-714F-8625-7E7E-C7018BE0908D}"/>
                  </a:ext>
                </a:extLst>
              </p:cNvPr>
              <p:cNvSpPr/>
              <p:nvPr/>
            </p:nvSpPr>
            <p:spPr>
              <a:xfrm>
                <a:off x="10093544" y="7266425"/>
                <a:ext cx="471118" cy="691278"/>
              </a:xfrm>
              <a:custGeom>
                <a:avLst/>
                <a:gdLst>
                  <a:gd name="connsiteX0" fmla="*/ 34057 w 471118"/>
                  <a:gd name="connsiteY0" fmla="*/ 674279 h 691278"/>
                  <a:gd name="connsiteX1" fmla="*/ 22705 w 471118"/>
                  <a:gd name="connsiteY1" fmla="*/ 657281 h 691278"/>
                  <a:gd name="connsiteX2" fmla="*/ 22705 w 471118"/>
                  <a:gd name="connsiteY2" fmla="*/ 572287 h 691278"/>
                  <a:gd name="connsiteX3" fmla="*/ 28381 w 471118"/>
                  <a:gd name="connsiteY3" fmla="*/ 560955 h 691278"/>
                  <a:gd name="connsiteX4" fmla="*/ 107847 w 471118"/>
                  <a:gd name="connsiteY4" fmla="*/ 583620 h 691278"/>
                  <a:gd name="connsiteX5" fmla="*/ 204341 w 471118"/>
                  <a:gd name="connsiteY5" fmla="*/ 475962 h 691278"/>
                  <a:gd name="connsiteX6" fmla="*/ 5676 w 471118"/>
                  <a:gd name="connsiteY6" fmla="*/ 16999 h 691278"/>
                  <a:gd name="connsiteX7" fmla="*/ 0 w 471118"/>
                  <a:gd name="connsiteY7" fmla="*/ 5666 h 691278"/>
                  <a:gd name="connsiteX8" fmla="*/ 5676 w 471118"/>
                  <a:gd name="connsiteY8" fmla="*/ 0 h 691278"/>
                  <a:gd name="connsiteX9" fmla="*/ 119199 w 471118"/>
                  <a:gd name="connsiteY9" fmla="*/ 0 h 691278"/>
                  <a:gd name="connsiteX10" fmla="*/ 130551 w 471118"/>
                  <a:gd name="connsiteY10" fmla="*/ 11332 h 691278"/>
                  <a:gd name="connsiteX11" fmla="*/ 249750 w 471118"/>
                  <a:gd name="connsiteY11" fmla="*/ 317308 h 691278"/>
                  <a:gd name="connsiteX12" fmla="*/ 346244 w 471118"/>
                  <a:gd name="connsiteY12" fmla="*/ 11332 h 691278"/>
                  <a:gd name="connsiteX13" fmla="*/ 357596 w 471118"/>
                  <a:gd name="connsiteY13" fmla="*/ 0 h 691278"/>
                  <a:gd name="connsiteX14" fmla="*/ 465443 w 471118"/>
                  <a:gd name="connsiteY14" fmla="*/ 0 h 691278"/>
                  <a:gd name="connsiteX15" fmla="*/ 471118 w 471118"/>
                  <a:gd name="connsiteY15" fmla="*/ 5666 h 691278"/>
                  <a:gd name="connsiteX16" fmla="*/ 465443 w 471118"/>
                  <a:gd name="connsiteY16" fmla="*/ 16999 h 691278"/>
                  <a:gd name="connsiteX17" fmla="*/ 283806 w 471118"/>
                  <a:gd name="connsiteY17" fmla="*/ 538291 h 691278"/>
                  <a:gd name="connsiteX18" fmla="*/ 107847 w 471118"/>
                  <a:gd name="connsiteY18" fmla="*/ 691278 h 691278"/>
                  <a:gd name="connsiteX19" fmla="*/ 34057 w 471118"/>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118"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7" y="583620"/>
                    </a:cubicBezTo>
                    <a:cubicBezTo>
                      <a:pt x="158932" y="583620"/>
                      <a:pt x="187312" y="555289"/>
                      <a:pt x="204341" y="475962"/>
                    </a:cubicBezTo>
                    <a:lnTo>
                      <a:pt x="5676" y="16999"/>
                    </a:lnTo>
                    <a:cubicBezTo>
                      <a:pt x="5676" y="11332"/>
                      <a:pt x="0" y="11332"/>
                      <a:pt x="0" y="5666"/>
                    </a:cubicBezTo>
                    <a:cubicBezTo>
                      <a:pt x="0" y="0"/>
                      <a:pt x="5676" y="0"/>
                      <a:pt x="5676" y="0"/>
                    </a:cubicBezTo>
                    <a:lnTo>
                      <a:pt x="119199" y="0"/>
                    </a:lnTo>
                    <a:cubicBezTo>
                      <a:pt x="124875" y="0"/>
                      <a:pt x="130551" y="5666"/>
                      <a:pt x="130551" y="11332"/>
                    </a:cubicBezTo>
                    <a:lnTo>
                      <a:pt x="249750" y="317308"/>
                    </a:lnTo>
                    <a:lnTo>
                      <a:pt x="346244" y="11332"/>
                    </a:lnTo>
                    <a:cubicBezTo>
                      <a:pt x="346244" y="5666"/>
                      <a:pt x="351920" y="0"/>
                      <a:pt x="357596" y="0"/>
                    </a:cubicBezTo>
                    <a:lnTo>
                      <a:pt x="465443" y="0"/>
                    </a:lnTo>
                    <a:cubicBezTo>
                      <a:pt x="471118" y="0"/>
                      <a:pt x="471118" y="0"/>
                      <a:pt x="471118" y="5666"/>
                    </a:cubicBezTo>
                    <a:cubicBezTo>
                      <a:pt x="471118" y="5666"/>
                      <a:pt x="471118" y="11332"/>
                      <a:pt x="465443" y="16999"/>
                    </a:cubicBezTo>
                    <a:lnTo>
                      <a:pt x="283806" y="538291"/>
                    </a:lnTo>
                    <a:cubicBezTo>
                      <a:pt x="238398" y="662947"/>
                      <a:pt x="175960" y="691278"/>
                      <a:pt x="107847" y="691278"/>
                    </a:cubicBezTo>
                    <a:cubicBezTo>
                      <a:pt x="85142" y="691278"/>
                      <a:pt x="56761" y="685612"/>
                      <a:pt x="34057" y="674279"/>
                    </a:cubicBezTo>
                    <a:close/>
                  </a:path>
                </a:pathLst>
              </a:custGeom>
              <a:solidFill>
                <a:srgbClr val="FFFFFF"/>
              </a:solidFill>
              <a:ln w="56761" cap="flat">
                <a:noFill/>
                <a:prstDash val="solid"/>
                <a:miter/>
              </a:ln>
            </p:spPr>
            <p:txBody>
              <a:bodyPr rtlCol="0" anchor="ctr"/>
              <a:lstStyle/>
              <a:p>
                <a:pPr algn="l" rtl="0"/>
                <a:endParaRPr lang="en-US"/>
              </a:p>
            </p:txBody>
          </p:sp>
        </p:grpSp>
      </p:grpSp>
      <p:sp>
        <p:nvSpPr>
          <p:cNvPr id="9" name="Text Placeholder 8">
            <a:extLst>
              <a:ext uri="{FF2B5EF4-FFF2-40B4-BE49-F238E27FC236}">
                <a16:creationId xmlns:a16="http://schemas.microsoft.com/office/drawing/2014/main" id="{2B70A181-50A3-DFF0-F5F1-0574311576F1}"/>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517030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Image 3">
    <p:bg>
      <p:bgPr>
        <a:solidFill>
          <a:schemeClr val="tx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66A3B48-F2AA-3412-072F-FCB9403D2DDA}"/>
              </a:ext>
            </a:extLst>
          </p:cNvPr>
          <p:cNvSpPr>
            <a:spLocks noGrp="1"/>
          </p:cNvSpPr>
          <p:nvPr>
            <p:ph type="pic" sz="quarter" idx="15" hasCustomPrompt="1"/>
          </p:nvPr>
        </p:nvSpPr>
        <p:spPr>
          <a:xfrm>
            <a:off x="1437350" y="444501"/>
            <a:ext cx="9317300" cy="5460561"/>
          </a:xfrm>
          <a:custGeom>
            <a:avLst/>
            <a:gdLst>
              <a:gd name="connsiteX0" fmla="*/ 1262768 w 9317300"/>
              <a:gd name="connsiteY0" fmla="*/ 1736724 h 5460561"/>
              <a:gd name="connsiteX1" fmla="*/ 1891483 w 9317300"/>
              <a:gd name="connsiteY1" fmla="*/ 2730312 h 5460561"/>
              <a:gd name="connsiteX2" fmla="*/ 1891546 w 9317300"/>
              <a:gd name="connsiteY2" fmla="*/ 2730312 h 5460561"/>
              <a:gd name="connsiteX3" fmla="*/ 1262831 w 9317300"/>
              <a:gd name="connsiteY3" fmla="*/ 3723900 h 5460561"/>
              <a:gd name="connsiteX4" fmla="*/ 0 w 9317300"/>
              <a:gd name="connsiteY4" fmla="*/ 2730312 h 5460561"/>
              <a:gd name="connsiteX5" fmla="*/ 3470083 w 9317300"/>
              <a:gd name="connsiteY5" fmla="*/ 0 h 5460561"/>
              <a:gd name="connsiteX6" fmla="*/ 9317300 w 9317300"/>
              <a:gd name="connsiteY6" fmla="*/ 0 h 5460561"/>
              <a:gd name="connsiteX7" fmla="*/ 9317300 w 9317300"/>
              <a:gd name="connsiteY7" fmla="*/ 5460561 h 5460561"/>
              <a:gd name="connsiteX8" fmla="*/ 3470083 w 9317300"/>
              <a:gd name="connsiteY8" fmla="*/ 5460561 h 5460561"/>
              <a:gd name="connsiteX9" fmla="*/ 1707974 w 9317300"/>
              <a:gd name="connsiteY9" fmla="*/ 4074131 h 5460561"/>
              <a:gd name="connsiteX10" fmla="*/ 2404265 w 9317300"/>
              <a:gd name="connsiteY10" fmla="*/ 2730249 h 5460561"/>
              <a:gd name="connsiteX11" fmla="*/ 1707974 w 9317300"/>
              <a:gd name="connsiteY11" fmla="*/ 1386367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7300" h="5460561">
                <a:moveTo>
                  <a:pt x="1262768" y="1736724"/>
                </a:moveTo>
                <a:cubicBezTo>
                  <a:pt x="1624761" y="1856961"/>
                  <a:pt x="1891483" y="2256705"/>
                  <a:pt x="1891483" y="2730312"/>
                </a:cubicBezTo>
                <a:lnTo>
                  <a:pt x="1891546" y="2730312"/>
                </a:lnTo>
                <a:cubicBezTo>
                  <a:pt x="1891546" y="3203918"/>
                  <a:pt x="1624824" y="3603662"/>
                  <a:pt x="1262831" y="3723900"/>
                </a:cubicBezTo>
                <a:lnTo>
                  <a:pt x="0" y="2730312"/>
                </a:lnTo>
                <a:close/>
                <a:moveTo>
                  <a:pt x="3470083" y="0"/>
                </a:moveTo>
                <a:lnTo>
                  <a:pt x="9317300" y="0"/>
                </a:lnTo>
                <a:lnTo>
                  <a:pt x="9317300" y="5460561"/>
                </a:lnTo>
                <a:lnTo>
                  <a:pt x="3470083" y="5460561"/>
                </a:lnTo>
                <a:lnTo>
                  <a:pt x="1707974" y="4074131"/>
                </a:lnTo>
                <a:cubicBezTo>
                  <a:pt x="2123538" y="3809245"/>
                  <a:pt x="2404265" y="3306836"/>
                  <a:pt x="2404265" y="2730249"/>
                </a:cubicBezTo>
                <a:cubicBezTo>
                  <a:pt x="2404265" y="2153663"/>
                  <a:pt x="2123538" y="1651253"/>
                  <a:pt x="1707974" y="1386367"/>
                </a:cubicBezTo>
                <a:close/>
              </a:path>
            </a:pathLst>
          </a:custGeom>
          <a:blipFill>
            <a:blip r:embed="rId2"/>
            <a:stretch>
              <a:fillRect/>
            </a:stretch>
          </a:blip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pic>
        <p:nvPicPr>
          <p:cNvPr id="51" name="Graphic 50">
            <a:extLst>
              <a:ext uri="{FF2B5EF4-FFF2-40B4-BE49-F238E27FC236}">
                <a16:creationId xmlns:a16="http://schemas.microsoft.com/office/drawing/2014/main" id="{10E79BEE-0B68-8608-D52D-D656A75760C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400" y="228599"/>
            <a:ext cx="2072787" cy="1796415"/>
          </a:xfrm>
          <a:prstGeom prst="rect">
            <a:avLst/>
          </a:prstGeom>
        </p:spPr>
      </p:pic>
      <p:sp>
        <p:nvSpPr>
          <p:cNvPr id="8" name="Text Placeholder 8">
            <a:extLst>
              <a:ext uri="{FF2B5EF4-FFF2-40B4-BE49-F238E27FC236}">
                <a16:creationId xmlns:a16="http://schemas.microsoft.com/office/drawing/2014/main" id="{D9F6CC11-B021-99A5-E104-67C2595CC967}"/>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7" name="Title 1">
            <a:extLst>
              <a:ext uri="{FF2B5EF4-FFF2-40B4-BE49-F238E27FC236}">
                <a16:creationId xmlns:a16="http://schemas.microsoft.com/office/drawing/2014/main" id="{75413D5E-8D96-A4A4-C7D6-18EC68F17F58}"/>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lvl1pPr>
          </a:lstStyle>
          <a:p>
            <a:r>
              <a:rPr lang="en-GB"/>
              <a:t>Slide title</a:t>
            </a:r>
            <a:br>
              <a:rPr lang="en-GB"/>
            </a:br>
            <a:r>
              <a:rPr lang="en-GB"/>
              <a:t>goes here</a:t>
            </a:r>
            <a:endParaRPr lang="en-US"/>
          </a:p>
        </p:txBody>
      </p:sp>
      <p:sp>
        <p:nvSpPr>
          <p:cNvPr id="9" name="Subtitle 2">
            <a:extLst>
              <a:ext uri="{FF2B5EF4-FFF2-40B4-BE49-F238E27FC236}">
                <a16:creationId xmlns:a16="http://schemas.microsoft.com/office/drawing/2014/main" id="{5C450F48-4D1B-699B-C705-6B4439037B92}"/>
              </a:ext>
            </a:extLst>
          </p:cNvPr>
          <p:cNvSpPr>
            <a:spLocks noGrp="1"/>
          </p:cNvSpPr>
          <p:nvPr>
            <p:ph type="subTitle" idx="1"/>
          </p:nvPr>
        </p:nvSpPr>
        <p:spPr>
          <a:xfrm>
            <a:off x="1524000" y="4338000"/>
            <a:ext cx="9144000" cy="276999"/>
          </a:xfrm>
        </p:spPr>
        <p:txBody>
          <a:bodyPr>
            <a:spAutoFit/>
          </a:bodyPr>
          <a:lstStyle>
            <a:lvl1pPr marL="0" indent="0" algn="ctr">
              <a:buNone/>
              <a:defRPr lang="en-GB" sz="1800" b="0" i="0" kern="1200" spc="0" baseline="0" smtClean="0">
                <a:solidFill>
                  <a:schemeClr val="bg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33801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Image 4">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D73014F-A899-1825-EA27-65DF5B2B4ED7}"/>
              </a:ext>
            </a:extLst>
          </p:cNvPr>
          <p:cNvSpPr>
            <a:spLocks noGrp="1"/>
          </p:cNvSpPr>
          <p:nvPr>
            <p:ph type="pic" sz="quarter" idx="15" hasCustomPrompt="1"/>
          </p:nvPr>
        </p:nvSpPr>
        <p:spPr>
          <a:xfrm>
            <a:off x="2627550" y="472439"/>
            <a:ext cx="6823003" cy="5477512"/>
          </a:xfrm>
          <a:custGeom>
            <a:avLst/>
            <a:gdLst>
              <a:gd name="connsiteX0" fmla="*/ 5432466 w 6823003"/>
              <a:gd name="connsiteY0" fmla="*/ 197 h 5477512"/>
              <a:gd name="connsiteX1" fmla="*/ 6823003 w 6823003"/>
              <a:gd name="connsiteY1" fmla="*/ 2738757 h 5477512"/>
              <a:gd name="connsiteX2" fmla="*/ 5316518 w 6823003"/>
              <a:gd name="connsiteY2" fmla="*/ 5455252 h 5477512"/>
              <a:gd name="connsiteX3" fmla="*/ 1139254 w 6823003"/>
              <a:gd name="connsiteY3" fmla="*/ 4113721 h 5477512"/>
              <a:gd name="connsiteX4" fmla="*/ 0 w 6823003"/>
              <a:gd name="connsiteY4" fmla="*/ 2738757 h 5477512"/>
              <a:gd name="connsiteX5" fmla="*/ 1139254 w 6823003"/>
              <a:gd name="connsiteY5" fmla="*/ 1363792 h 5477512"/>
              <a:gd name="connsiteX6" fmla="*/ 5316518 w 6823003"/>
              <a:gd name="connsiteY6" fmla="*/ 22262 h 5477512"/>
              <a:gd name="connsiteX7" fmla="*/ 5432466 w 6823003"/>
              <a:gd name="connsiteY7" fmla="*/ 197 h 547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3003" h="5477512">
                <a:moveTo>
                  <a:pt x="5432466" y="197"/>
                </a:moveTo>
                <a:cubicBezTo>
                  <a:pt x="6027101" y="-18551"/>
                  <a:pt x="6823003" y="1308679"/>
                  <a:pt x="6823003" y="2738757"/>
                </a:cubicBezTo>
                <a:cubicBezTo>
                  <a:pt x="6823003" y="4264173"/>
                  <a:pt x="5917443" y="5672572"/>
                  <a:pt x="5316518" y="5455252"/>
                </a:cubicBezTo>
                <a:lnTo>
                  <a:pt x="1139254" y="4113721"/>
                </a:lnTo>
                <a:cubicBezTo>
                  <a:pt x="396444" y="3858789"/>
                  <a:pt x="0" y="3386537"/>
                  <a:pt x="0" y="2738757"/>
                </a:cubicBezTo>
                <a:cubicBezTo>
                  <a:pt x="0" y="2090977"/>
                  <a:pt x="396444" y="1618725"/>
                  <a:pt x="1139254" y="1363792"/>
                </a:cubicBezTo>
                <a:lnTo>
                  <a:pt x="5316518" y="22262"/>
                </a:lnTo>
                <a:cubicBezTo>
                  <a:pt x="5354076" y="8679"/>
                  <a:pt x="5392824" y="1447"/>
                  <a:pt x="5432466" y="197"/>
                </a:cubicBezTo>
                <a:close/>
              </a:path>
            </a:pathLst>
          </a:custGeom>
          <a:blipFill>
            <a:blip r:embed="rId2"/>
            <a:tile tx="-1270000" ty="-254000" sx="100000" sy="100000" flip="none" algn="tl"/>
          </a:blip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grpSp>
        <p:nvGrpSpPr>
          <p:cNvPr id="16" name="Group 15">
            <a:extLst>
              <a:ext uri="{FF2B5EF4-FFF2-40B4-BE49-F238E27FC236}">
                <a16:creationId xmlns:a16="http://schemas.microsoft.com/office/drawing/2014/main" id="{D3E72905-59B0-2846-B91D-AD01C5B58708}"/>
              </a:ext>
            </a:extLst>
          </p:cNvPr>
          <p:cNvGrpSpPr/>
          <p:nvPr userDrawn="1"/>
        </p:nvGrpSpPr>
        <p:grpSpPr>
          <a:xfrm>
            <a:off x="369100" y="444921"/>
            <a:ext cx="1638443" cy="1396688"/>
            <a:chOff x="369100" y="444921"/>
            <a:chExt cx="1638443" cy="1396688"/>
          </a:xfrm>
        </p:grpSpPr>
        <p:sp>
          <p:nvSpPr>
            <p:cNvPr id="17" name="Freeform 16">
              <a:extLst>
                <a:ext uri="{FF2B5EF4-FFF2-40B4-BE49-F238E27FC236}">
                  <a16:creationId xmlns:a16="http://schemas.microsoft.com/office/drawing/2014/main" id="{5892AAAC-CF86-8754-4F72-A2F203366378}"/>
                </a:ext>
              </a:extLst>
            </p:cNvPr>
            <p:cNvSpPr/>
            <p:nvPr/>
          </p:nvSpPr>
          <p:spPr>
            <a:xfrm>
              <a:off x="369100" y="444921"/>
              <a:ext cx="1638443" cy="1190712"/>
            </a:xfrm>
            <a:custGeom>
              <a:avLst/>
              <a:gdLst>
                <a:gd name="connsiteX0" fmla="*/ 250619 w 1638443"/>
                <a:gd name="connsiteY0" fmla="*/ 642383 h 1190712"/>
                <a:gd name="connsiteX1" fmla="*/ 0 w 1638443"/>
                <a:gd name="connsiteY1" fmla="*/ 326364 h 1190712"/>
                <a:gd name="connsiteX2" fmla="*/ 328819 w 1638443"/>
                <a:gd name="connsiteY2" fmla="*/ 0 h 1190712"/>
                <a:gd name="connsiteX3" fmla="*/ 1087271 w 1638443"/>
                <a:gd name="connsiteY3" fmla="*/ 0 h 1190712"/>
                <a:gd name="connsiteX4" fmla="*/ 1638444 w 1638443"/>
                <a:gd name="connsiteY4" fmla="*/ 595356 h 1190712"/>
                <a:gd name="connsiteX5" fmla="*/ 1087271 w 1638443"/>
                <a:gd name="connsiteY5" fmla="*/ 1190713 h 1190712"/>
                <a:gd name="connsiteX6" fmla="*/ 676482 w 1638443"/>
                <a:gd name="connsiteY6" fmla="*/ 954639 h 1190712"/>
                <a:gd name="connsiteX7" fmla="*/ 676482 w 1638443"/>
                <a:gd name="connsiteY7" fmla="*/ 954639 h 1190712"/>
                <a:gd name="connsiteX8" fmla="*/ 250619 w 1638443"/>
                <a:gd name="connsiteY8" fmla="*/ 642383 h 1190712"/>
                <a:gd name="connsiteX9" fmla="*/ 250619 w 1638443"/>
                <a:gd name="connsiteY9" fmla="*/ 642383 h 119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443" h="1190712">
                  <a:moveTo>
                    <a:pt x="250619" y="642383"/>
                  </a:moveTo>
                  <a:cubicBezTo>
                    <a:pt x="105524" y="594416"/>
                    <a:pt x="0" y="478731"/>
                    <a:pt x="0" y="326364"/>
                  </a:cubicBezTo>
                  <a:cubicBezTo>
                    <a:pt x="0" y="145782"/>
                    <a:pt x="146979" y="0"/>
                    <a:pt x="328819" y="0"/>
                  </a:cubicBezTo>
                  <a:lnTo>
                    <a:pt x="1087271" y="0"/>
                  </a:lnTo>
                  <a:cubicBezTo>
                    <a:pt x="1391594" y="0"/>
                    <a:pt x="1638444" y="266170"/>
                    <a:pt x="1638444" y="595356"/>
                  </a:cubicBezTo>
                  <a:cubicBezTo>
                    <a:pt x="1638444" y="924542"/>
                    <a:pt x="1391594" y="1190713"/>
                    <a:pt x="1087271" y="1190713"/>
                  </a:cubicBezTo>
                  <a:cubicBezTo>
                    <a:pt x="919564" y="1190713"/>
                    <a:pt x="770700" y="1097600"/>
                    <a:pt x="676482" y="954639"/>
                  </a:cubicBezTo>
                  <a:cubicBezTo>
                    <a:pt x="676482" y="954639"/>
                    <a:pt x="676482" y="954639"/>
                    <a:pt x="676482" y="954639"/>
                  </a:cubicBezTo>
                  <a:cubicBezTo>
                    <a:pt x="586033" y="815441"/>
                    <a:pt x="428690" y="717626"/>
                    <a:pt x="250619" y="642383"/>
                  </a:cubicBezTo>
                  <a:lnTo>
                    <a:pt x="250619" y="642383"/>
                  </a:lnTo>
                  <a:close/>
                </a:path>
              </a:pathLst>
            </a:custGeom>
            <a:solidFill>
              <a:schemeClr val="accent3"/>
            </a:solidFill>
            <a:ln w="9395" cap="flat">
              <a:noFill/>
              <a:prstDash val="solid"/>
              <a:miter/>
            </a:ln>
          </p:spPr>
          <p:txBody>
            <a:bodyPr rtlCol="0" anchor="ctr"/>
            <a:lstStyle/>
            <a:p>
              <a:pPr algn="l" rtl="0"/>
              <a:endParaRPr lang="en-US"/>
            </a:p>
          </p:txBody>
        </p:sp>
        <p:grpSp>
          <p:nvGrpSpPr>
            <p:cNvPr id="18" name="Graphic 6">
              <a:extLst>
                <a:ext uri="{FF2B5EF4-FFF2-40B4-BE49-F238E27FC236}">
                  <a16:creationId xmlns:a16="http://schemas.microsoft.com/office/drawing/2014/main" id="{727D412C-65BC-1C62-113E-38560D6259CE}"/>
                </a:ext>
              </a:extLst>
            </p:cNvPr>
            <p:cNvGrpSpPr/>
            <p:nvPr/>
          </p:nvGrpSpPr>
          <p:grpSpPr>
            <a:xfrm>
              <a:off x="469913" y="1693006"/>
              <a:ext cx="1410437" cy="148603"/>
              <a:chOff x="469913" y="1693006"/>
              <a:chExt cx="1410437" cy="148603"/>
            </a:xfrm>
            <a:solidFill>
              <a:schemeClr val="tx1"/>
            </a:solidFill>
          </p:grpSpPr>
          <p:sp>
            <p:nvSpPr>
              <p:cNvPr id="41" name="Freeform 40">
                <a:extLst>
                  <a:ext uri="{FF2B5EF4-FFF2-40B4-BE49-F238E27FC236}">
                    <a16:creationId xmlns:a16="http://schemas.microsoft.com/office/drawing/2014/main" id="{05ED8559-4B3C-D7AD-5546-97695DB4636A}"/>
                  </a:ext>
                </a:extLst>
              </p:cNvPr>
              <p:cNvSpPr/>
              <p:nvPr/>
            </p:nvSpPr>
            <p:spPr>
              <a:xfrm>
                <a:off x="469913" y="1693006"/>
                <a:ext cx="105523" cy="116625"/>
              </a:xfrm>
              <a:custGeom>
                <a:avLst/>
                <a:gdLst>
                  <a:gd name="connsiteX0" fmla="*/ 0 w 105523"/>
                  <a:gd name="connsiteY0" fmla="*/ 58313 h 116625"/>
                  <a:gd name="connsiteX1" fmla="*/ 53704 w 105523"/>
                  <a:gd name="connsiteY1" fmla="*/ 0 h 116625"/>
                  <a:gd name="connsiteX2" fmla="*/ 105524 w 105523"/>
                  <a:gd name="connsiteY2" fmla="*/ 40443 h 116625"/>
                  <a:gd name="connsiteX3" fmla="*/ 103639 w 105523"/>
                  <a:gd name="connsiteY3" fmla="*/ 42324 h 116625"/>
                  <a:gd name="connsiteX4" fmla="*/ 86680 w 105523"/>
                  <a:gd name="connsiteY4" fmla="*/ 42324 h 116625"/>
                  <a:gd name="connsiteX5" fmla="*/ 84796 w 105523"/>
                  <a:gd name="connsiteY5" fmla="*/ 40443 h 116625"/>
                  <a:gd name="connsiteX6" fmla="*/ 53704 w 105523"/>
                  <a:gd name="connsiteY6" fmla="*/ 18811 h 116625"/>
                  <a:gd name="connsiteX7" fmla="*/ 21670 w 105523"/>
                  <a:gd name="connsiteY7" fmla="*/ 58313 h 116625"/>
                  <a:gd name="connsiteX8" fmla="*/ 53704 w 105523"/>
                  <a:gd name="connsiteY8" fmla="*/ 97815 h 116625"/>
                  <a:gd name="connsiteX9" fmla="*/ 84796 w 105523"/>
                  <a:gd name="connsiteY9" fmla="*/ 76183 h 116625"/>
                  <a:gd name="connsiteX10" fmla="*/ 86680 w 105523"/>
                  <a:gd name="connsiteY10" fmla="*/ 74302 h 116625"/>
                  <a:gd name="connsiteX11" fmla="*/ 103639 w 105523"/>
                  <a:gd name="connsiteY11" fmla="*/ 74302 h 116625"/>
                  <a:gd name="connsiteX12" fmla="*/ 105524 w 105523"/>
                  <a:gd name="connsiteY12" fmla="*/ 76183 h 116625"/>
                  <a:gd name="connsiteX13" fmla="*/ 53704 w 105523"/>
                  <a:gd name="connsiteY13" fmla="*/ 116626 h 116625"/>
                  <a:gd name="connsiteX14" fmla="*/ 0 w 105523"/>
                  <a:gd name="connsiteY14" fmla="*/ 58313 h 1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523" h="116625">
                    <a:moveTo>
                      <a:pt x="0" y="58313"/>
                    </a:moveTo>
                    <a:cubicBezTo>
                      <a:pt x="0" y="17870"/>
                      <a:pt x="27323" y="0"/>
                      <a:pt x="53704" y="0"/>
                    </a:cubicBezTo>
                    <a:cubicBezTo>
                      <a:pt x="81027" y="0"/>
                      <a:pt x="101755" y="15049"/>
                      <a:pt x="105524" y="40443"/>
                    </a:cubicBezTo>
                    <a:cubicBezTo>
                      <a:pt x="105524" y="41383"/>
                      <a:pt x="104582" y="42324"/>
                      <a:pt x="103639" y="42324"/>
                    </a:cubicBezTo>
                    <a:lnTo>
                      <a:pt x="86680" y="42324"/>
                    </a:lnTo>
                    <a:cubicBezTo>
                      <a:pt x="85738" y="42324"/>
                      <a:pt x="84796" y="41383"/>
                      <a:pt x="84796" y="40443"/>
                    </a:cubicBezTo>
                    <a:cubicBezTo>
                      <a:pt x="80085" y="24454"/>
                      <a:pt x="68779" y="18811"/>
                      <a:pt x="53704" y="18811"/>
                    </a:cubicBezTo>
                    <a:cubicBezTo>
                      <a:pt x="37687" y="18811"/>
                      <a:pt x="21670" y="31978"/>
                      <a:pt x="21670" y="58313"/>
                    </a:cubicBezTo>
                    <a:cubicBezTo>
                      <a:pt x="21670" y="84648"/>
                      <a:pt x="37687" y="97815"/>
                      <a:pt x="53704" y="97815"/>
                    </a:cubicBezTo>
                    <a:cubicBezTo>
                      <a:pt x="68779" y="97815"/>
                      <a:pt x="80085" y="92172"/>
                      <a:pt x="84796" y="76183"/>
                    </a:cubicBezTo>
                    <a:cubicBezTo>
                      <a:pt x="84796" y="75243"/>
                      <a:pt x="85738" y="74302"/>
                      <a:pt x="86680" y="74302"/>
                    </a:cubicBezTo>
                    <a:lnTo>
                      <a:pt x="103639" y="74302"/>
                    </a:lnTo>
                    <a:cubicBezTo>
                      <a:pt x="104582" y="74302"/>
                      <a:pt x="105524" y="75243"/>
                      <a:pt x="105524" y="76183"/>
                    </a:cubicBezTo>
                    <a:cubicBezTo>
                      <a:pt x="101755" y="100637"/>
                      <a:pt x="81027" y="116626"/>
                      <a:pt x="53704" y="116626"/>
                    </a:cubicBezTo>
                    <a:cubicBezTo>
                      <a:pt x="28265" y="116626"/>
                      <a:pt x="0" y="98756"/>
                      <a:pt x="0" y="58313"/>
                    </a:cubicBezTo>
                    <a:close/>
                  </a:path>
                </a:pathLst>
              </a:custGeom>
              <a:grpFill/>
              <a:ln w="939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292DDA0-E2A6-E880-B707-306CBE32D05B}"/>
                  </a:ext>
                </a:extLst>
              </p:cNvPr>
              <p:cNvSpPr/>
              <p:nvPr/>
            </p:nvSpPr>
            <p:spPr>
              <a:xfrm>
                <a:off x="593338" y="1693946"/>
                <a:ext cx="74431" cy="113804"/>
              </a:xfrm>
              <a:custGeom>
                <a:avLst/>
                <a:gdLst>
                  <a:gd name="connsiteX0" fmla="*/ 0 w 74431"/>
                  <a:gd name="connsiteY0" fmla="*/ 111923 h 113804"/>
                  <a:gd name="connsiteX1" fmla="*/ 0 w 74431"/>
                  <a:gd name="connsiteY1" fmla="*/ 1881 h 113804"/>
                  <a:gd name="connsiteX2" fmla="*/ 1884 w 74431"/>
                  <a:gd name="connsiteY2" fmla="*/ 0 h 113804"/>
                  <a:gd name="connsiteX3" fmla="*/ 17901 w 74431"/>
                  <a:gd name="connsiteY3" fmla="*/ 0 h 113804"/>
                  <a:gd name="connsiteX4" fmla="*/ 19786 w 74431"/>
                  <a:gd name="connsiteY4" fmla="*/ 1881 h 113804"/>
                  <a:gd name="connsiteX5" fmla="*/ 19786 w 74431"/>
                  <a:gd name="connsiteY5" fmla="*/ 40443 h 113804"/>
                  <a:gd name="connsiteX6" fmla="*/ 45224 w 74431"/>
                  <a:gd name="connsiteY6" fmla="*/ 31038 h 113804"/>
                  <a:gd name="connsiteX7" fmla="*/ 74432 w 74431"/>
                  <a:gd name="connsiteY7" fmla="*/ 60194 h 113804"/>
                  <a:gd name="connsiteX8" fmla="*/ 74432 w 74431"/>
                  <a:gd name="connsiteY8" fmla="*/ 111923 h 113804"/>
                  <a:gd name="connsiteX9" fmla="*/ 72548 w 74431"/>
                  <a:gd name="connsiteY9" fmla="*/ 113804 h 113804"/>
                  <a:gd name="connsiteX10" fmla="*/ 56531 w 74431"/>
                  <a:gd name="connsiteY10" fmla="*/ 113804 h 113804"/>
                  <a:gd name="connsiteX11" fmla="*/ 54646 w 74431"/>
                  <a:gd name="connsiteY11" fmla="*/ 111923 h 113804"/>
                  <a:gd name="connsiteX12" fmla="*/ 54646 w 74431"/>
                  <a:gd name="connsiteY12" fmla="*/ 64897 h 113804"/>
                  <a:gd name="connsiteX13" fmla="*/ 39571 w 74431"/>
                  <a:gd name="connsiteY13" fmla="*/ 47967 h 113804"/>
                  <a:gd name="connsiteX14" fmla="*/ 18844 w 74431"/>
                  <a:gd name="connsiteY14" fmla="*/ 75243 h 113804"/>
                  <a:gd name="connsiteX15" fmla="*/ 18844 w 74431"/>
                  <a:gd name="connsiteY15" fmla="*/ 111923 h 113804"/>
                  <a:gd name="connsiteX16" fmla="*/ 16959 w 74431"/>
                  <a:gd name="connsiteY16" fmla="*/ 113804 h 113804"/>
                  <a:gd name="connsiteX17" fmla="*/ 1884 w 74431"/>
                  <a:gd name="connsiteY17" fmla="*/ 113804 h 113804"/>
                  <a:gd name="connsiteX18" fmla="*/ 0 w 74431"/>
                  <a:gd name="connsiteY18" fmla="*/ 111923 h 11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431" h="113804">
                    <a:moveTo>
                      <a:pt x="0" y="111923"/>
                    </a:moveTo>
                    <a:lnTo>
                      <a:pt x="0" y="1881"/>
                    </a:lnTo>
                    <a:cubicBezTo>
                      <a:pt x="0" y="940"/>
                      <a:pt x="942" y="0"/>
                      <a:pt x="1884" y="0"/>
                    </a:cubicBezTo>
                    <a:lnTo>
                      <a:pt x="17901" y="0"/>
                    </a:lnTo>
                    <a:cubicBezTo>
                      <a:pt x="18844" y="0"/>
                      <a:pt x="19786" y="940"/>
                      <a:pt x="19786" y="1881"/>
                    </a:cubicBezTo>
                    <a:lnTo>
                      <a:pt x="19786" y="40443"/>
                    </a:lnTo>
                    <a:cubicBezTo>
                      <a:pt x="26381" y="34800"/>
                      <a:pt x="34861" y="31038"/>
                      <a:pt x="45224" y="31038"/>
                    </a:cubicBezTo>
                    <a:cubicBezTo>
                      <a:pt x="63126" y="31038"/>
                      <a:pt x="74432" y="39502"/>
                      <a:pt x="74432" y="60194"/>
                    </a:cubicBezTo>
                    <a:lnTo>
                      <a:pt x="74432" y="111923"/>
                    </a:lnTo>
                    <a:cubicBezTo>
                      <a:pt x="74432" y="112864"/>
                      <a:pt x="73490" y="113804"/>
                      <a:pt x="72548" y="113804"/>
                    </a:cubicBezTo>
                    <a:lnTo>
                      <a:pt x="56531" y="113804"/>
                    </a:lnTo>
                    <a:cubicBezTo>
                      <a:pt x="55588" y="113804"/>
                      <a:pt x="54646" y="112864"/>
                      <a:pt x="54646" y="111923"/>
                    </a:cubicBezTo>
                    <a:lnTo>
                      <a:pt x="54646" y="64897"/>
                    </a:lnTo>
                    <a:cubicBezTo>
                      <a:pt x="54646" y="53610"/>
                      <a:pt x="49935" y="47967"/>
                      <a:pt x="39571" y="47967"/>
                    </a:cubicBezTo>
                    <a:cubicBezTo>
                      <a:pt x="28265" y="47967"/>
                      <a:pt x="18844" y="57372"/>
                      <a:pt x="18844" y="75243"/>
                    </a:cubicBezTo>
                    <a:lnTo>
                      <a:pt x="18844" y="111923"/>
                    </a:lnTo>
                    <a:cubicBezTo>
                      <a:pt x="18844" y="112864"/>
                      <a:pt x="17901" y="113804"/>
                      <a:pt x="16959" y="113804"/>
                    </a:cubicBezTo>
                    <a:lnTo>
                      <a:pt x="1884" y="113804"/>
                    </a:lnTo>
                    <a:cubicBezTo>
                      <a:pt x="942" y="113804"/>
                      <a:pt x="0" y="112864"/>
                      <a:pt x="0" y="111923"/>
                    </a:cubicBezTo>
                    <a:close/>
                  </a:path>
                </a:pathLst>
              </a:custGeom>
              <a:grpFill/>
              <a:ln w="939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D87AE06-6A82-F163-34C1-91E829E25919}"/>
                  </a:ext>
                </a:extLst>
              </p:cNvPr>
              <p:cNvSpPr/>
              <p:nvPr/>
            </p:nvSpPr>
            <p:spPr>
              <a:xfrm>
                <a:off x="685671" y="1724984"/>
                <a:ext cx="75764" cy="83766"/>
              </a:xfrm>
              <a:custGeom>
                <a:avLst/>
                <a:gdLst>
                  <a:gd name="connsiteX0" fmla="*/ 0 w 75764"/>
                  <a:gd name="connsiteY0" fmla="*/ 57372 h 83766"/>
                  <a:gd name="connsiteX1" fmla="*/ 32976 w 75764"/>
                  <a:gd name="connsiteY1" fmla="*/ 30097 h 83766"/>
                  <a:gd name="connsiteX2" fmla="*/ 52762 w 75764"/>
                  <a:gd name="connsiteY2" fmla="*/ 32919 h 83766"/>
                  <a:gd name="connsiteX3" fmla="*/ 52762 w 75764"/>
                  <a:gd name="connsiteY3" fmla="*/ 31037 h 83766"/>
                  <a:gd name="connsiteX4" fmla="*/ 37687 w 75764"/>
                  <a:gd name="connsiteY4" fmla="*/ 16929 h 83766"/>
                  <a:gd name="connsiteX5" fmla="*/ 22612 w 75764"/>
                  <a:gd name="connsiteY5" fmla="*/ 24454 h 83766"/>
                  <a:gd name="connsiteX6" fmla="*/ 20728 w 75764"/>
                  <a:gd name="connsiteY6" fmla="*/ 26335 h 83766"/>
                  <a:gd name="connsiteX7" fmla="*/ 3769 w 75764"/>
                  <a:gd name="connsiteY7" fmla="*/ 26335 h 83766"/>
                  <a:gd name="connsiteX8" fmla="*/ 2827 w 75764"/>
                  <a:gd name="connsiteY8" fmla="*/ 25394 h 83766"/>
                  <a:gd name="connsiteX9" fmla="*/ 2827 w 75764"/>
                  <a:gd name="connsiteY9" fmla="*/ 23513 h 83766"/>
                  <a:gd name="connsiteX10" fmla="*/ 37687 w 75764"/>
                  <a:gd name="connsiteY10" fmla="*/ 0 h 83766"/>
                  <a:gd name="connsiteX11" fmla="*/ 72548 w 75764"/>
                  <a:gd name="connsiteY11" fmla="*/ 31037 h 83766"/>
                  <a:gd name="connsiteX12" fmla="*/ 72548 w 75764"/>
                  <a:gd name="connsiteY12" fmla="*/ 65837 h 83766"/>
                  <a:gd name="connsiteX13" fmla="*/ 75374 w 75764"/>
                  <a:gd name="connsiteY13" fmla="*/ 80886 h 83766"/>
                  <a:gd name="connsiteX14" fmla="*/ 74432 w 75764"/>
                  <a:gd name="connsiteY14" fmla="*/ 82767 h 83766"/>
                  <a:gd name="connsiteX15" fmla="*/ 54646 w 75764"/>
                  <a:gd name="connsiteY15" fmla="*/ 82767 h 83766"/>
                  <a:gd name="connsiteX16" fmla="*/ 52762 w 75764"/>
                  <a:gd name="connsiteY16" fmla="*/ 80886 h 83766"/>
                  <a:gd name="connsiteX17" fmla="*/ 52762 w 75764"/>
                  <a:gd name="connsiteY17" fmla="*/ 76183 h 83766"/>
                  <a:gd name="connsiteX18" fmla="*/ 29207 w 75764"/>
                  <a:gd name="connsiteY18" fmla="*/ 83707 h 83766"/>
                  <a:gd name="connsiteX19" fmla="*/ 0 w 75764"/>
                  <a:gd name="connsiteY19" fmla="*/ 57372 h 83766"/>
                  <a:gd name="connsiteX20" fmla="*/ 53704 w 75764"/>
                  <a:gd name="connsiteY20" fmla="*/ 49848 h 83766"/>
                  <a:gd name="connsiteX21" fmla="*/ 33918 w 75764"/>
                  <a:gd name="connsiteY21" fmla="*/ 47027 h 83766"/>
                  <a:gd name="connsiteX22" fmla="*/ 18844 w 75764"/>
                  <a:gd name="connsiteY22" fmla="*/ 57372 h 83766"/>
                  <a:gd name="connsiteX23" fmla="*/ 32976 w 75764"/>
                  <a:gd name="connsiteY23" fmla="*/ 67718 h 83766"/>
                  <a:gd name="connsiteX24" fmla="*/ 53704 w 75764"/>
                  <a:gd name="connsiteY24" fmla="*/ 49848 h 8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764" h="83766">
                    <a:moveTo>
                      <a:pt x="0" y="57372"/>
                    </a:moveTo>
                    <a:cubicBezTo>
                      <a:pt x="0" y="39502"/>
                      <a:pt x="15075" y="30097"/>
                      <a:pt x="32976" y="30097"/>
                    </a:cubicBezTo>
                    <a:cubicBezTo>
                      <a:pt x="40514" y="30097"/>
                      <a:pt x="47109" y="31978"/>
                      <a:pt x="52762" y="32919"/>
                    </a:cubicBezTo>
                    <a:lnTo>
                      <a:pt x="52762" y="31037"/>
                    </a:lnTo>
                    <a:cubicBezTo>
                      <a:pt x="52762" y="22573"/>
                      <a:pt x="47109" y="16929"/>
                      <a:pt x="37687" y="16929"/>
                    </a:cubicBezTo>
                    <a:cubicBezTo>
                      <a:pt x="30150" y="16929"/>
                      <a:pt x="25439" y="19751"/>
                      <a:pt x="22612" y="24454"/>
                    </a:cubicBezTo>
                    <a:cubicBezTo>
                      <a:pt x="21670" y="25394"/>
                      <a:pt x="21670" y="26335"/>
                      <a:pt x="20728" y="26335"/>
                    </a:cubicBezTo>
                    <a:lnTo>
                      <a:pt x="3769" y="26335"/>
                    </a:lnTo>
                    <a:cubicBezTo>
                      <a:pt x="2827" y="26335"/>
                      <a:pt x="2827" y="26335"/>
                      <a:pt x="2827" y="25394"/>
                    </a:cubicBezTo>
                    <a:cubicBezTo>
                      <a:pt x="2827" y="25394"/>
                      <a:pt x="2827" y="24454"/>
                      <a:pt x="2827" y="23513"/>
                    </a:cubicBezTo>
                    <a:cubicBezTo>
                      <a:pt x="5653" y="10346"/>
                      <a:pt x="17901" y="0"/>
                      <a:pt x="37687" y="0"/>
                    </a:cubicBezTo>
                    <a:cubicBezTo>
                      <a:pt x="58415" y="0"/>
                      <a:pt x="72548" y="12227"/>
                      <a:pt x="72548" y="31037"/>
                    </a:cubicBezTo>
                    <a:lnTo>
                      <a:pt x="72548" y="65837"/>
                    </a:lnTo>
                    <a:cubicBezTo>
                      <a:pt x="72548" y="72421"/>
                      <a:pt x="73490" y="77124"/>
                      <a:pt x="75374" y="80886"/>
                    </a:cubicBezTo>
                    <a:cubicBezTo>
                      <a:pt x="76316" y="81826"/>
                      <a:pt x="75374" y="82767"/>
                      <a:pt x="74432" y="82767"/>
                    </a:cubicBezTo>
                    <a:lnTo>
                      <a:pt x="54646" y="82767"/>
                    </a:lnTo>
                    <a:cubicBezTo>
                      <a:pt x="53704" y="82767"/>
                      <a:pt x="52762" y="81826"/>
                      <a:pt x="52762" y="80886"/>
                    </a:cubicBezTo>
                    <a:lnTo>
                      <a:pt x="52762" y="76183"/>
                    </a:lnTo>
                    <a:cubicBezTo>
                      <a:pt x="48051" y="79945"/>
                      <a:pt x="41456" y="83707"/>
                      <a:pt x="29207" y="83707"/>
                    </a:cubicBezTo>
                    <a:cubicBezTo>
                      <a:pt x="13190" y="84648"/>
                      <a:pt x="0" y="74302"/>
                      <a:pt x="0" y="57372"/>
                    </a:cubicBezTo>
                    <a:close/>
                    <a:moveTo>
                      <a:pt x="53704" y="49848"/>
                    </a:moveTo>
                    <a:cubicBezTo>
                      <a:pt x="47109" y="47967"/>
                      <a:pt x="41456" y="47027"/>
                      <a:pt x="33918" y="47027"/>
                    </a:cubicBezTo>
                    <a:cubicBezTo>
                      <a:pt x="25439" y="47027"/>
                      <a:pt x="18844" y="50789"/>
                      <a:pt x="18844" y="57372"/>
                    </a:cubicBezTo>
                    <a:cubicBezTo>
                      <a:pt x="18844" y="63956"/>
                      <a:pt x="24497" y="67718"/>
                      <a:pt x="32976" y="67718"/>
                    </a:cubicBezTo>
                    <a:cubicBezTo>
                      <a:pt x="43340" y="66778"/>
                      <a:pt x="53704" y="60194"/>
                      <a:pt x="53704" y="49848"/>
                    </a:cubicBezTo>
                    <a:close/>
                  </a:path>
                </a:pathLst>
              </a:custGeom>
              <a:grpFill/>
              <a:ln w="939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964E38D-6495-9689-567F-9F081B07F25F}"/>
                  </a:ext>
                </a:extLst>
              </p:cNvPr>
              <p:cNvSpPr/>
              <p:nvPr/>
            </p:nvSpPr>
            <p:spPr>
              <a:xfrm>
                <a:off x="780831" y="1724043"/>
                <a:ext cx="72547" cy="83156"/>
              </a:xfrm>
              <a:custGeom>
                <a:avLst/>
                <a:gdLst>
                  <a:gd name="connsiteX0" fmla="*/ 0 w 72547"/>
                  <a:gd name="connsiteY0" fmla="*/ 81826 h 83156"/>
                  <a:gd name="connsiteX1" fmla="*/ 0 w 72547"/>
                  <a:gd name="connsiteY1" fmla="*/ 3762 h 83156"/>
                  <a:gd name="connsiteX2" fmla="*/ 1884 w 72547"/>
                  <a:gd name="connsiteY2" fmla="*/ 1881 h 83156"/>
                  <a:gd name="connsiteX3" fmla="*/ 17901 w 72547"/>
                  <a:gd name="connsiteY3" fmla="*/ 1881 h 83156"/>
                  <a:gd name="connsiteX4" fmla="*/ 19786 w 72547"/>
                  <a:gd name="connsiteY4" fmla="*/ 3762 h 83156"/>
                  <a:gd name="connsiteX5" fmla="*/ 19786 w 72547"/>
                  <a:gd name="connsiteY5" fmla="*/ 9405 h 83156"/>
                  <a:gd name="connsiteX6" fmla="*/ 44282 w 72547"/>
                  <a:gd name="connsiteY6" fmla="*/ 0 h 83156"/>
                  <a:gd name="connsiteX7" fmla="*/ 72548 w 72547"/>
                  <a:gd name="connsiteY7" fmla="*/ 27275 h 83156"/>
                  <a:gd name="connsiteX8" fmla="*/ 72548 w 72547"/>
                  <a:gd name="connsiteY8" fmla="*/ 80886 h 83156"/>
                  <a:gd name="connsiteX9" fmla="*/ 70663 w 72547"/>
                  <a:gd name="connsiteY9" fmla="*/ 82767 h 83156"/>
                  <a:gd name="connsiteX10" fmla="*/ 54646 w 72547"/>
                  <a:gd name="connsiteY10" fmla="*/ 82767 h 83156"/>
                  <a:gd name="connsiteX11" fmla="*/ 52762 w 72547"/>
                  <a:gd name="connsiteY11" fmla="*/ 80886 h 83156"/>
                  <a:gd name="connsiteX12" fmla="*/ 52762 w 72547"/>
                  <a:gd name="connsiteY12" fmla="*/ 33859 h 83156"/>
                  <a:gd name="connsiteX13" fmla="*/ 38629 w 72547"/>
                  <a:gd name="connsiteY13" fmla="*/ 16930 h 83156"/>
                  <a:gd name="connsiteX14" fmla="*/ 18844 w 72547"/>
                  <a:gd name="connsiteY14" fmla="*/ 44205 h 83156"/>
                  <a:gd name="connsiteX15" fmla="*/ 18844 w 72547"/>
                  <a:gd name="connsiteY15" fmla="*/ 80886 h 83156"/>
                  <a:gd name="connsiteX16" fmla="*/ 16959 w 72547"/>
                  <a:gd name="connsiteY16" fmla="*/ 82767 h 83156"/>
                  <a:gd name="connsiteX17" fmla="*/ 942 w 72547"/>
                  <a:gd name="connsiteY17" fmla="*/ 82767 h 83156"/>
                  <a:gd name="connsiteX18" fmla="*/ 0 w 72547"/>
                  <a:gd name="connsiteY18" fmla="*/ 81826 h 8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547" h="83156">
                    <a:moveTo>
                      <a:pt x="0" y="81826"/>
                    </a:moveTo>
                    <a:lnTo>
                      <a:pt x="0" y="3762"/>
                    </a:lnTo>
                    <a:cubicBezTo>
                      <a:pt x="0" y="2822"/>
                      <a:pt x="942" y="1881"/>
                      <a:pt x="1884" y="1881"/>
                    </a:cubicBezTo>
                    <a:lnTo>
                      <a:pt x="17901" y="1881"/>
                    </a:lnTo>
                    <a:cubicBezTo>
                      <a:pt x="18844" y="1881"/>
                      <a:pt x="19786" y="2822"/>
                      <a:pt x="19786" y="3762"/>
                    </a:cubicBezTo>
                    <a:lnTo>
                      <a:pt x="19786" y="9405"/>
                    </a:lnTo>
                    <a:cubicBezTo>
                      <a:pt x="26381" y="3762"/>
                      <a:pt x="33918" y="0"/>
                      <a:pt x="44282" y="0"/>
                    </a:cubicBezTo>
                    <a:cubicBezTo>
                      <a:pt x="62184" y="0"/>
                      <a:pt x="72548" y="10346"/>
                      <a:pt x="72548" y="27275"/>
                    </a:cubicBezTo>
                    <a:lnTo>
                      <a:pt x="72548" y="80886"/>
                    </a:lnTo>
                    <a:cubicBezTo>
                      <a:pt x="72548" y="81826"/>
                      <a:pt x="71605" y="82767"/>
                      <a:pt x="70663" y="82767"/>
                    </a:cubicBezTo>
                    <a:lnTo>
                      <a:pt x="54646" y="82767"/>
                    </a:lnTo>
                    <a:cubicBezTo>
                      <a:pt x="53704" y="82767"/>
                      <a:pt x="52762" y="81826"/>
                      <a:pt x="52762" y="80886"/>
                    </a:cubicBezTo>
                    <a:lnTo>
                      <a:pt x="52762" y="33859"/>
                    </a:lnTo>
                    <a:cubicBezTo>
                      <a:pt x="52762" y="21632"/>
                      <a:pt x="48051" y="16930"/>
                      <a:pt x="38629" y="16930"/>
                    </a:cubicBezTo>
                    <a:cubicBezTo>
                      <a:pt x="28265" y="16930"/>
                      <a:pt x="18844" y="24454"/>
                      <a:pt x="18844" y="44205"/>
                    </a:cubicBezTo>
                    <a:lnTo>
                      <a:pt x="18844" y="80886"/>
                    </a:lnTo>
                    <a:cubicBezTo>
                      <a:pt x="18844" y="81826"/>
                      <a:pt x="17901" y="82767"/>
                      <a:pt x="16959" y="82767"/>
                    </a:cubicBezTo>
                    <a:lnTo>
                      <a:pt x="942" y="82767"/>
                    </a:lnTo>
                    <a:cubicBezTo>
                      <a:pt x="0" y="83707"/>
                      <a:pt x="0" y="82767"/>
                      <a:pt x="0" y="81826"/>
                    </a:cubicBezTo>
                    <a:close/>
                  </a:path>
                </a:pathLst>
              </a:custGeom>
              <a:grpFill/>
              <a:ln w="939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9EA0E88-F771-ECAA-B154-E2E6674D6E97}"/>
                  </a:ext>
                </a:extLst>
              </p:cNvPr>
              <p:cNvSpPr/>
              <p:nvPr/>
            </p:nvSpPr>
            <p:spPr>
              <a:xfrm>
                <a:off x="871280" y="1724043"/>
                <a:ext cx="80084" cy="116684"/>
              </a:xfrm>
              <a:custGeom>
                <a:avLst/>
                <a:gdLst>
                  <a:gd name="connsiteX0" fmla="*/ 4711 w 80084"/>
                  <a:gd name="connsiteY0" fmla="*/ 89350 h 116684"/>
                  <a:gd name="connsiteX1" fmla="*/ 6595 w 80084"/>
                  <a:gd name="connsiteY1" fmla="*/ 87469 h 116684"/>
                  <a:gd name="connsiteX2" fmla="*/ 22612 w 80084"/>
                  <a:gd name="connsiteY2" fmla="*/ 87469 h 116684"/>
                  <a:gd name="connsiteX3" fmla="*/ 24497 w 80084"/>
                  <a:gd name="connsiteY3" fmla="*/ 89350 h 116684"/>
                  <a:gd name="connsiteX4" fmla="*/ 41456 w 80084"/>
                  <a:gd name="connsiteY4" fmla="*/ 99696 h 116684"/>
                  <a:gd name="connsiteX5" fmla="*/ 61241 w 80084"/>
                  <a:gd name="connsiteY5" fmla="*/ 78064 h 116684"/>
                  <a:gd name="connsiteX6" fmla="*/ 61241 w 80084"/>
                  <a:gd name="connsiteY6" fmla="*/ 75243 h 116684"/>
                  <a:gd name="connsiteX7" fmla="*/ 38629 w 80084"/>
                  <a:gd name="connsiteY7" fmla="*/ 82767 h 116684"/>
                  <a:gd name="connsiteX8" fmla="*/ 0 w 80084"/>
                  <a:gd name="connsiteY8" fmla="*/ 41383 h 116684"/>
                  <a:gd name="connsiteX9" fmla="*/ 37687 w 80084"/>
                  <a:gd name="connsiteY9" fmla="*/ 0 h 116684"/>
                  <a:gd name="connsiteX10" fmla="*/ 60299 w 80084"/>
                  <a:gd name="connsiteY10" fmla="*/ 8465 h 116684"/>
                  <a:gd name="connsiteX11" fmla="*/ 60299 w 80084"/>
                  <a:gd name="connsiteY11" fmla="*/ 3762 h 116684"/>
                  <a:gd name="connsiteX12" fmla="*/ 62184 w 80084"/>
                  <a:gd name="connsiteY12" fmla="*/ 1881 h 116684"/>
                  <a:gd name="connsiteX13" fmla="*/ 78201 w 80084"/>
                  <a:gd name="connsiteY13" fmla="*/ 1881 h 116684"/>
                  <a:gd name="connsiteX14" fmla="*/ 80085 w 80084"/>
                  <a:gd name="connsiteY14" fmla="*/ 3762 h 116684"/>
                  <a:gd name="connsiteX15" fmla="*/ 80085 w 80084"/>
                  <a:gd name="connsiteY15" fmla="*/ 75243 h 116684"/>
                  <a:gd name="connsiteX16" fmla="*/ 39571 w 80084"/>
                  <a:gd name="connsiteY16" fmla="*/ 116626 h 116684"/>
                  <a:gd name="connsiteX17" fmla="*/ 4711 w 80084"/>
                  <a:gd name="connsiteY17" fmla="*/ 89350 h 116684"/>
                  <a:gd name="connsiteX18" fmla="*/ 62184 w 80084"/>
                  <a:gd name="connsiteY18" fmla="*/ 42324 h 116684"/>
                  <a:gd name="connsiteX19" fmla="*/ 41456 w 80084"/>
                  <a:gd name="connsiteY19" fmla="*/ 18811 h 116684"/>
                  <a:gd name="connsiteX20" fmla="*/ 20728 w 80084"/>
                  <a:gd name="connsiteY20" fmla="*/ 42324 h 116684"/>
                  <a:gd name="connsiteX21" fmla="*/ 41456 w 80084"/>
                  <a:gd name="connsiteY21" fmla="*/ 65837 h 116684"/>
                  <a:gd name="connsiteX22" fmla="*/ 62184 w 80084"/>
                  <a:gd name="connsiteY22" fmla="*/ 42324 h 11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084" h="116684">
                    <a:moveTo>
                      <a:pt x="4711" y="89350"/>
                    </a:moveTo>
                    <a:cubicBezTo>
                      <a:pt x="4711" y="88410"/>
                      <a:pt x="5653" y="87469"/>
                      <a:pt x="6595" y="87469"/>
                    </a:cubicBezTo>
                    <a:lnTo>
                      <a:pt x="22612" y="87469"/>
                    </a:lnTo>
                    <a:cubicBezTo>
                      <a:pt x="23554" y="87469"/>
                      <a:pt x="24497" y="88410"/>
                      <a:pt x="24497" y="89350"/>
                    </a:cubicBezTo>
                    <a:cubicBezTo>
                      <a:pt x="26381" y="96875"/>
                      <a:pt x="33918" y="99696"/>
                      <a:pt x="41456" y="99696"/>
                    </a:cubicBezTo>
                    <a:cubicBezTo>
                      <a:pt x="54646" y="99696"/>
                      <a:pt x="61241" y="91232"/>
                      <a:pt x="61241" y="78064"/>
                    </a:cubicBezTo>
                    <a:lnTo>
                      <a:pt x="61241" y="75243"/>
                    </a:lnTo>
                    <a:cubicBezTo>
                      <a:pt x="54646" y="80886"/>
                      <a:pt x="48051" y="82767"/>
                      <a:pt x="38629" y="82767"/>
                    </a:cubicBezTo>
                    <a:cubicBezTo>
                      <a:pt x="16017" y="82767"/>
                      <a:pt x="0" y="65837"/>
                      <a:pt x="0" y="41383"/>
                    </a:cubicBezTo>
                    <a:cubicBezTo>
                      <a:pt x="0" y="16930"/>
                      <a:pt x="15075" y="0"/>
                      <a:pt x="37687" y="0"/>
                    </a:cubicBezTo>
                    <a:cubicBezTo>
                      <a:pt x="48051" y="0"/>
                      <a:pt x="54646" y="2822"/>
                      <a:pt x="60299" y="8465"/>
                    </a:cubicBezTo>
                    <a:lnTo>
                      <a:pt x="60299" y="3762"/>
                    </a:lnTo>
                    <a:cubicBezTo>
                      <a:pt x="60299" y="2822"/>
                      <a:pt x="61241" y="1881"/>
                      <a:pt x="62184" y="1881"/>
                    </a:cubicBezTo>
                    <a:lnTo>
                      <a:pt x="78201" y="1881"/>
                    </a:lnTo>
                    <a:cubicBezTo>
                      <a:pt x="79143" y="1881"/>
                      <a:pt x="80085" y="2822"/>
                      <a:pt x="80085" y="3762"/>
                    </a:cubicBezTo>
                    <a:lnTo>
                      <a:pt x="80085" y="75243"/>
                    </a:lnTo>
                    <a:cubicBezTo>
                      <a:pt x="80085" y="103458"/>
                      <a:pt x="65952" y="116626"/>
                      <a:pt x="39571" y="116626"/>
                    </a:cubicBezTo>
                    <a:cubicBezTo>
                      <a:pt x="21670" y="117566"/>
                      <a:pt x="6595" y="107221"/>
                      <a:pt x="4711" y="89350"/>
                    </a:cubicBezTo>
                    <a:close/>
                    <a:moveTo>
                      <a:pt x="62184" y="42324"/>
                    </a:moveTo>
                    <a:cubicBezTo>
                      <a:pt x="62184" y="29157"/>
                      <a:pt x="54646" y="18811"/>
                      <a:pt x="41456" y="18811"/>
                    </a:cubicBezTo>
                    <a:cubicBezTo>
                      <a:pt x="29207" y="18811"/>
                      <a:pt x="20728" y="29157"/>
                      <a:pt x="20728" y="42324"/>
                    </a:cubicBezTo>
                    <a:cubicBezTo>
                      <a:pt x="20728" y="55491"/>
                      <a:pt x="28265" y="65837"/>
                      <a:pt x="41456" y="65837"/>
                    </a:cubicBezTo>
                    <a:cubicBezTo>
                      <a:pt x="54646" y="65837"/>
                      <a:pt x="62184" y="55491"/>
                      <a:pt x="62184" y="42324"/>
                    </a:cubicBezTo>
                    <a:close/>
                  </a:path>
                </a:pathLst>
              </a:custGeom>
              <a:grpFill/>
              <a:ln w="939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EF460AC-840C-37AB-6350-4C761B982B67}"/>
                  </a:ext>
                </a:extLst>
              </p:cNvPr>
              <p:cNvSpPr/>
              <p:nvPr/>
            </p:nvSpPr>
            <p:spPr>
              <a:xfrm>
                <a:off x="969266" y="1724984"/>
                <a:ext cx="84795" cy="84647"/>
              </a:xfrm>
              <a:custGeom>
                <a:avLst/>
                <a:gdLst>
                  <a:gd name="connsiteX0" fmla="*/ 0 w 84795"/>
                  <a:gd name="connsiteY0" fmla="*/ 42324 h 84647"/>
                  <a:gd name="connsiteX1" fmla="*/ 42398 w 84795"/>
                  <a:gd name="connsiteY1" fmla="*/ 0 h 84647"/>
                  <a:gd name="connsiteX2" fmla="*/ 84796 w 84795"/>
                  <a:gd name="connsiteY2" fmla="*/ 44205 h 84647"/>
                  <a:gd name="connsiteX3" fmla="*/ 84796 w 84795"/>
                  <a:gd name="connsiteY3" fmla="*/ 47027 h 84647"/>
                  <a:gd name="connsiteX4" fmla="*/ 82912 w 84795"/>
                  <a:gd name="connsiteY4" fmla="*/ 48908 h 84647"/>
                  <a:gd name="connsiteX5" fmla="*/ 20728 w 84795"/>
                  <a:gd name="connsiteY5" fmla="*/ 48908 h 84647"/>
                  <a:gd name="connsiteX6" fmla="*/ 42398 w 84795"/>
                  <a:gd name="connsiteY6" fmla="*/ 67718 h 84647"/>
                  <a:gd name="connsiteX7" fmla="*/ 62184 w 84795"/>
                  <a:gd name="connsiteY7" fmla="*/ 57372 h 84647"/>
                  <a:gd name="connsiteX8" fmla="*/ 64068 w 84795"/>
                  <a:gd name="connsiteY8" fmla="*/ 55491 h 84647"/>
                  <a:gd name="connsiteX9" fmla="*/ 81027 w 84795"/>
                  <a:gd name="connsiteY9" fmla="*/ 55491 h 84647"/>
                  <a:gd name="connsiteX10" fmla="*/ 81969 w 84795"/>
                  <a:gd name="connsiteY10" fmla="*/ 56432 h 84647"/>
                  <a:gd name="connsiteX11" fmla="*/ 81969 w 84795"/>
                  <a:gd name="connsiteY11" fmla="*/ 58313 h 84647"/>
                  <a:gd name="connsiteX12" fmla="*/ 41456 w 84795"/>
                  <a:gd name="connsiteY12" fmla="*/ 84648 h 84647"/>
                  <a:gd name="connsiteX13" fmla="*/ 0 w 84795"/>
                  <a:gd name="connsiteY13" fmla="*/ 42324 h 84647"/>
                  <a:gd name="connsiteX14" fmla="*/ 64068 w 84795"/>
                  <a:gd name="connsiteY14" fmla="*/ 31978 h 84647"/>
                  <a:gd name="connsiteX15" fmla="*/ 42398 w 84795"/>
                  <a:gd name="connsiteY15" fmla="*/ 16929 h 84647"/>
                  <a:gd name="connsiteX16" fmla="*/ 21670 w 84795"/>
                  <a:gd name="connsiteY16" fmla="*/ 31978 h 84647"/>
                  <a:gd name="connsiteX17" fmla="*/ 64068 w 84795"/>
                  <a:gd name="connsiteY17" fmla="*/ 31978 h 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795" h="84647">
                    <a:moveTo>
                      <a:pt x="0" y="42324"/>
                    </a:moveTo>
                    <a:cubicBezTo>
                      <a:pt x="0" y="16929"/>
                      <a:pt x="18844" y="0"/>
                      <a:pt x="42398" y="0"/>
                    </a:cubicBezTo>
                    <a:cubicBezTo>
                      <a:pt x="69721" y="0"/>
                      <a:pt x="84796" y="20692"/>
                      <a:pt x="84796" y="44205"/>
                    </a:cubicBezTo>
                    <a:lnTo>
                      <a:pt x="84796" y="47027"/>
                    </a:lnTo>
                    <a:cubicBezTo>
                      <a:pt x="84796" y="47967"/>
                      <a:pt x="83854" y="48908"/>
                      <a:pt x="82912" y="48908"/>
                    </a:cubicBezTo>
                    <a:lnTo>
                      <a:pt x="20728" y="48908"/>
                    </a:lnTo>
                    <a:cubicBezTo>
                      <a:pt x="22612" y="60194"/>
                      <a:pt x="30150" y="67718"/>
                      <a:pt x="42398" y="67718"/>
                    </a:cubicBezTo>
                    <a:cubicBezTo>
                      <a:pt x="51820" y="67718"/>
                      <a:pt x="58415" y="64897"/>
                      <a:pt x="62184" y="57372"/>
                    </a:cubicBezTo>
                    <a:cubicBezTo>
                      <a:pt x="63126" y="56432"/>
                      <a:pt x="63126" y="55491"/>
                      <a:pt x="64068" y="55491"/>
                    </a:cubicBezTo>
                    <a:lnTo>
                      <a:pt x="81027" y="55491"/>
                    </a:lnTo>
                    <a:cubicBezTo>
                      <a:pt x="81969" y="55491"/>
                      <a:pt x="81969" y="56432"/>
                      <a:pt x="81969" y="56432"/>
                    </a:cubicBezTo>
                    <a:cubicBezTo>
                      <a:pt x="81969" y="56432"/>
                      <a:pt x="81969" y="57372"/>
                      <a:pt x="81969" y="58313"/>
                    </a:cubicBezTo>
                    <a:cubicBezTo>
                      <a:pt x="75374" y="76183"/>
                      <a:pt x="61241" y="84648"/>
                      <a:pt x="41456" y="84648"/>
                    </a:cubicBezTo>
                    <a:cubicBezTo>
                      <a:pt x="17901" y="84648"/>
                      <a:pt x="0" y="66778"/>
                      <a:pt x="0" y="42324"/>
                    </a:cubicBezTo>
                    <a:close/>
                    <a:moveTo>
                      <a:pt x="64068" y="31978"/>
                    </a:moveTo>
                    <a:cubicBezTo>
                      <a:pt x="61241" y="23513"/>
                      <a:pt x="54646" y="16929"/>
                      <a:pt x="42398" y="16929"/>
                    </a:cubicBezTo>
                    <a:cubicBezTo>
                      <a:pt x="32976" y="16929"/>
                      <a:pt x="24497" y="22573"/>
                      <a:pt x="21670" y="31978"/>
                    </a:cubicBezTo>
                    <a:lnTo>
                      <a:pt x="64068" y="31978"/>
                    </a:lnTo>
                    <a:close/>
                  </a:path>
                </a:pathLst>
              </a:custGeom>
              <a:grpFill/>
              <a:ln w="939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0471C8-F0C3-FC5C-9879-947B61D6A6BA}"/>
                  </a:ext>
                </a:extLst>
              </p:cNvPr>
              <p:cNvSpPr/>
              <p:nvPr/>
            </p:nvSpPr>
            <p:spPr>
              <a:xfrm>
                <a:off x="1097402" y="1726865"/>
                <a:ext cx="78200" cy="114744"/>
              </a:xfrm>
              <a:custGeom>
                <a:avLst/>
                <a:gdLst>
                  <a:gd name="connsiteX0" fmla="*/ 5653 w 78200"/>
                  <a:gd name="connsiteY0" fmla="*/ 111923 h 114744"/>
                  <a:gd name="connsiteX1" fmla="*/ 3769 w 78200"/>
                  <a:gd name="connsiteY1" fmla="*/ 109102 h 114744"/>
                  <a:gd name="connsiteX2" fmla="*/ 3769 w 78200"/>
                  <a:gd name="connsiteY2" fmla="*/ 94994 h 114744"/>
                  <a:gd name="connsiteX3" fmla="*/ 4711 w 78200"/>
                  <a:gd name="connsiteY3" fmla="*/ 93113 h 114744"/>
                  <a:gd name="connsiteX4" fmla="*/ 17901 w 78200"/>
                  <a:gd name="connsiteY4" fmla="*/ 96875 h 114744"/>
                  <a:gd name="connsiteX5" fmla="*/ 33918 w 78200"/>
                  <a:gd name="connsiteY5" fmla="*/ 79005 h 114744"/>
                  <a:gd name="connsiteX6" fmla="*/ 942 w 78200"/>
                  <a:gd name="connsiteY6" fmla="*/ 2822 h 114744"/>
                  <a:gd name="connsiteX7" fmla="*/ 0 w 78200"/>
                  <a:gd name="connsiteY7" fmla="*/ 940 h 114744"/>
                  <a:gd name="connsiteX8" fmla="*/ 942 w 78200"/>
                  <a:gd name="connsiteY8" fmla="*/ 0 h 114744"/>
                  <a:gd name="connsiteX9" fmla="*/ 19786 w 78200"/>
                  <a:gd name="connsiteY9" fmla="*/ 0 h 114744"/>
                  <a:gd name="connsiteX10" fmla="*/ 21670 w 78200"/>
                  <a:gd name="connsiteY10" fmla="*/ 1881 h 114744"/>
                  <a:gd name="connsiteX11" fmla="*/ 41456 w 78200"/>
                  <a:gd name="connsiteY11" fmla="*/ 52670 h 114744"/>
                  <a:gd name="connsiteX12" fmla="*/ 57473 w 78200"/>
                  <a:gd name="connsiteY12" fmla="*/ 1881 h 114744"/>
                  <a:gd name="connsiteX13" fmla="*/ 59357 w 78200"/>
                  <a:gd name="connsiteY13" fmla="*/ 0 h 114744"/>
                  <a:gd name="connsiteX14" fmla="*/ 77258 w 78200"/>
                  <a:gd name="connsiteY14" fmla="*/ 0 h 114744"/>
                  <a:gd name="connsiteX15" fmla="*/ 78201 w 78200"/>
                  <a:gd name="connsiteY15" fmla="*/ 940 h 114744"/>
                  <a:gd name="connsiteX16" fmla="*/ 77258 w 78200"/>
                  <a:gd name="connsiteY16" fmla="*/ 2822 h 114744"/>
                  <a:gd name="connsiteX17" fmla="*/ 47109 w 78200"/>
                  <a:gd name="connsiteY17" fmla="*/ 89350 h 114744"/>
                  <a:gd name="connsiteX18" fmla="*/ 17901 w 78200"/>
                  <a:gd name="connsiteY18" fmla="*/ 114745 h 114744"/>
                  <a:gd name="connsiteX19" fmla="*/ 5653 w 78200"/>
                  <a:gd name="connsiteY19" fmla="*/ 111923 h 11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200" h="114744">
                    <a:moveTo>
                      <a:pt x="5653" y="111923"/>
                    </a:moveTo>
                    <a:cubicBezTo>
                      <a:pt x="3769" y="110983"/>
                      <a:pt x="3769" y="110042"/>
                      <a:pt x="3769" y="109102"/>
                    </a:cubicBezTo>
                    <a:lnTo>
                      <a:pt x="3769" y="94994"/>
                    </a:lnTo>
                    <a:cubicBezTo>
                      <a:pt x="3769" y="94053"/>
                      <a:pt x="4711" y="93113"/>
                      <a:pt x="4711" y="93113"/>
                    </a:cubicBezTo>
                    <a:cubicBezTo>
                      <a:pt x="7537" y="93113"/>
                      <a:pt x="12248" y="96875"/>
                      <a:pt x="17901" y="96875"/>
                    </a:cubicBezTo>
                    <a:cubicBezTo>
                      <a:pt x="26381" y="96875"/>
                      <a:pt x="31092" y="92172"/>
                      <a:pt x="33918" y="79005"/>
                    </a:cubicBezTo>
                    <a:lnTo>
                      <a:pt x="942" y="2822"/>
                    </a:lnTo>
                    <a:cubicBezTo>
                      <a:pt x="942" y="1881"/>
                      <a:pt x="0" y="1881"/>
                      <a:pt x="0" y="940"/>
                    </a:cubicBezTo>
                    <a:cubicBezTo>
                      <a:pt x="0" y="0"/>
                      <a:pt x="942" y="0"/>
                      <a:pt x="942" y="0"/>
                    </a:cubicBezTo>
                    <a:lnTo>
                      <a:pt x="19786" y="0"/>
                    </a:lnTo>
                    <a:cubicBezTo>
                      <a:pt x="20728" y="0"/>
                      <a:pt x="21670" y="940"/>
                      <a:pt x="21670" y="1881"/>
                    </a:cubicBezTo>
                    <a:lnTo>
                      <a:pt x="41456" y="52670"/>
                    </a:lnTo>
                    <a:lnTo>
                      <a:pt x="57473" y="1881"/>
                    </a:lnTo>
                    <a:cubicBezTo>
                      <a:pt x="57473" y="940"/>
                      <a:pt x="58415" y="0"/>
                      <a:pt x="59357" y="0"/>
                    </a:cubicBezTo>
                    <a:lnTo>
                      <a:pt x="77258" y="0"/>
                    </a:lnTo>
                    <a:cubicBezTo>
                      <a:pt x="78201" y="0"/>
                      <a:pt x="78201" y="0"/>
                      <a:pt x="78201" y="940"/>
                    </a:cubicBezTo>
                    <a:cubicBezTo>
                      <a:pt x="78201" y="940"/>
                      <a:pt x="78201" y="1881"/>
                      <a:pt x="77258" y="2822"/>
                    </a:cubicBezTo>
                    <a:lnTo>
                      <a:pt x="47109" y="89350"/>
                    </a:lnTo>
                    <a:cubicBezTo>
                      <a:pt x="39571" y="110042"/>
                      <a:pt x="29207" y="114745"/>
                      <a:pt x="17901" y="114745"/>
                    </a:cubicBezTo>
                    <a:cubicBezTo>
                      <a:pt x="14133" y="114745"/>
                      <a:pt x="9422" y="113804"/>
                      <a:pt x="5653" y="111923"/>
                    </a:cubicBezTo>
                    <a:close/>
                  </a:path>
                </a:pathLst>
              </a:custGeom>
              <a:grpFill/>
              <a:ln w="939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D8E4808-E967-5DF4-03B8-860E27C51919}"/>
                  </a:ext>
                </a:extLst>
              </p:cNvPr>
              <p:cNvSpPr/>
              <p:nvPr/>
            </p:nvSpPr>
            <p:spPr>
              <a:xfrm>
                <a:off x="1184082" y="1724984"/>
                <a:ext cx="88564" cy="84647"/>
              </a:xfrm>
              <a:custGeom>
                <a:avLst/>
                <a:gdLst>
                  <a:gd name="connsiteX0" fmla="*/ 0 w 88564"/>
                  <a:gd name="connsiteY0" fmla="*/ 42324 h 84647"/>
                  <a:gd name="connsiteX1" fmla="*/ 44282 w 88564"/>
                  <a:gd name="connsiteY1" fmla="*/ 0 h 84647"/>
                  <a:gd name="connsiteX2" fmla="*/ 88565 w 88564"/>
                  <a:gd name="connsiteY2" fmla="*/ 42324 h 84647"/>
                  <a:gd name="connsiteX3" fmla="*/ 44282 w 88564"/>
                  <a:gd name="connsiteY3" fmla="*/ 84648 h 84647"/>
                  <a:gd name="connsiteX4" fmla="*/ 0 w 88564"/>
                  <a:gd name="connsiteY4" fmla="*/ 42324 h 84647"/>
                  <a:gd name="connsiteX5" fmla="*/ 66894 w 88564"/>
                  <a:gd name="connsiteY5" fmla="*/ 42324 h 84647"/>
                  <a:gd name="connsiteX6" fmla="*/ 44282 w 88564"/>
                  <a:gd name="connsiteY6" fmla="*/ 17870 h 84647"/>
                  <a:gd name="connsiteX7" fmla="*/ 21670 w 88564"/>
                  <a:gd name="connsiteY7" fmla="*/ 42324 h 84647"/>
                  <a:gd name="connsiteX8" fmla="*/ 44282 w 88564"/>
                  <a:gd name="connsiteY8" fmla="*/ 66778 h 84647"/>
                  <a:gd name="connsiteX9" fmla="*/ 66894 w 88564"/>
                  <a:gd name="connsiteY9" fmla="*/ 42324 h 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64" h="84647">
                    <a:moveTo>
                      <a:pt x="0" y="42324"/>
                    </a:moveTo>
                    <a:cubicBezTo>
                      <a:pt x="0" y="17870"/>
                      <a:pt x="18844" y="0"/>
                      <a:pt x="44282" y="0"/>
                    </a:cubicBezTo>
                    <a:cubicBezTo>
                      <a:pt x="69721" y="0"/>
                      <a:pt x="88565" y="17870"/>
                      <a:pt x="88565" y="42324"/>
                    </a:cubicBezTo>
                    <a:cubicBezTo>
                      <a:pt x="88565" y="66778"/>
                      <a:pt x="69721" y="84648"/>
                      <a:pt x="44282" y="84648"/>
                    </a:cubicBezTo>
                    <a:cubicBezTo>
                      <a:pt x="18844" y="84648"/>
                      <a:pt x="0" y="66778"/>
                      <a:pt x="0" y="42324"/>
                    </a:cubicBezTo>
                    <a:close/>
                    <a:moveTo>
                      <a:pt x="66894" y="42324"/>
                    </a:moveTo>
                    <a:cubicBezTo>
                      <a:pt x="66894" y="27275"/>
                      <a:pt x="57473" y="17870"/>
                      <a:pt x="44282" y="17870"/>
                    </a:cubicBezTo>
                    <a:cubicBezTo>
                      <a:pt x="31092" y="17870"/>
                      <a:pt x="21670" y="27275"/>
                      <a:pt x="21670" y="42324"/>
                    </a:cubicBezTo>
                    <a:cubicBezTo>
                      <a:pt x="21670" y="57372"/>
                      <a:pt x="31092" y="66778"/>
                      <a:pt x="44282" y="66778"/>
                    </a:cubicBezTo>
                    <a:cubicBezTo>
                      <a:pt x="57473" y="66778"/>
                      <a:pt x="66894" y="57372"/>
                      <a:pt x="66894" y="42324"/>
                    </a:cubicBezTo>
                    <a:close/>
                  </a:path>
                </a:pathLst>
              </a:custGeom>
              <a:grpFill/>
              <a:ln w="939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A9C815B-2570-E557-6D23-644AD30FB941}"/>
                  </a:ext>
                </a:extLst>
              </p:cNvPr>
              <p:cNvSpPr/>
              <p:nvPr/>
            </p:nvSpPr>
            <p:spPr>
              <a:xfrm>
                <a:off x="1286779" y="1726865"/>
                <a:ext cx="73489" cy="83707"/>
              </a:xfrm>
              <a:custGeom>
                <a:avLst/>
                <a:gdLst>
                  <a:gd name="connsiteX0" fmla="*/ 0 w 73489"/>
                  <a:gd name="connsiteY0" fmla="*/ 55491 h 83707"/>
                  <a:gd name="connsiteX1" fmla="*/ 0 w 73489"/>
                  <a:gd name="connsiteY1" fmla="*/ 1881 h 83707"/>
                  <a:gd name="connsiteX2" fmla="*/ 1884 w 73489"/>
                  <a:gd name="connsiteY2" fmla="*/ 0 h 83707"/>
                  <a:gd name="connsiteX3" fmla="*/ 17901 w 73489"/>
                  <a:gd name="connsiteY3" fmla="*/ 0 h 83707"/>
                  <a:gd name="connsiteX4" fmla="*/ 19786 w 73489"/>
                  <a:gd name="connsiteY4" fmla="*/ 1881 h 83707"/>
                  <a:gd name="connsiteX5" fmla="*/ 19786 w 73489"/>
                  <a:gd name="connsiteY5" fmla="*/ 48908 h 83707"/>
                  <a:gd name="connsiteX6" fmla="*/ 33918 w 73489"/>
                  <a:gd name="connsiteY6" fmla="*/ 65837 h 83707"/>
                  <a:gd name="connsiteX7" fmla="*/ 53704 w 73489"/>
                  <a:gd name="connsiteY7" fmla="*/ 38562 h 83707"/>
                  <a:gd name="connsiteX8" fmla="*/ 53704 w 73489"/>
                  <a:gd name="connsiteY8" fmla="*/ 1881 h 83707"/>
                  <a:gd name="connsiteX9" fmla="*/ 55588 w 73489"/>
                  <a:gd name="connsiteY9" fmla="*/ 0 h 83707"/>
                  <a:gd name="connsiteX10" fmla="*/ 71605 w 73489"/>
                  <a:gd name="connsiteY10" fmla="*/ 0 h 83707"/>
                  <a:gd name="connsiteX11" fmla="*/ 73490 w 73489"/>
                  <a:gd name="connsiteY11" fmla="*/ 1881 h 83707"/>
                  <a:gd name="connsiteX12" fmla="*/ 73490 w 73489"/>
                  <a:gd name="connsiteY12" fmla="*/ 79945 h 83707"/>
                  <a:gd name="connsiteX13" fmla="*/ 71605 w 73489"/>
                  <a:gd name="connsiteY13" fmla="*/ 81826 h 83707"/>
                  <a:gd name="connsiteX14" fmla="*/ 55588 w 73489"/>
                  <a:gd name="connsiteY14" fmla="*/ 81826 h 83707"/>
                  <a:gd name="connsiteX15" fmla="*/ 53704 w 73489"/>
                  <a:gd name="connsiteY15" fmla="*/ 79945 h 83707"/>
                  <a:gd name="connsiteX16" fmla="*/ 53704 w 73489"/>
                  <a:gd name="connsiteY16" fmla="*/ 74302 h 83707"/>
                  <a:gd name="connsiteX17" fmla="*/ 29207 w 73489"/>
                  <a:gd name="connsiteY17" fmla="*/ 83707 h 83707"/>
                  <a:gd name="connsiteX18" fmla="*/ 0 w 73489"/>
                  <a:gd name="connsiteY18" fmla="*/ 55491 h 8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489" h="83707">
                    <a:moveTo>
                      <a:pt x="0" y="55491"/>
                    </a:moveTo>
                    <a:lnTo>
                      <a:pt x="0" y="1881"/>
                    </a:lnTo>
                    <a:cubicBezTo>
                      <a:pt x="0" y="940"/>
                      <a:pt x="942" y="0"/>
                      <a:pt x="1884" y="0"/>
                    </a:cubicBezTo>
                    <a:lnTo>
                      <a:pt x="17901" y="0"/>
                    </a:lnTo>
                    <a:cubicBezTo>
                      <a:pt x="18844" y="0"/>
                      <a:pt x="19786" y="940"/>
                      <a:pt x="19786" y="1881"/>
                    </a:cubicBezTo>
                    <a:lnTo>
                      <a:pt x="19786" y="48908"/>
                    </a:lnTo>
                    <a:cubicBezTo>
                      <a:pt x="19786" y="61135"/>
                      <a:pt x="24497" y="65837"/>
                      <a:pt x="33918" y="65837"/>
                    </a:cubicBezTo>
                    <a:cubicBezTo>
                      <a:pt x="44282" y="65837"/>
                      <a:pt x="53704" y="58313"/>
                      <a:pt x="53704" y="38562"/>
                    </a:cubicBezTo>
                    <a:lnTo>
                      <a:pt x="53704" y="1881"/>
                    </a:lnTo>
                    <a:cubicBezTo>
                      <a:pt x="53704" y="940"/>
                      <a:pt x="54646" y="0"/>
                      <a:pt x="55588" y="0"/>
                    </a:cubicBezTo>
                    <a:lnTo>
                      <a:pt x="71605" y="0"/>
                    </a:lnTo>
                    <a:cubicBezTo>
                      <a:pt x="72548" y="0"/>
                      <a:pt x="73490" y="940"/>
                      <a:pt x="73490" y="1881"/>
                    </a:cubicBezTo>
                    <a:lnTo>
                      <a:pt x="73490" y="79945"/>
                    </a:lnTo>
                    <a:cubicBezTo>
                      <a:pt x="73490" y="80886"/>
                      <a:pt x="72548" y="81826"/>
                      <a:pt x="71605" y="81826"/>
                    </a:cubicBezTo>
                    <a:lnTo>
                      <a:pt x="55588" y="81826"/>
                    </a:lnTo>
                    <a:cubicBezTo>
                      <a:pt x="54646" y="81826"/>
                      <a:pt x="53704" y="80886"/>
                      <a:pt x="53704" y="79945"/>
                    </a:cubicBezTo>
                    <a:lnTo>
                      <a:pt x="53704" y="74302"/>
                    </a:lnTo>
                    <a:cubicBezTo>
                      <a:pt x="47109" y="79945"/>
                      <a:pt x="39571" y="83707"/>
                      <a:pt x="29207" y="83707"/>
                    </a:cubicBezTo>
                    <a:cubicBezTo>
                      <a:pt x="11306" y="82767"/>
                      <a:pt x="0" y="71480"/>
                      <a:pt x="0" y="55491"/>
                    </a:cubicBezTo>
                    <a:close/>
                  </a:path>
                </a:pathLst>
              </a:custGeom>
              <a:grpFill/>
              <a:ln w="939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683D8F17-2840-F361-E91B-A1B1BBAF7F61}"/>
                  </a:ext>
                </a:extLst>
              </p:cNvPr>
              <p:cNvSpPr/>
              <p:nvPr/>
            </p:nvSpPr>
            <p:spPr>
              <a:xfrm>
                <a:off x="1380997" y="1724984"/>
                <a:ext cx="56530" cy="82766"/>
              </a:xfrm>
              <a:custGeom>
                <a:avLst/>
                <a:gdLst>
                  <a:gd name="connsiteX0" fmla="*/ 0 w 56530"/>
                  <a:gd name="connsiteY0" fmla="*/ 80886 h 82766"/>
                  <a:gd name="connsiteX1" fmla="*/ 0 w 56530"/>
                  <a:gd name="connsiteY1" fmla="*/ 2821 h 82766"/>
                  <a:gd name="connsiteX2" fmla="*/ 1884 w 56530"/>
                  <a:gd name="connsiteY2" fmla="*/ 940 h 82766"/>
                  <a:gd name="connsiteX3" fmla="*/ 17901 w 56530"/>
                  <a:gd name="connsiteY3" fmla="*/ 940 h 82766"/>
                  <a:gd name="connsiteX4" fmla="*/ 19786 w 56530"/>
                  <a:gd name="connsiteY4" fmla="*/ 2821 h 82766"/>
                  <a:gd name="connsiteX5" fmla="*/ 19786 w 56530"/>
                  <a:gd name="connsiteY5" fmla="*/ 7524 h 82766"/>
                  <a:gd name="connsiteX6" fmla="*/ 39572 w 56530"/>
                  <a:gd name="connsiteY6" fmla="*/ 0 h 82766"/>
                  <a:gd name="connsiteX7" fmla="*/ 54646 w 56530"/>
                  <a:gd name="connsiteY7" fmla="*/ 2821 h 82766"/>
                  <a:gd name="connsiteX8" fmla="*/ 56531 w 56530"/>
                  <a:gd name="connsiteY8" fmla="*/ 5643 h 82766"/>
                  <a:gd name="connsiteX9" fmla="*/ 56531 w 56530"/>
                  <a:gd name="connsiteY9" fmla="*/ 20692 h 82766"/>
                  <a:gd name="connsiteX10" fmla="*/ 55588 w 56530"/>
                  <a:gd name="connsiteY10" fmla="*/ 22573 h 82766"/>
                  <a:gd name="connsiteX11" fmla="*/ 54646 w 56530"/>
                  <a:gd name="connsiteY11" fmla="*/ 22573 h 82766"/>
                  <a:gd name="connsiteX12" fmla="*/ 37687 w 56530"/>
                  <a:gd name="connsiteY12" fmla="*/ 17870 h 82766"/>
                  <a:gd name="connsiteX13" fmla="*/ 19786 w 56530"/>
                  <a:gd name="connsiteY13" fmla="*/ 39502 h 82766"/>
                  <a:gd name="connsiteX14" fmla="*/ 19786 w 56530"/>
                  <a:gd name="connsiteY14" fmla="*/ 80886 h 82766"/>
                  <a:gd name="connsiteX15" fmla="*/ 17901 w 56530"/>
                  <a:gd name="connsiteY15" fmla="*/ 82767 h 82766"/>
                  <a:gd name="connsiteX16" fmla="*/ 1884 w 56530"/>
                  <a:gd name="connsiteY16" fmla="*/ 82767 h 82766"/>
                  <a:gd name="connsiteX17" fmla="*/ 0 w 56530"/>
                  <a:gd name="connsiteY17" fmla="*/ 80886 h 8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30" h="82766">
                    <a:moveTo>
                      <a:pt x="0" y="80886"/>
                    </a:moveTo>
                    <a:lnTo>
                      <a:pt x="0" y="2821"/>
                    </a:lnTo>
                    <a:cubicBezTo>
                      <a:pt x="0" y="1881"/>
                      <a:pt x="942" y="940"/>
                      <a:pt x="1884" y="940"/>
                    </a:cubicBezTo>
                    <a:lnTo>
                      <a:pt x="17901" y="940"/>
                    </a:lnTo>
                    <a:cubicBezTo>
                      <a:pt x="18844" y="940"/>
                      <a:pt x="19786" y="1881"/>
                      <a:pt x="19786" y="2821"/>
                    </a:cubicBezTo>
                    <a:lnTo>
                      <a:pt x="19786" y="7524"/>
                    </a:lnTo>
                    <a:cubicBezTo>
                      <a:pt x="24497" y="2821"/>
                      <a:pt x="32034" y="0"/>
                      <a:pt x="39572" y="0"/>
                    </a:cubicBezTo>
                    <a:cubicBezTo>
                      <a:pt x="45224" y="0"/>
                      <a:pt x="49935" y="940"/>
                      <a:pt x="54646" y="2821"/>
                    </a:cubicBezTo>
                    <a:cubicBezTo>
                      <a:pt x="56531" y="3762"/>
                      <a:pt x="56531" y="3762"/>
                      <a:pt x="56531" y="5643"/>
                    </a:cubicBezTo>
                    <a:lnTo>
                      <a:pt x="56531" y="20692"/>
                    </a:lnTo>
                    <a:cubicBezTo>
                      <a:pt x="56531" y="21632"/>
                      <a:pt x="56531" y="22573"/>
                      <a:pt x="55588" y="22573"/>
                    </a:cubicBezTo>
                    <a:cubicBezTo>
                      <a:pt x="55588" y="22573"/>
                      <a:pt x="55588" y="22573"/>
                      <a:pt x="54646" y="22573"/>
                    </a:cubicBezTo>
                    <a:cubicBezTo>
                      <a:pt x="48051" y="18811"/>
                      <a:pt x="42398" y="17870"/>
                      <a:pt x="37687" y="17870"/>
                    </a:cubicBezTo>
                    <a:cubicBezTo>
                      <a:pt x="27323" y="17870"/>
                      <a:pt x="19786" y="22573"/>
                      <a:pt x="19786" y="39502"/>
                    </a:cubicBezTo>
                    <a:lnTo>
                      <a:pt x="19786" y="80886"/>
                    </a:lnTo>
                    <a:cubicBezTo>
                      <a:pt x="19786" y="81826"/>
                      <a:pt x="18844" y="82767"/>
                      <a:pt x="17901" y="82767"/>
                    </a:cubicBezTo>
                    <a:lnTo>
                      <a:pt x="1884" y="82767"/>
                    </a:lnTo>
                    <a:cubicBezTo>
                      <a:pt x="942" y="82767"/>
                      <a:pt x="0" y="81826"/>
                      <a:pt x="0" y="80886"/>
                    </a:cubicBezTo>
                    <a:close/>
                  </a:path>
                </a:pathLst>
              </a:custGeom>
              <a:grpFill/>
              <a:ln w="939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BDAB330-85C0-9EC2-0FC4-7551C57CE5D6}"/>
                  </a:ext>
                </a:extLst>
              </p:cNvPr>
              <p:cNvSpPr/>
              <p:nvPr/>
            </p:nvSpPr>
            <p:spPr>
              <a:xfrm>
                <a:off x="1483694" y="1724984"/>
                <a:ext cx="72547" cy="82970"/>
              </a:xfrm>
              <a:custGeom>
                <a:avLst/>
                <a:gdLst>
                  <a:gd name="connsiteX0" fmla="*/ 0 w 72547"/>
                  <a:gd name="connsiteY0" fmla="*/ 55491 h 82970"/>
                  <a:gd name="connsiteX1" fmla="*/ 1884 w 72547"/>
                  <a:gd name="connsiteY1" fmla="*/ 53610 h 82970"/>
                  <a:gd name="connsiteX2" fmla="*/ 18844 w 72547"/>
                  <a:gd name="connsiteY2" fmla="*/ 53610 h 82970"/>
                  <a:gd name="connsiteX3" fmla="*/ 20728 w 72547"/>
                  <a:gd name="connsiteY3" fmla="*/ 55491 h 82970"/>
                  <a:gd name="connsiteX4" fmla="*/ 37687 w 72547"/>
                  <a:gd name="connsiteY4" fmla="*/ 66778 h 82970"/>
                  <a:gd name="connsiteX5" fmla="*/ 51820 w 72547"/>
                  <a:gd name="connsiteY5" fmla="*/ 59253 h 82970"/>
                  <a:gd name="connsiteX6" fmla="*/ 31092 w 72547"/>
                  <a:gd name="connsiteY6" fmla="*/ 48908 h 82970"/>
                  <a:gd name="connsiteX7" fmla="*/ 2827 w 72547"/>
                  <a:gd name="connsiteY7" fmla="*/ 25394 h 82970"/>
                  <a:gd name="connsiteX8" fmla="*/ 35803 w 72547"/>
                  <a:gd name="connsiteY8" fmla="*/ 0 h 82970"/>
                  <a:gd name="connsiteX9" fmla="*/ 70663 w 72547"/>
                  <a:gd name="connsiteY9" fmla="*/ 24454 h 82970"/>
                  <a:gd name="connsiteX10" fmla="*/ 68779 w 72547"/>
                  <a:gd name="connsiteY10" fmla="*/ 26335 h 82970"/>
                  <a:gd name="connsiteX11" fmla="*/ 51820 w 72547"/>
                  <a:gd name="connsiteY11" fmla="*/ 26335 h 82970"/>
                  <a:gd name="connsiteX12" fmla="*/ 49935 w 72547"/>
                  <a:gd name="connsiteY12" fmla="*/ 24454 h 82970"/>
                  <a:gd name="connsiteX13" fmla="*/ 35803 w 72547"/>
                  <a:gd name="connsiteY13" fmla="*/ 15989 h 82970"/>
                  <a:gd name="connsiteX14" fmla="*/ 23554 w 72547"/>
                  <a:gd name="connsiteY14" fmla="*/ 23513 h 82970"/>
                  <a:gd name="connsiteX15" fmla="*/ 43340 w 72547"/>
                  <a:gd name="connsiteY15" fmla="*/ 33859 h 82970"/>
                  <a:gd name="connsiteX16" fmla="*/ 72548 w 72547"/>
                  <a:gd name="connsiteY16" fmla="*/ 57372 h 82970"/>
                  <a:gd name="connsiteX17" fmla="*/ 37687 w 72547"/>
                  <a:gd name="connsiteY17" fmla="*/ 82767 h 82970"/>
                  <a:gd name="connsiteX18" fmla="*/ 0 w 72547"/>
                  <a:gd name="connsiteY18" fmla="*/ 55491 h 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547" h="82970">
                    <a:moveTo>
                      <a:pt x="0" y="55491"/>
                    </a:moveTo>
                    <a:cubicBezTo>
                      <a:pt x="0" y="54551"/>
                      <a:pt x="942" y="53610"/>
                      <a:pt x="1884" y="53610"/>
                    </a:cubicBezTo>
                    <a:lnTo>
                      <a:pt x="18844" y="53610"/>
                    </a:lnTo>
                    <a:cubicBezTo>
                      <a:pt x="19786" y="53610"/>
                      <a:pt x="20728" y="54551"/>
                      <a:pt x="20728" y="55491"/>
                    </a:cubicBezTo>
                    <a:cubicBezTo>
                      <a:pt x="22612" y="63016"/>
                      <a:pt x="29207" y="66778"/>
                      <a:pt x="37687" y="66778"/>
                    </a:cubicBezTo>
                    <a:cubicBezTo>
                      <a:pt x="46167" y="66778"/>
                      <a:pt x="51820" y="63956"/>
                      <a:pt x="51820" y="59253"/>
                    </a:cubicBezTo>
                    <a:cubicBezTo>
                      <a:pt x="51820" y="54551"/>
                      <a:pt x="46167" y="51729"/>
                      <a:pt x="31092" y="48908"/>
                    </a:cubicBezTo>
                    <a:cubicBezTo>
                      <a:pt x="11306" y="45145"/>
                      <a:pt x="2827" y="37621"/>
                      <a:pt x="2827" y="25394"/>
                    </a:cubicBezTo>
                    <a:cubicBezTo>
                      <a:pt x="2827" y="7524"/>
                      <a:pt x="19786" y="0"/>
                      <a:pt x="35803" y="0"/>
                    </a:cubicBezTo>
                    <a:cubicBezTo>
                      <a:pt x="55588" y="0"/>
                      <a:pt x="68779" y="10346"/>
                      <a:pt x="70663" y="24454"/>
                    </a:cubicBezTo>
                    <a:cubicBezTo>
                      <a:pt x="70663" y="25394"/>
                      <a:pt x="69721" y="26335"/>
                      <a:pt x="68779" y="26335"/>
                    </a:cubicBezTo>
                    <a:lnTo>
                      <a:pt x="51820" y="26335"/>
                    </a:lnTo>
                    <a:cubicBezTo>
                      <a:pt x="50877" y="26335"/>
                      <a:pt x="49935" y="25394"/>
                      <a:pt x="49935" y="24454"/>
                    </a:cubicBezTo>
                    <a:cubicBezTo>
                      <a:pt x="48051" y="19751"/>
                      <a:pt x="43340" y="15989"/>
                      <a:pt x="35803" y="15989"/>
                    </a:cubicBezTo>
                    <a:cubicBezTo>
                      <a:pt x="29207" y="15989"/>
                      <a:pt x="23554" y="18811"/>
                      <a:pt x="23554" y="23513"/>
                    </a:cubicBezTo>
                    <a:cubicBezTo>
                      <a:pt x="23554" y="27275"/>
                      <a:pt x="27323" y="31037"/>
                      <a:pt x="43340" y="33859"/>
                    </a:cubicBezTo>
                    <a:cubicBezTo>
                      <a:pt x="61241" y="36681"/>
                      <a:pt x="72548" y="42324"/>
                      <a:pt x="72548" y="57372"/>
                    </a:cubicBezTo>
                    <a:cubicBezTo>
                      <a:pt x="72548" y="72421"/>
                      <a:pt x="58415" y="82767"/>
                      <a:pt x="37687" y="82767"/>
                    </a:cubicBezTo>
                    <a:cubicBezTo>
                      <a:pt x="16017" y="84648"/>
                      <a:pt x="1884" y="73361"/>
                      <a:pt x="0" y="55491"/>
                    </a:cubicBezTo>
                    <a:close/>
                  </a:path>
                </a:pathLst>
              </a:custGeom>
              <a:grpFill/>
              <a:ln w="939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7D3BA5C-23DC-20B9-F10D-773F8F880E6C}"/>
                  </a:ext>
                </a:extLst>
              </p:cNvPr>
              <p:cNvSpPr/>
              <p:nvPr/>
            </p:nvSpPr>
            <p:spPr>
              <a:xfrm>
                <a:off x="1561895" y="1700530"/>
                <a:ext cx="64067" cy="110042"/>
              </a:xfrm>
              <a:custGeom>
                <a:avLst/>
                <a:gdLst>
                  <a:gd name="connsiteX0" fmla="*/ 16017 w 64067"/>
                  <a:gd name="connsiteY0" fmla="*/ 81826 h 110042"/>
                  <a:gd name="connsiteX1" fmla="*/ 16017 w 64067"/>
                  <a:gd name="connsiteY1" fmla="*/ 43265 h 110042"/>
                  <a:gd name="connsiteX2" fmla="*/ 1884 w 64067"/>
                  <a:gd name="connsiteY2" fmla="*/ 43265 h 110042"/>
                  <a:gd name="connsiteX3" fmla="*/ 0 w 64067"/>
                  <a:gd name="connsiteY3" fmla="*/ 41383 h 110042"/>
                  <a:gd name="connsiteX4" fmla="*/ 0 w 64067"/>
                  <a:gd name="connsiteY4" fmla="*/ 27275 h 110042"/>
                  <a:gd name="connsiteX5" fmla="*/ 1884 w 64067"/>
                  <a:gd name="connsiteY5" fmla="*/ 25394 h 110042"/>
                  <a:gd name="connsiteX6" fmla="*/ 16017 w 64067"/>
                  <a:gd name="connsiteY6" fmla="*/ 25394 h 110042"/>
                  <a:gd name="connsiteX7" fmla="*/ 16017 w 64067"/>
                  <a:gd name="connsiteY7" fmla="*/ 1881 h 110042"/>
                  <a:gd name="connsiteX8" fmla="*/ 17901 w 64067"/>
                  <a:gd name="connsiteY8" fmla="*/ 0 h 110042"/>
                  <a:gd name="connsiteX9" fmla="*/ 33918 w 64067"/>
                  <a:gd name="connsiteY9" fmla="*/ 0 h 110042"/>
                  <a:gd name="connsiteX10" fmla="*/ 35803 w 64067"/>
                  <a:gd name="connsiteY10" fmla="*/ 1881 h 110042"/>
                  <a:gd name="connsiteX11" fmla="*/ 35803 w 64067"/>
                  <a:gd name="connsiteY11" fmla="*/ 25394 h 110042"/>
                  <a:gd name="connsiteX12" fmla="*/ 60299 w 64067"/>
                  <a:gd name="connsiteY12" fmla="*/ 25394 h 110042"/>
                  <a:gd name="connsiteX13" fmla="*/ 62184 w 64067"/>
                  <a:gd name="connsiteY13" fmla="*/ 27275 h 110042"/>
                  <a:gd name="connsiteX14" fmla="*/ 62184 w 64067"/>
                  <a:gd name="connsiteY14" fmla="*/ 41383 h 110042"/>
                  <a:gd name="connsiteX15" fmla="*/ 60299 w 64067"/>
                  <a:gd name="connsiteY15" fmla="*/ 43265 h 110042"/>
                  <a:gd name="connsiteX16" fmla="*/ 35803 w 64067"/>
                  <a:gd name="connsiteY16" fmla="*/ 43265 h 110042"/>
                  <a:gd name="connsiteX17" fmla="*/ 35803 w 64067"/>
                  <a:gd name="connsiteY17" fmla="*/ 78064 h 110042"/>
                  <a:gd name="connsiteX18" fmla="*/ 47109 w 64067"/>
                  <a:gd name="connsiteY18" fmla="*/ 91232 h 110042"/>
                  <a:gd name="connsiteX19" fmla="*/ 61241 w 64067"/>
                  <a:gd name="connsiteY19" fmla="*/ 89350 h 110042"/>
                  <a:gd name="connsiteX20" fmla="*/ 63126 w 64067"/>
                  <a:gd name="connsiteY20" fmla="*/ 89350 h 110042"/>
                  <a:gd name="connsiteX21" fmla="*/ 64068 w 64067"/>
                  <a:gd name="connsiteY21" fmla="*/ 91232 h 110042"/>
                  <a:gd name="connsiteX22" fmla="*/ 64068 w 64067"/>
                  <a:gd name="connsiteY22" fmla="*/ 104399 h 110042"/>
                  <a:gd name="connsiteX23" fmla="*/ 63126 w 64067"/>
                  <a:gd name="connsiteY23" fmla="*/ 107221 h 110042"/>
                  <a:gd name="connsiteX24" fmla="*/ 44282 w 64067"/>
                  <a:gd name="connsiteY24" fmla="*/ 110042 h 110042"/>
                  <a:gd name="connsiteX25" fmla="*/ 16017 w 64067"/>
                  <a:gd name="connsiteY25" fmla="*/ 81826 h 1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67" h="110042">
                    <a:moveTo>
                      <a:pt x="16017" y="81826"/>
                    </a:moveTo>
                    <a:lnTo>
                      <a:pt x="16017" y="43265"/>
                    </a:lnTo>
                    <a:lnTo>
                      <a:pt x="1884" y="43265"/>
                    </a:lnTo>
                    <a:cubicBezTo>
                      <a:pt x="942" y="43265"/>
                      <a:pt x="0" y="42324"/>
                      <a:pt x="0" y="41383"/>
                    </a:cubicBezTo>
                    <a:lnTo>
                      <a:pt x="0" y="27275"/>
                    </a:lnTo>
                    <a:cubicBezTo>
                      <a:pt x="0" y="26335"/>
                      <a:pt x="942" y="25394"/>
                      <a:pt x="1884" y="25394"/>
                    </a:cubicBezTo>
                    <a:lnTo>
                      <a:pt x="16017" y="25394"/>
                    </a:lnTo>
                    <a:lnTo>
                      <a:pt x="16017" y="1881"/>
                    </a:lnTo>
                    <a:cubicBezTo>
                      <a:pt x="16017" y="941"/>
                      <a:pt x="16959" y="0"/>
                      <a:pt x="17901" y="0"/>
                    </a:cubicBezTo>
                    <a:lnTo>
                      <a:pt x="33918" y="0"/>
                    </a:lnTo>
                    <a:cubicBezTo>
                      <a:pt x="34860" y="0"/>
                      <a:pt x="35803" y="941"/>
                      <a:pt x="35803" y="1881"/>
                    </a:cubicBezTo>
                    <a:lnTo>
                      <a:pt x="35803" y="25394"/>
                    </a:lnTo>
                    <a:lnTo>
                      <a:pt x="60299" y="25394"/>
                    </a:lnTo>
                    <a:cubicBezTo>
                      <a:pt x="61241" y="25394"/>
                      <a:pt x="62184" y="26335"/>
                      <a:pt x="62184" y="27275"/>
                    </a:cubicBezTo>
                    <a:lnTo>
                      <a:pt x="62184" y="41383"/>
                    </a:lnTo>
                    <a:cubicBezTo>
                      <a:pt x="62184" y="42324"/>
                      <a:pt x="61241" y="43265"/>
                      <a:pt x="60299" y="43265"/>
                    </a:cubicBezTo>
                    <a:lnTo>
                      <a:pt x="35803" y="43265"/>
                    </a:lnTo>
                    <a:lnTo>
                      <a:pt x="35803" y="78064"/>
                    </a:lnTo>
                    <a:cubicBezTo>
                      <a:pt x="35803" y="86529"/>
                      <a:pt x="38629" y="91232"/>
                      <a:pt x="47109" y="91232"/>
                    </a:cubicBezTo>
                    <a:cubicBezTo>
                      <a:pt x="51820" y="91232"/>
                      <a:pt x="55588" y="91232"/>
                      <a:pt x="61241" y="89350"/>
                    </a:cubicBezTo>
                    <a:cubicBezTo>
                      <a:pt x="62184" y="89350"/>
                      <a:pt x="62184" y="89350"/>
                      <a:pt x="63126" y="89350"/>
                    </a:cubicBezTo>
                    <a:cubicBezTo>
                      <a:pt x="64068" y="89350"/>
                      <a:pt x="64068" y="90291"/>
                      <a:pt x="64068" y="91232"/>
                    </a:cubicBezTo>
                    <a:lnTo>
                      <a:pt x="64068" y="104399"/>
                    </a:lnTo>
                    <a:cubicBezTo>
                      <a:pt x="64068" y="106280"/>
                      <a:pt x="64068" y="106280"/>
                      <a:pt x="63126" y="107221"/>
                    </a:cubicBezTo>
                    <a:cubicBezTo>
                      <a:pt x="58415" y="109102"/>
                      <a:pt x="50877" y="110042"/>
                      <a:pt x="44282" y="110042"/>
                    </a:cubicBezTo>
                    <a:cubicBezTo>
                      <a:pt x="28265" y="109102"/>
                      <a:pt x="16017" y="99696"/>
                      <a:pt x="16017" y="81826"/>
                    </a:cubicBezTo>
                    <a:close/>
                  </a:path>
                </a:pathLst>
              </a:custGeom>
              <a:grpFill/>
              <a:ln w="939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E9303A9-4F55-D647-6E4F-859FB0AE2637}"/>
                  </a:ext>
                </a:extLst>
              </p:cNvPr>
              <p:cNvSpPr/>
              <p:nvPr/>
            </p:nvSpPr>
            <p:spPr>
              <a:xfrm>
                <a:off x="1635384" y="1724984"/>
                <a:ext cx="88564" cy="84647"/>
              </a:xfrm>
              <a:custGeom>
                <a:avLst/>
                <a:gdLst>
                  <a:gd name="connsiteX0" fmla="*/ 0 w 88564"/>
                  <a:gd name="connsiteY0" fmla="*/ 42324 h 84647"/>
                  <a:gd name="connsiteX1" fmla="*/ 44282 w 88564"/>
                  <a:gd name="connsiteY1" fmla="*/ 0 h 84647"/>
                  <a:gd name="connsiteX2" fmla="*/ 88565 w 88564"/>
                  <a:gd name="connsiteY2" fmla="*/ 42324 h 84647"/>
                  <a:gd name="connsiteX3" fmla="*/ 44282 w 88564"/>
                  <a:gd name="connsiteY3" fmla="*/ 84648 h 84647"/>
                  <a:gd name="connsiteX4" fmla="*/ 0 w 88564"/>
                  <a:gd name="connsiteY4" fmla="*/ 42324 h 84647"/>
                  <a:gd name="connsiteX5" fmla="*/ 66895 w 88564"/>
                  <a:gd name="connsiteY5" fmla="*/ 42324 h 84647"/>
                  <a:gd name="connsiteX6" fmla="*/ 44282 w 88564"/>
                  <a:gd name="connsiteY6" fmla="*/ 17870 h 84647"/>
                  <a:gd name="connsiteX7" fmla="*/ 21670 w 88564"/>
                  <a:gd name="connsiteY7" fmla="*/ 42324 h 84647"/>
                  <a:gd name="connsiteX8" fmla="*/ 44282 w 88564"/>
                  <a:gd name="connsiteY8" fmla="*/ 66778 h 84647"/>
                  <a:gd name="connsiteX9" fmla="*/ 66895 w 88564"/>
                  <a:gd name="connsiteY9" fmla="*/ 42324 h 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64" h="84647">
                    <a:moveTo>
                      <a:pt x="0" y="42324"/>
                    </a:moveTo>
                    <a:cubicBezTo>
                      <a:pt x="0" y="17870"/>
                      <a:pt x="18844" y="0"/>
                      <a:pt x="44282" y="0"/>
                    </a:cubicBezTo>
                    <a:cubicBezTo>
                      <a:pt x="69721" y="0"/>
                      <a:pt x="88565" y="17870"/>
                      <a:pt x="88565" y="42324"/>
                    </a:cubicBezTo>
                    <a:cubicBezTo>
                      <a:pt x="88565" y="66778"/>
                      <a:pt x="69721" y="84648"/>
                      <a:pt x="44282" y="84648"/>
                    </a:cubicBezTo>
                    <a:cubicBezTo>
                      <a:pt x="18844" y="84648"/>
                      <a:pt x="0" y="66778"/>
                      <a:pt x="0" y="42324"/>
                    </a:cubicBezTo>
                    <a:close/>
                    <a:moveTo>
                      <a:pt x="66895" y="42324"/>
                    </a:moveTo>
                    <a:cubicBezTo>
                      <a:pt x="66895" y="27275"/>
                      <a:pt x="57473" y="17870"/>
                      <a:pt x="44282" y="17870"/>
                    </a:cubicBezTo>
                    <a:cubicBezTo>
                      <a:pt x="31092" y="17870"/>
                      <a:pt x="21670" y="27275"/>
                      <a:pt x="21670" y="42324"/>
                    </a:cubicBezTo>
                    <a:cubicBezTo>
                      <a:pt x="21670" y="57372"/>
                      <a:pt x="31092" y="66778"/>
                      <a:pt x="44282" y="66778"/>
                    </a:cubicBezTo>
                    <a:cubicBezTo>
                      <a:pt x="57473" y="66778"/>
                      <a:pt x="66895" y="57372"/>
                      <a:pt x="66895" y="42324"/>
                    </a:cubicBezTo>
                    <a:close/>
                  </a:path>
                </a:pathLst>
              </a:custGeom>
              <a:grpFill/>
              <a:ln w="939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829D274-09C1-3558-0B81-8C51D91A1693}"/>
                  </a:ext>
                </a:extLst>
              </p:cNvPr>
              <p:cNvSpPr/>
              <p:nvPr/>
            </p:nvSpPr>
            <p:spPr>
              <a:xfrm>
                <a:off x="1737139" y="1724984"/>
                <a:ext cx="56530" cy="82766"/>
              </a:xfrm>
              <a:custGeom>
                <a:avLst/>
                <a:gdLst>
                  <a:gd name="connsiteX0" fmla="*/ 0 w 56530"/>
                  <a:gd name="connsiteY0" fmla="*/ 80886 h 82766"/>
                  <a:gd name="connsiteX1" fmla="*/ 0 w 56530"/>
                  <a:gd name="connsiteY1" fmla="*/ 2821 h 82766"/>
                  <a:gd name="connsiteX2" fmla="*/ 1884 w 56530"/>
                  <a:gd name="connsiteY2" fmla="*/ 940 h 82766"/>
                  <a:gd name="connsiteX3" fmla="*/ 17901 w 56530"/>
                  <a:gd name="connsiteY3" fmla="*/ 940 h 82766"/>
                  <a:gd name="connsiteX4" fmla="*/ 19786 w 56530"/>
                  <a:gd name="connsiteY4" fmla="*/ 2821 h 82766"/>
                  <a:gd name="connsiteX5" fmla="*/ 19786 w 56530"/>
                  <a:gd name="connsiteY5" fmla="*/ 7524 h 82766"/>
                  <a:gd name="connsiteX6" fmla="*/ 39571 w 56530"/>
                  <a:gd name="connsiteY6" fmla="*/ 0 h 82766"/>
                  <a:gd name="connsiteX7" fmla="*/ 54646 w 56530"/>
                  <a:gd name="connsiteY7" fmla="*/ 2821 h 82766"/>
                  <a:gd name="connsiteX8" fmla="*/ 56531 w 56530"/>
                  <a:gd name="connsiteY8" fmla="*/ 5643 h 82766"/>
                  <a:gd name="connsiteX9" fmla="*/ 56531 w 56530"/>
                  <a:gd name="connsiteY9" fmla="*/ 20692 h 82766"/>
                  <a:gd name="connsiteX10" fmla="*/ 55588 w 56530"/>
                  <a:gd name="connsiteY10" fmla="*/ 22573 h 82766"/>
                  <a:gd name="connsiteX11" fmla="*/ 54646 w 56530"/>
                  <a:gd name="connsiteY11" fmla="*/ 22573 h 82766"/>
                  <a:gd name="connsiteX12" fmla="*/ 37687 w 56530"/>
                  <a:gd name="connsiteY12" fmla="*/ 17870 h 82766"/>
                  <a:gd name="connsiteX13" fmla="*/ 19786 w 56530"/>
                  <a:gd name="connsiteY13" fmla="*/ 39502 h 82766"/>
                  <a:gd name="connsiteX14" fmla="*/ 19786 w 56530"/>
                  <a:gd name="connsiteY14" fmla="*/ 80886 h 82766"/>
                  <a:gd name="connsiteX15" fmla="*/ 17901 w 56530"/>
                  <a:gd name="connsiteY15" fmla="*/ 82767 h 82766"/>
                  <a:gd name="connsiteX16" fmla="*/ 1884 w 56530"/>
                  <a:gd name="connsiteY16" fmla="*/ 82767 h 82766"/>
                  <a:gd name="connsiteX17" fmla="*/ 0 w 56530"/>
                  <a:gd name="connsiteY17" fmla="*/ 80886 h 8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30" h="82766">
                    <a:moveTo>
                      <a:pt x="0" y="80886"/>
                    </a:moveTo>
                    <a:lnTo>
                      <a:pt x="0" y="2821"/>
                    </a:lnTo>
                    <a:cubicBezTo>
                      <a:pt x="0" y="1881"/>
                      <a:pt x="942" y="940"/>
                      <a:pt x="1884" y="940"/>
                    </a:cubicBezTo>
                    <a:lnTo>
                      <a:pt x="17901" y="940"/>
                    </a:lnTo>
                    <a:cubicBezTo>
                      <a:pt x="18844" y="940"/>
                      <a:pt x="19786" y="1881"/>
                      <a:pt x="19786" y="2821"/>
                    </a:cubicBezTo>
                    <a:lnTo>
                      <a:pt x="19786" y="7524"/>
                    </a:lnTo>
                    <a:cubicBezTo>
                      <a:pt x="24497" y="2821"/>
                      <a:pt x="32034" y="0"/>
                      <a:pt x="39571" y="0"/>
                    </a:cubicBezTo>
                    <a:cubicBezTo>
                      <a:pt x="45224" y="0"/>
                      <a:pt x="49935" y="940"/>
                      <a:pt x="54646" y="2821"/>
                    </a:cubicBezTo>
                    <a:cubicBezTo>
                      <a:pt x="56531" y="3762"/>
                      <a:pt x="56531" y="3762"/>
                      <a:pt x="56531" y="5643"/>
                    </a:cubicBezTo>
                    <a:lnTo>
                      <a:pt x="56531" y="20692"/>
                    </a:lnTo>
                    <a:cubicBezTo>
                      <a:pt x="56531" y="21632"/>
                      <a:pt x="56531" y="22573"/>
                      <a:pt x="55588" y="22573"/>
                    </a:cubicBezTo>
                    <a:cubicBezTo>
                      <a:pt x="55588" y="22573"/>
                      <a:pt x="55588" y="22573"/>
                      <a:pt x="54646" y="22573"/>
                    </a:cubicBezTo>
                    <a:cubicBezTo>
                      <a:pt x="48051" y="18811"/>
                      <a:pt x="42398" y="17870"/>
                      <a:pt x="37687" y="17870"/>
                    </a:cubicBezTo>
                    <a:cubicBezTo>
                      <a:pt x="27323" y="17870"/>
                      <a:pt x="19786" y="22573"/>
                      <a:pt x="19786" y="39502"/>
                    </a:cubicBezTo>
                    <a:lnTo>
                      <a:pt x="19786" y="80886"/>
                    </a:lnTo>
                    <a:cubicBezTo>
                      <a:pt x="19786" y="81826"/>
                      <a:pt x="18844" y="82767"/>
                      <a:pt x="17901" y="82767"/>
                    </a:cubicBezTo>
                    <a:lnTo>
                      <a:pt x="1884" y="82767"/>
                    </a:lnTo>
                    <a:cubicBezTo>
                      <a:pt x="942" y="82767"/>
                      <a:pt x="0" y="81826"/>
                      <a:pt x="0" y="80886"/>
                    </a:cubicBezTo>
                    <a:close/>
                  </a:path>
                </a:pathLst>
              </a:custGeom>
              <a:grpFill/>
              <a:ln w="939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DDDC2CE-3D4D-90D4-EBDB-2CEF384779A4}"/>
                  </a:ext>
                </a:extLst>
              </p:cNvPr>
              <p:cNvSpPr/>
              <p:nvPr/>
            </p:nvSpPr>
            <p:spPr>
              <a:xfrm>
                <a:off x="1802150" y="1726865"/>
                <a:ext cx="78200" cy="114744"/>
              </a:xfrm>
              <a:custGeom>
                <a:avLst/>
                <a:gdLst>
                  <a:gd name="connsiteX0" fmla="*/ 5653 w 78200"/>
                  <a:gd name="connsiteY0" fmla="*/ 111923 h 114744"/>
                  <a:gd name="connsiteX1" fmla="*/ 3769 w 78200"/>
                  <a:gd name="connsiteY1" fmla="*/ 109102 h 114744"/>
                  <a:gd name="connsiteX2" fmla="*/ 3769 w 78200"/>
                  <a:gd name="connsiteY2" fmla="*/ 94994 h 114744"/>
                  <a:gd name="connsiteX3" fmla="*/ 4711 w 78200"/>
                  <a:gd name="connsiteY3" fmla="*/ 93113 h 114744"/>
                  <a:gd name="connsiteX4" fmla="*/ 17901 w 78200"/>
                  <a:gd name="connsiteY4" fmla="*/ 96875 h 114744"/>
                  <a:gd name="connsiteX5" fmla="*/ 33918 w 78200"/>
                  <a:gd name="connsiteY5" fmla="*/ 79005 h 114744"/>
                  <a:gd name="connsiteX6" fmla="*/ 942 w 78200"/>
                  <a:gd name="connsiteY6" fmla="*/ 2822 h 114744"/>
                  <a:gd name="connsiteX7" fmla="*/ 0 w 78200"/>
                  <a:gd name="connsiteY7" fmla="*/ 940 h 114744"/>
                  <a:gd name="connsiteX8" fmla="*/ 942 w 78200"/>
                  <a:gd name="connsiteY8" fmla="*/ 0 h 114744"/>
                  <a:gd name="connsiteX9" fmla="*/ 19786 w 78200"/>
                  <a:gd name="connsiteY9" fmla="*/ 0 h 114744"/>
                  <a:gd name="connsiteX10" fmla="*/ 21670 w 78200"/>
                  <a:gd name="connsiteY10" fmla="*/ 1881 h 114744"/>
                  <a:gd name="connsiteX11" fmla="*/ 41456 w 78200"/>
                  <a:gd name="connsiteY11" fmla="*/ 52670 h 114744"/>
                  <a:gd name="connsiteX12" fmla="*/ 57473 w 78200"/>
                  <a:gd name="connsiteY12" fmla="*/ 1881 h 114744"/>
                  <a:gd name="connsiteX13" fmla="*/ 59357 w 78200"/>
                  <a:gd name="connsiteY13" fmla="*/ 0 h 114744"/>
                  <a:gd name="connsiteX14" fmla="*/ 77258 w 78200"/>
                  <a:gd name="connsiteY14" fmla="*/ 0 h 114744"/>
                  <a:gd name="connsiteX15" fmla="*/ 78200 w 78200"/>
                  <a:gd name="connsiteY15" fmla="*/ 940 h 114744"/>
                  <a:gd name="connsiteX16" fmla="*/ 77258 w 78200"/>
                  <a:gd name="connsiteY16" fmla="*/ 2822 h 114744"/>
                  <a:gd name="connsiteX17" fmla="*/ 47109 w 78200"/>
                  <a:gd name="connsiteY17" fmla="*/ 89350 h 114744"/>
                  <a:gd name="connsiteX18" fmla="*/ 17901 w 78200"/>
                  <a:gd name="connsiteY18" fmla="*/ 114745 h 114744"/>
                  <a:gd name="connsiteX19" fmla="*/ 5653 w 78200"/>
                  <a:gd name="connsiteY19" fmla="*/ 111923 h 11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200" h="114744">
                    <a:moveTo>
                      <a:pt x="5653" y="111923"/>
                    </a:moveTo>
                    <a:cubicBezTo>
                      <a:pt x="3769" y="110983"/>
                      <a:pt x="3769" y="110042"/>
                      <a:pt x="3769" y="109102"/>
                    </a:cubicBezTo>
                    <a:lnTo>
                      <a:pt x="3769" y="94994"/>
                    </a:lnTo>
                    <a:cubicBezTo>
                      <a:pt x="3769" y="94053"/>
                      <a:pt x="4711" y="93113"/>
                      <a:pt x="4711" y="93113"/>
                    </a:cubicBezTo>
                    <a:cubicBezTo>
                      <a:pt x="7537" y="93113"/>
                      <a:pt x="12248" y="96875"/>
                      <a:pt x="17901" y="96875"/>
                    </a:cubicBezTo>
                    <a:cubicBezTo>
                      <a:pt x="26381" y="96875"/>
                      <a:pt x="31092" y="92172"/>
                      <a:pt x="33918" y="79005"/>
                    </a:cubicBezTo>
                    <a:lnTo>
                      <a:pt x="942" y="2822"/>
                    </a:lnTo>
                    <a:cubicBezTo>
                      <a:pt x="942" y="1881"/>
                      <a:pt x="0" y="1881"/>
                      <a:pt x="0" y="940"/>
                    </a:cubicBezTo>
                    <a:cubicBezTo>
                      <a:pt x="0" y="0"/>
                      <a:pt x="942" y="0"/>
                      <a:pt x="942" y="0"/>
                    </a:cubicBezTo>
                    <a:lnTo>
                      <a:pt x="19786" y="0"/>
                    </a:lnTo>
                    <a:cubicBezTo>
                      <a:pt x="20728" y="0"/>
                      <a:pt x="21670" y="940"/>
                      <a:pt x="21670" y="1881"/>
                    </a:cubicBezTo>
                    <a:lnTo>
                      <a:pt x="41456" y="52670"/>
                    </a:lnTo>
                    <a:lnTo>
                      <a:pt x="57473" y="1881"/>
                    </a:lnTo>
                    <a:cubicBezTo>
                      <a:pt x="57473" y="940"/>
                      <a:pt x="58415" y="0"/>
                      <a:pt x="59357" y="0"/>
                    </a:cubicBezTo>
                    <a:lnTo>
                      <a:pt x="77258" y="0"/>
                    </a:lnTo>
                    <a:cubicBezTo>
                      <a:pt x="78200" y="0"/>
                      <a:pt x="78200" y="0"/>
                      <a:pt x="78200" y="940"/>
                    </a:cubicBezTo>
                    <a:cubicBezTo>
                      <a:pt x="78200" y="940"/>
                      <a:pt x="78200" y="1881"/>
                      <a:pt x="77258" y="2822"/>
                    </a:cubicBezTo>
                    <a:lnTo>
                      <a:pt x="47109" y="89350"/>
                    </a:lnTo>
                    <a:cubicBezTo>
                      <a:pt x="39571" y="110042"/>
                      <a:pt x="29207" y="114745"/>
                      <a:pt x="17901" y="114745"/>
                    </a:cubicBezTo>
                    <a:cubicBezTo>
                      <a:pt x="15075" y="114745"/>
                      <a:pt x="9422" y="113804"/>
                      <a:pt x="5653" y="111923"/>
                    </a:cubicBezTo>
                    <a:close/>
                  </a:path>
                </a:pathLst>
              </a:custGeom>
              <a:grpFill/>
              <a:ln w="9395" cap="flat">
                <a:noFill/>
                <a:prstDash val="solid"/>
                <a:miter/>
              </a:ln>
            </p:spPr>
            <p:txBody>
              <a:bodyPr rtlCol="0" anchor="ctr"/>
              <a:lstStyle/>
              <a:p>
                <a:endParaRPr lang="en-US"/>
              </a:p>
            </p:txBody>
          </p:sp>
        </p:grpSp>
        <p:grpSp>
          <p:nvGrpSpPr>
            <p:cNvPr id="19" name="Graphic 6">
              <a:extLst>
                <a:ext uri="{FF2B5EF4-FFF2-40B4-BE49-F238E27FC236}">
                  <a16:creationId xmlns:a16="http://schemas.microsoft.com/office/drawing/2014/main" id="{9B69615F-37A0-5027-CB85-0DCA75EF8117}"/>
                </a:ext>
              </a:extLst>
            </p:cNvPr>
            <p:cNvGrpSpPr/>
            <p:nvPr/>
          </p:nvGrpSpPr>
          <p:grpSpPr>
            <a:xfrm>
              <a:off x="561304" y="610454"/>
              <a:ext cx="1166413" cy="758068"/>
              <a:chOff x="561304" y="610454"/>
              <a:chExt cx="1166413" cy="758068"/>
            </a:xfrm>
            <a:solidFill>
              <a:schemeClr val="tx1"/>
            </a:solidFill>
          </p:grpSpPr>
          <p:sp>
            <p:nvSpPr>
              <p:cNvPr id="20" name="Freeform 19">
                <a:extLst>
                  <a:ext uri="{FF2B5EF4-FFF2-40B4-BE49-F238E27FC236}">
                    <a16:creationId xmlns:a16="http://schemas.microsoft.com/office/drawing/2014/main" id="{725A7779-FEFF-F856-B6ED-2CE98AF87B2D}"/>
                  </a:ext>
                </a:extLst>
              </p:cNvPr>
              <p:cNvSpPr/>
              <p:nvPr/>
            </p:nvSpPr>
            <p:spPr>
              <a:xfrm>
                <a:off x="581090" y="610454"/>
                <a:ext cx="172418" cy="215734"/>
              </a:xfrm>
              <a:custGeom>
                <a:avLst/>
                <a:gdLst>
                  <a:gd name="connsiteX0" fmla="*/ 0 w 172418"/>
                  <a:gd name="connsiteY0" fmla="*/ 212560 h 215734"/>
                  <a:gd name="connsiteX1" fmla="*/ 0 w 172418"/>
                  <a:gd name="connsiteY1" fmla="*/ 2822 h 215734"/>
                  <a:gd name="connsiteX2" fmla="*/ 2827 w 172418"/>
                  <a:gd name="connsiteY2" fmla="*/ 0 h 215734"/>
                  <a:gd name="connsiteX3" fmla="*/ 34861 w 172418"/>
                  <a:gd name="connsiteY3" fmla="*/ 0 h 215734"/>
                  <a:gd name="connsiteX4" fmla="*/ 39571 w 172418"/>
                  <a:gd name="connsiteY4" fmla="*/ 2822 h 215734"/>
                  <a:gd name="connsiteX5" fmla="*/ 133789 w 172418"/>
                  <a:gd name="connsiteY5" fmla="*/ 150485 h 215734"/>
                  <a:gd name="connsiteX6" fmla="*/ 133789 w 172418"/>
                  <a:gd name="connsiteY6" fmla="*/ 2822 h 215734"/>
                  <a:gd name="connsiteX7" fmla="*/ 136616 w 172418"/>
                  <a:gd name="connsiteY7" fmla="*/ 0 h 215734"/>
                  <a:gd name="connsiteX8" fmla="*/ 169592 w 172418"/>
                  <a:gd name="connsiteY8" fmla="*/ 0 h 215734"/>
                  <a:gd name="connsiteX9" fmla="*/ 172418 w 172418"/>
                  <a:gd name="connsiteY9" fmla="*/ 2822 h 215734"/>
                  <a:gd name="connsiteX10" fmla="*/ 172418 w 172418"/>
                  <a:gd name="connsiteY10" fmla="*/ 212560 h 215734"/>
                  <a:gd name="connsiteX11" fmla="*/ 169592 w 172418"/>
                  <a:gd name="connsiteY11" fmla="*/ 215382 h 215734"/>
                  <a:gd name="connsiteX12" fmla="*/ 137558 w 172418"/>
                  <a:gd name="connsiteY12" fmla="*/ 215382 h 215734"/>
                  <a:gd name="connsiteX13" fmla="*/ 132847 w 172418"/>
                  <a:gd name="connsiteY13" fmla="*/ 212560 h 215734"/>
                  <a:gd name="connsiteX14" fmla="*/ 38629 w 172418"/>
                  <a:gd name="connsiteY14" fmla="*/ 64897 h 215734"/>
                  <a:gd name="connsiteX15" fmla="*/ 38629 w 172418"/>
                  <a:gd name="connsiteY15" fmla="*/ 212560 h 215734"/>
                  <a:gd name="connsiteX16" fmla="*/ 35803 w 172418"/>
                  <a:gd name="connsiteY16" fmla="*/ 215382 h 215734"/>
                  <a:gd name="connsiteX17" fmla="*/ 2827 w 172418"/>
                  <a:gd name="connsiteY17" fmla="*/ 215382 h 215734"/>
                  <a:gd name="connsiteX18" fmla="*/ 0 w 172418"/>
                  <a:gd name="connsiteY18" fmla="*/ 212560 h 2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418" h="215734">
                    <a:moveTo>
                      <a:pt x="0" y="212560"/>
                    </a:moveTo>
                    <a:lnTo>
                      <a:pt x="0" y="2822"/>
                    </a:lnTo>
                    <a:cubicBezTo>
                      <a:pt x="0" y="941"/>
                      <a:pt x="942" y="0"/>
                      <a:pt x="2827" y="0"/>
                    </a:cubicBezTo>
                    <a:lnTo>
                      <a:pt x="34861" y="0"/>
                    </a:lnTo>
                    <a:cubicBezTo>
                      <a:pt x="36745" y="0"/>
                      <a:pt x="38629" y="941"/>
                      <a:pt x="39571" y="2822"/>
                    </a:cubicBezTo>
                    <a:lnTo>
                      <a:pt x="133789" y="150485"/>
                    </a:lnTo>
                    <a:lnTo>
                      <a:pt x="133789" y="2822"/>
                    </a:lnTo>
                    <a:cubicBezTo>
                      <a:pt x="133789" y="941"/>
                      <a:pt x="134731" y="0"/>
                      <a:pt x="136616" y="0"/>
                    </a:cubicBezTo>
                    <a:lnTo>
                      <a:pt x="169592" y="0"/>
                    </a:lnTo>
                    <a:cubicBezTo>
                      <a:pt x="171476" y="0"/>
                      <a:pt x="172418" y="941"/>
                      <a:pt x="172418" y="2822"/>
                    </a:cubicBezTo>
                    <a:lnTo>
                      <a:pt x="172418" y="212560"/>
                    </a:lnTo>
                    <a:cubicBezTo>
                      <a:pt x="172418" y="214441"/>
                      <a:pt x="171476" y="215382"/>
                      <a:pt x="169592" y="215382"/>
                    </a:cubicBezTo>
                    <a:lnTo>
                      <a:pt x="137558" y="215382"/>
                    </a:lnTo>
                    <a:cubicBezTo>
                      <a:pt x="135673" y="215382"/>
                      <a:pt x="133789" y="214441"/>
                      <a:pt x="132847" y="212560"/>
                    </a:cubicBezTo>
                    <a:lnTo>
                      <a:pt x="38629" y="64897"/>
                    </a:lnTo>
                    <a:lnTo>
                      <a:pt x="38629" y="212560"/>
                    </a:lnTo>
                    <a:cubicBezTo>
                      <a:pt x="38629" y="214441"/>
                      <a:pt x="37687" y="215382"/>
                      <a:pt x="35803" y="215382"/>
                    </a:cubicBezTo>
                    <a:lnTo>
                      <a:pt x="2827" y="215382"/>
                    </a:lnTo>
                    <a:cubicBezTo>
                      <a:pt x="942" y="216322"/>
                      <a:pt x="0" y="215382"/>
                      <a:pt x="0" y="212560"/>
                    </a:cubicBezTo>
                    <a:close/>
                  </a:path>
                </a:pathLst>
              </a:custGeom>
              <a:grpFill/>
              <a:ln w="939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3BD9F37-3612-622D-D132-E9F861227EE4}"/>
                  </a:ext>
                </a:extLst>
              </p:cNvPr>
              <p:cNvSpPr/>
              <p:nvPr/>
            </p:nvSpPr>
            <p:spPr>
              <a:xfrm>
                <a:off x="784600" y="667827"/>
                <a:ext cx="142638" cy="160013"/>
              </a:xfrm>
              <a:custGeom>
                <a:avLst/>
                <a:gdLst>
                  <a:gd name="connsiteX0" fmla="*/ 0 w 142638"/>
                  <a:gd name="connsiteY0" fmla="*/ 110042 h 160013"/>
                  <a:gd name="connsiteX1" fmla="*/ 62184 w 142638"/>
                  <a:gd name="connsiteY1" fmla="*/ 58313 h 160013"/>
                  <a:gd name="connsiteX2" fmla="*/ 99871 w 142638"/>
                  <a:gd name="connsiteY2" fmla="*/ 64897 h 160013"/>
                  <a:gd name="connsiteX3" fmla="*/ 99871 w 142638"/>
                  <a:gd name="connsiteY3" fmla="*/ 60194 h 160013"/>
                  <a:gd name="connsiteX4" fmla="*/ 70663 w 142638"/>
                  <a:gd name="connsiteY4" fmla="*/ 33859 h 160013"/>
                  <a:gd name="connsiteX5" fmla="*/ 42398 w 142638"/>
                  <a:gd name="connsiteY5" fmla="*/ 47967 h 160013"/>
                  <a:gd name="connsiteX6" fmla="*/ 37687 w 142638"/>
                  <a:gd name="connsiteY6" fmla="*/ 50789 h 160013"/>
                  <a:gd name="connsiteX7" fmla="*/ 6595 w 142638"/>
                  <a:gd name="connsiteY7" fmla="*/ 50789 h 160013"/>
                  <a:gd name="connsiteX8" fmla="*/ 4711 w 142638"/>
                  <a:gd name="connsiteY8" fmla="*/ 48908 h 160013"/>
                  <a:gd name="connsiteX9" fmla="*/ 4711 w 142638"/>
                  <a:gd name="connsiteY9" fmla="*/ 46086 h 160013"/>
                  <a:gd name="connsiteX10" fmla="*/ 70663 w 142638"/>
                  <a:gd name="connsiteY10" fmla="*/ 0 h 160013"/>
                  <a:gd name="connsiteX11" fmla="*/ 136616 w 142638"/>
                  <a:gd name="connsiteY11" fmla="*/ 59253 h 160013"/>
                  <a:gd name="connsiteX12" fmla="*/ 136616 w 142638"/>
                  <a:gd name="connsiteY12" fmla="*/ 126031 h 160013"/>
                  <a:gd name="connsiteX13" fmla="*/ 142269 w 142638"/>
                  <a:gd name="connsiteY13" fmla="*/ 154247 h 160013"/>
                  <a:gd name="connsiteX14" fmla="*/ 140384 w 142638"/>
                  <a:gd name="connsiteY14" fmla="*/ 157069 h 160013"/>
                  <a:gd name="connsiteX15" fmla="*/ 102697 w 142638"/>
                  <a:gd name="connsiteY15" fmla="*/ 157069 h 160013"/>
                  <a:gd name="connsiteX16" fmla="*/ 99871 w 142638"/>
                  <a:gd name="connsiteY16" fmla="*/ 154247 h 160013"/>
                  <a:gd name="connsiteX17" fmla="*/ 99871 w 142638"/>
                  <a:gd name="connsiteY17" fmla="*/ 144842 h 160013"/>
                  <a:gd name="connsiteX18" fmla="*/ 55588 w 142638"/>
                  <a:gd name="connsiteY18" fmla="*/ 159890 h 160013"/>
                  <a:gd name="connsiteX19" fmla="*/ 0 w 142638"/>
                  <a:gd name="connsiteY19" fmla="*/ 110042 h 160013"/>
                  <a:gd name="connsiteX20" fmla="*/ 99871 w 142638"/>
                  <a:gd name="connsiteY20" fmla="*/ 95934 h 160013"/>
                  <a:gd name="connsiteX21" fmla="*/ 63126 w 142638"/>
                  <a:gd name="connsiteY21" fmla="*/ 89350 h 160013"/>
                  <a:gd name="connsiteX22" fmla="*/ 34861 w 142638"/>
                  <a:gd name="connsiteY22" fmla="*/ 109102 h 160013"/>
                  <a:gd name="connsiteX23" fmla="*/ 62184 w 142638"/>
                  <a:gd name="connsiteY23" fmla="*/ 127912 h 160013"/>
                  <a:gd name="connsiteX24" fmla="*/ 99871 w 142638"/>
                  <a:gd name="connsiteY24" fmla="*/ 95934 h 16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638" h="160013">
                    <a:moveTo>
                      <a:pt x="0" y="110042"/>
                    </a:moveTo>
                    <a:cubicBezTo>
                      <a:pt x="0" y="76183"/>
                      <a:pt x="28265" y="58313"/>
                      <a:pt x="62184" y="58313"/>
                    </a:cubicBezTo>
                    <a:cubicBezTo>
                      <a:pt x="75374" y="58313"/>
                      <a:pt x="89507" y="61135"/>
                      <a:pt x="99871" y="64897"/>
                    </a:cubicBezTo>
                    <a:lnTo>
                      <a:pt x="99871" y="60194"/>
                    </a:lnTo>
                    <a:cubicBezTo>
                      <a:pt x="99871" y="45146"/>
                      <a:pt x="89507" y="33859"/>
                      <a:pt x="70663" y="33859"/>
                    </a:cubicBezTo>
                    <a:cubicBezTo>
                      <a:pt x="56531" y="33859"/>
                      <a:pt x="47109" y="38562"/>
                      <a:pt x="42398" y="47967"/>
                    </a:cubicBezTo>
                    <a:cubicBezTo>
                      <a:pt x="40514" y="50789"/>
                      <a:pt x="39571" y="50789"/>
                      <a:pt x="37687" y="50789"/>
                    </a:cubicBezTo>
                    <a:lnTo>
                      <a:pt x="6595" y="50789"/>
                    </a:lnTo>
                    <a:cubicBezTo>
                      <a:pt x="5653" y="50789"/>
                      <a:pt x="4711" y="49848"/>
                      <a:pt x="4711" y="48908"/>
                    </a:cubicBezTo>
                    <a:cubicBezTo>
                      <a:pt x="4711" y="47967"/>
                      <a:pt x="4711" y="47027"/>
                      <a:pt x="4711" y="46086"/>
                    </a:cubicBezTo>
                    <a:cubicBezTo>
                      <a:pt x="10364" y="20692"/>
                      <a:pt x="33918" y="0"/>
                      <a:pt x="70663" y="0"/>
                    </a:cubicBezTo>
                    <a:cubicBezTo>
                      <a:pt x="110235" y="0"/>
                      <a:pt x="136616" y="22573"/>
                      <a:pt x="136616" y="59253"/>
                    </a:cubicBezTo>
                    <a:lnTo>
                      <a:pt x="136616" y="126031"/>
                    </a:lnTo>
                    <a:cubicBezTo>
                      <a:pt x="136616" y="139199"/>
                      <a:pt x="138500" y="146723"/>
                      <a:pt x="142269" y="154247"/>
                    </a:cubicBezTo>
                    <a:cubicBezTo>
                      <a:pt x="143211" y="156128"/>
                      <a:pt x="142269" y="157069"/>
                      <a:pt x="140384" y="157069"/>
                    </a:cubicBezTo>
                    <a:lnTo>
                      <a:pt x="102697" y="157069"/>
                    </a:lnTo>
                    <a:cubicBezTo>
                      <a:pt x="100813" y="157069"/>
                      <a:pt x="99871" y="156128"/>
                      <a:pt x="99871" y="154247"/>
                    </a:cubicBezTo>
                    <a:lnTo>
                      <a:pt x="99871" y="144842"/>
                    </a:lnTo>
                    <a:cubicBezTo>
                      <a:pt x="90449" y="152366"/>
                      <a:pt x="78201" y="159890"/>
                      <a:pt x="55588" y="159890"/>
                    </a:cubicBezTo>
                    <a:cubicBezTo>
                      <a:pt x="24497" y="161771"/>
                      <a:pt x="0" y="142020"/>
                      <a:pt x="0" y="110042"/>
                    </a:cubicBezTo>
                    <a:close/>
                    <a:moveTo>
                      <a:pt x="99871" y="95934"/>
                    </a:moveTo>
                    <a:cubicBezTo>
                      <a:pt x="86680" y="92172"/>
                      <a:pt x="77258" y="89350"/>
                      <a:pt x="63126" y="89350"/>
                    </a:cubicBezTo>
                    <a:cubicBezTo>
                      <a:pt x="48051" y="89350"/>
                      <a:pt x="34861" y="95934"/>
                      <a:pt x="34861" y="109102"/>
                    </a:cubicBezTo>
                    <a:cubicBezTo>
                      <a:pt x="34861" y="121329"/>
                      <a:pt x="45224" y="127912"/>
                      <a:pt x="62184" y="127912"/>
                    </a:cubicBezTo>
                    <a:cubicBezTo>
                      <a:pt x="81969" y="127912"/>
                      <a:pt x="99871" y="115685"/>
                      <a:pt x="99871" y="95934"/>
                    </a:cubicBezTo>
                    <a:close/>
                  </a:path>
                </a:pathLst>
              </a:custGeom>
              <a:grpFill/>
              <a:ln w="939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BF4F682-9E77-DBBB-B7D0-F6651A4DDA1D}"/>
                  </a:ext>
                </a:extLst>
              </p:cNvPr>
              <p:cNvSpPr/>
              <p:nvPr/>
            </p:nvSpPr>
            <p:spPr>
              <a:xfrm>
                <a:off x="940059" y="624562"/>
                <a:ext cx="118714" cy="204130"/>
              </a:xfrm>
              <a:custGeom>
                <a:avLst/>
                <a:gdLst>
                  <a:gd name="connsiteX0" fmla="*/ 29207 w 118714"/>
                  <a:gd name="connsiteY0" fmla="*/ 153307 h 204130"/>
                  <a:gd name="connsiteX1" fmla="*/ 29207 w 118714"/>
                  <a:gd name="connsiteY1" fmla="*/ 79945 h 204130"/>
                  <a:gd name="connsiteX2" fmla="*/ 2827 w 118714"/>
                  <a:gd name="connsiteY2" fmla="*/ 79945 h 204130"/>
                  <a:gd name="connsiteX3" fmla="*/ 0 w 118714"/>
                  <a:gd name="connsiteY3" fmla="*/ 77124 h 204130"/>
                  <a:gd name="connsiteX4" fmla="*/ 0 w 118714"/>
                  <a:gd name="connsiteY4" fmla="*/ 49848 h 204130"/>
                  <a:gd name="connsiteX5" fmla="*/ 2827 w 118714"/>
                  <a:gd name="connsiteY5" fmla="*/ 47027 h 204130"/>
                  <a:gd name="connsiteX6" fmla="*/ 29207 w 118714"/>
                  <a:gd name="connsiteY6" fmla="*/ 47027 h 204130"/>
                  <a:gd name="connsiteX7" fmla="*/ 29207 w 118714"/>
                  <a:gd name="connsiteY7" fmla="*/ 2822 h 204130"/>
                  <a:gd name="connsiteX8" fmla="*/ 32034 w 118714"/>
                  <a:gd name="connsiteY8" fmla="*/ 0 h 204130"/>
                  <a:gd name="connsiteX9" fmla="*/ 63126 w 118714"/>
                  <a:gd name="connsiteY9" fmla="*/ 0 h 204130"/>
                  <a:gd name="connsiteX10" fmla="*/ 65952 w 118714"/>
                  <a:gd name="connsiteY10" fmla="*/ 2822 h 204130"/>
                  <a:gd name="connsiteX11" fmla="*/ 65952 w 118714"/>
                  <a:gd name="connsiteY11" fmla="*/ 47027 h 204130"/>
                  <a:gd name="connsiteX12" fmla="*/ 113061 w 118714"/>
                  <a:gd name="connsiteY12" fmla="*/ 47027 h 204130"/>
                  <a:gd name="connsiteX13" fmla="*/ 115888 w 118714"/>
                  <a:gd name="connsiteY13" fmla="*/ 49848 h 204130"/>
                  <a:gd name="connsiteX14" fmla="*/ 115888 w 118714"/>
                  <a:gd name="connsiteY14" fmla="*/ 77124 h 204130"/>
                  <a:gd name="connsiteX15" fmla="*/ 113061 w 118714"/>
                  <a:gd name="connsiteY15" fmla="*/ 79945 h 204130"/>
                  <a:gd name="connsiteX16" fmla="*/ 65952 w 118714"/>
                  <a:gd name="connsiteY16" fmla="*/ 79945 h 204130"/>
                  <a:gd name="connsiteX17" fmla="*/ 65952 w 118714"/>
                  <a:gd name="connsiteY17" fmla="*/ 145782 h 204130"/>
                  <a:gd name="connsiteX18" fmla="*/ 87622 w 118714"/>
                  <a:gd name="connsiteY18" fmla="*/ 171177 h 204130"/>
                  <a:gd name="connsiteX19" fmla="*/ 114003 w 118714"/>
                  <a:gd name="connsiteY19" fmla="*/ 166474 h 204130"/>
                  <a:gd name="connsiteX20" fmla="*/ 116830 w 118714"/>
                  <a:gd name="connsiteY20" fmla="*/ 165534 h 204130"/>
                  <a:gd name="connsiteX21" fmla="*/ 118714 w 118714"/>
                  <a:gd name="connsiteY21" fmla="*/ 168355 h 204130"/>
                  <a:gd name="connsiteX22" fmla="*/ 118714 w 118714"/>
                  <a:gd name="connsiteY22" fmla="*/ 193750 h 204130"/>
                  <a:gd name="connsiteX23" fmla="*/ 115888 w 118714"/>
                  <a:gd name="connsiteY23" fmla="*/ 199393 h 204130"/>
                  <a:gd name="connsiteX24" fmla="*/ 80085 w 118714"/>
                  <a:gd name="connsiteY24" fmla="*/ 204095 h 204130"/>
                  <a:gd name="connsiteX25" fmla="*/ 29207 w 118714"/>
                  <a:gd name="connsiteY25" fmla="*/ 153307 h 2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14" h="204130">
                    <a:moveTo>
                      <a:pt x="29207" y="153307"/>
                    </a:moveTo>
                    <a:lnTo>
                      <a:pt x="29207" y="79945"/>
                    </a:lnTo>
                    <a:lnTo>
                      <a:pt x="2827" y="79945"/>
                    </a:lnTo>
                    <a:cubicBezTo>
                      <a:pt x="942" y="79945"/>
                      <a:pt x="0" y="79005"/>
                      <a:pt x="0" y="77124"/>
                    </a:cubicBezTo>
                    <a:lnTo>
                      <a:pt x="0" y="49848"/>
                    </a:lnTo>
                    <a:cubicBezTo>
                      <a:pt x="0" y="47967"/>
                      <a:pt x="942" y="47027"/>
                      <a:pt x="2827" y="47027"/>
                    </a:cubicBezTo>
                    <a:lnTo>
                      <a:pt x="29207" y="47027"/>
                    </a:lnTo>
                    <a:lnTo>
                      <a:pt x="29207" y="2822"/>
                    </a:lnTo>
                    <a:cubicBezTo>
                      <a:pt x="29207" y="941"/>
                      <a:pt x="30150" y="0"/>
                      <a:pt x="32034" y="0"/>
                    </a:cubicBezTo>
                    <a:lnTo>
                      <a:pt x="63126" y="0"/>
                    </a:lnTo>
                    <a:cubicBezTo>
                      <a:pt x="65010" y="0"/>
                      <a:pt x="65952" y="941"/>
                      <a:pt x="65952" y="2822"/>
                    </a:cubicBezTo>
                    <a:lnTo>
                      <a:pt x="65952" y="47027"/>
                    </a:lnTo>
                    <a:lnTo>
                      <a:pt x="113061" y="47027"/>
                    </a:lnTo>
                    <a:cubicBezTo>
                      <a:pt x="114946" y="47027"/>
                      <a:pt x="115888" y="47967"/>
                      <a:pt x="115888" y="49848"/>
                    </a:cubicBezTo>
                    <a:lnTo>
                      <a:pt x="115888" y="77124"/>
                    </a:lnTo>
                    <a:cubicBezTo>
                      <a:pt x="115888" y="79005"/>
                      <a:pt x="114946" y="79945"/>
                      <a:pt x="113061" y="79945"/>
                    </a:cubicBezTo>
                    <a:lnTo>
                      <a:pt x="65952" y="79945"/>
                    </a:lnTo>
                    <a:lnTo>
                      <a:pt x="65952" y="145782"/>
                    </a:lnTo>
                    <a:cubicBezTo>
                      <a:pt x="65952" y="162712"/>
                      <a:pt x="71605" y="171177"/>
                      <a:pt x="87622" y="171177"/>
                    </a:cubicBezTo>
                    <a:cubicBezTo>
                      <a:pt x="97044" y="171177"/>
                      <a:pt x="103639" y="170236"/>
                      <a:pt x="114003" y="166474"/>
                    </a:cubicBezTo>
                    <a:cubicBezTo>
                      <a:pt x="114946" y="166474"/>
                      <a:pt x="115888" y="165534"/>
                      <a:pt x="116830" y="165534"/>
                    </a:cubicBezTo>
                    <a:cubicBezTo>
                      <a:pt x="118714" y="165534"/>
                      <a:pt x="118714" y="166474"/>
                      <a:pt x="118714" y="168355"/>
                    </a:cubicBezTo>
                    <a:lnTo>
                      <a:pt x="118714" y="193750"/>
                    </a:lnTo>
                    <a:cubicBezTo>
                      <a:pt x="118714" y="196571"/>
                      <a:pt x="118714" y="198452"/>
                      <a:pt x="115888" y="199393"/>
                    </a:cubicBezTo>
                    <a:cubicBezTo>
                      <a:pt x="106466" y="203155"/>
                      <a:pt x="92333" y="204095"/>
                      <a:pt x="80085" y="204095"/>
                    </a:cubicBezTo>
                    <a:cubicBezTo>
                      <a:pt x="51820" y="205036"/>
                      <a:pt x="29207" y="187166"/>
                      <a:pt x="29207" y="153307"/>
                    </a:cubicBezTo>
                    <a:close/>
                  </a:path>
                </a:pathLst>
              </a:custGeom>
              <a:grpFill/>
              <a:ln w="939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D75710B-1090-5EDD-890A-13EEAEB87711}"/>
                  </a:ext>
                </a:extLst>
              </p:cNvPr>
              <p:cNvSpPr/>
              <p:nvPr/>
            </p:nvSpPr>
            <p:spPr>
              <a:xfrm>
                <a:off x="1091749" y="610454"/>
                <a:ext cx="40513" cy="215734"/>
              </a:xfrm>
              <a:custGeom>
                <a:avLst/>
                <a:gdLst>
                  <a:gd name="connsiteX0" fmla="*/ 0 w 40513"/>
                  <a:gd name="connsiteY0" fmla="*/ 37621 h 215734"/>
                  <a:gd name="connsiteX1" fmla="*/ 0 w 40513"/>
                  <a:gd name="connsiteY1" fmla="*/ 2822 h 215734"/>
                  <a:gd name="connsiteX2" fmla="*/ 2827 w 40513"/>
                  <a:gd name="connsiteY2" fmla="*/ 0 h 215734"/>
                  <a:gd name="connsiteX3" fmla="*/ 37687 w 40513"/>
                  <a:gd name="connsiteY3" fmla="*/ 0 h 215734"/>
                  <a:gd name="connsiteX4" fmla="*/ 40514 w 40513"/>
                  <a:gd name="connsiteY4" fmla="*/ 2822 h 215734"/>
                  <a:gd name="connsiteX5" fmla="*/ 40514 w 40513"/>
                  <a:gd name="connsiteY5" fmla="*/ 37621 h 215734"/>
                  <a:gd name="connsiteX6" fmla="*/ 37687 w 40513"/>
                  <a:gd name="connsiteY6" fmla="*/ 40443 h 215734"/>
                  <a:gd name="connsiteX7" fmla="*/ 2827 w 40513"/>
                  <a:gd name="connsiteY7" fmla="*/ 40443 h 215734"/>
                  <a:gd name="connsiteX8" fmla="*/ 0 w 40513"/>
                  <a:gd name="connsiteY8" fmla="*/ 37621 h 215734"/>
                  <a:gd name="connsiteX9" fmla="*/ 1884 w 40513"/>
                  <a:gd name="connsiteY9" fmla="*/ 212560 h 215734"/>
                  <a:gd name="connsiteX10" fmla="*/ 1884 w 40513"/>
                  <a:gd name="connsiteY10" fmla="*/ 63956 h 215734"/>
                  <a:gd name="connsiteX11" fmla="*/ 4711 w 40513"/>
                  <a:gd name="connsiteY11" fmla="*/ 61135 h 215734"/>
                  <a:gd name="connsiteX12" fmla="*/ 35803 w 40513"/>
                  <a:gd name="connsiteY12" fmla="*/ 61135 h 215734"/>
                  <a:gd name="connsiteX13" fmla="*/ 38629 w 40513"/>
                  <a:gd name="connsiteY13" fmla="*/ 63956 h 215734"/>
                  <a:gd name="connsiteX14" fmla="*/ 38629 w 40513"/>
                  <a:gd name="connsiteY14" fmla="*/ 212560 h 215734"/>
                  <a:gd name="connsiteX15" fmla="*/ 35803 w 40513"/>
                  <a:gd name="connsiteY15" fmla="*/ 215382 h 215734"/>
                  <a:gd name="connsiteX16" fmla="*/ 4711 w 40513"/>
                  <a:gd name="connsiteY16" fmla="*/ 215382 h 215734"/>
                  <a:gd name="connsiteX17" fmla="*/ 1884 w 40513"/>
                  <a:gd name="connsiteY17" fmla="*/ 212560 h 2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513" h="215734">
                    <a:moveTo>
                      <a:pt x="0" y="37621"/>
                    </a:moveTo>
                    <a:lnTo>
                      <a:pt x="0" y="2822"/>
                    </a:lnTo>
                    <a:cubicBezTo>
                      <a:pt x="0" y="941"/>
                      <a:pt x="942" y="0"/>
                      <a:pt x="2827" y="0"/>
                    </a:cubicBezTo>
                    <a:lnTo>
                      <a:pt x="37687" y="0"/>
                    </a:lnTo>
                    <a:cubicBezTo>
                      <a:pt x="39571" y="0"/>
                      <a:pt x="40514" y="941"/>
                      <a:pt x="40514" y="2822"/>
                    </a:cubicBezTo>
                    <a:lnTo>
                      <a:pt x="40514" y="37621"/>
                    </a:lnTo>
                    <a:cubicBezTo>
                      <a:pt x="40514" y="39502"/>
                      <a:pt x="39571" y="40443"/>
                      <a:pt x="37687" y="40443"/>
                    </a:cubicBezTo>
                    <a:lnTo>
                      <a:pt x="2827" y="40443"/>
                    </a:lnTo>
                    <a:cubicBezTo>
                      <a:pt x="942" y="40443"/>
                      <a:pt x="0" y="40443"/>
                      <a:pt x="0" y="37621"/>
                    </a:cubicBezTo>
                    <a:close/>
                    <a:moveTo>
                      <a:pt x="1884" y="212560"/>
                    </a:moveTo>
                    <a:lnTo>
                      <a:pt x="1884" y="63956"/>
                    </a:lnTo>
                    <a:cubicBezTo>
                      <a:pt x="1884" y="62075"/>
                      <a:pt x="2827" y="61135"/>
                      <a:pt x="4711" y="61135"/>
                    </a:cubicBezTo>
                    <a:lnTo>
                      <a:pt x="35803" y="61135"/>
                    </a:lnTo>
                    <a:cubicBezTo>
                      <a:pt x="37687" y="61135"/>
                      <a:pt x="38629" y="62075"/>
                      <a:pt x="38629" y="63956"/>
                    </a:cubicBezTo>
                    <a:lnTo>
                      <a:pt x="38629" y="212560"/>
                    </a:lnTo>
                    <a:cubicBezTo>
                      <a:pt x="38629" y="214441"/>
                      <a:pt x="37687" y="215382"/>
                      <a:pt x="35803" y="215382"/>
                    </a:cubicBezTo>
                    <a:lnTo>
                      <a:pt x="4711" y="215382"/>
                    </a:lnTo>
                    <a:cubicBezTo>
                      <a:pt x="2827" y="216322"/>
                      <a:pt x="1884" y="215382"/>
                      <a:pt x="1884" y="212560"/>
                    </a:cubicBezTo>
                    <a:close/>
                  </a:path>
                </a:pathLst>
              </a:custGeom>
              <a:grpFill/>
              <a:ln w="939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4A619BE-97D0-FAC3-3EAD-7663697928B2}"/>
                  </a:ext>
                </a:extLst>
              </p:cNvPr>
              <p:cNvSpPr/>
              <p:nvPr/>
            </p:nvSpPr>
            <p:spPr>
              <a:xfrm>
                <a:off x="1155817" y="667827"/>
                <a:ext cx="165822" cy="161771"/>
              </a:xfrm>
              <a:custGeom>
                <a:avLst/>
                <a:gdLst>
                  <a:gd name="connsiteX0" fmla="*/ 0 w 165822"/>
                  <a:gd name="connsiteY0" fmla="*/ 80886 h 161771"/>
                  <a:gd name="connsiteX1" fmla="*/ 82912 w 165822"/>
                  <a:gd name="connsiteY1" fmla="*/ 0 h 161771"/>
                  <a:gd name="connsiteX2" fmla="*/ 165823 w 165822"/>
                  <a:gd name="connsiteY2" fmla="*/ 80886 h 161771"/>
                  <a:gd name="connsiteX3" fmla="*/ 82912 w 165822"/>
                  <a:gd name="connsiteY3" fmla="*/ 161771 h 161771"/>
                  <a:gd name="connsiteX4" fmla="*/ 0 w 165822"/>
                  <a:gd name="connsiteY4" fmla="*/ 80886 h 161771"/>
                  <a:gd name="connsiteX5" fmla="*/ 126252 w 165822"/>
                  <a:gd name="connsiteY5" fmla="*/ 80886 h 161771"/>
                  <a:gd name="connsiteX6" fmla="*/ 82912 w 165822"/>
                  <a:gd name="connsiteY6" fmla="*/ 33859 h 161771"/>
                  <a:gd name="connsiteX7" fmla="*/ 39571 w 165822"/>
                  <a:gd name="connsiteY7" fmla="*/ 80886 h 161771"/>
                  <a:gd name="connsiteX8" fmla="*/ 82912 w 165822"/>
                  <a:gd name="connsiteY8" fmla="*/ 127912 h 161771"/>
                  <a:gd name="connsiteX9" fmla="*/ 126252 w 165822"/>
                  <a:gd name="connsiteY9" fmla="*/ 80886 h 1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22" h="161771">
                    <a:moveTo>
                      <a:pt x="0" y="80886"/>
                    </a:moveTo>
                    <a:cubicBezTo>
                      <a:pt x="0" y="33859"/>
                      <a:pt x="35803" y="0"/>
                      <a:pt x="82912" y="0"/>
                    </a:cubicBezTo>
                    <a:cubicBezTo>
                      <a:pt x="130020" y="0"/>
                      <a:pt x="165823" y="33859"/>
                      <a:pt x="165823" y="80886"/>
                    </a:cubicBezTo>
                    <a:cubicBezTo>
                      <a:pt x="165823" y="127912"/>
                      <a:pt x="130020" y="161771"/>
                      <a:pt x="82912" y="161771"/>
                    </a:cubicBezTo>
                    <a:cubicBezTo>
                      <a:pt x="35803" y="161771"/>
                      <a:pt x="0" y="127912"/>
                      <a:pt x="0" y="80886"/>
                    </a:cubicBezTo>
                    <a:close/>
                    <a:moveTo>
                      <a:pt x="126252" y="80886"/>
                    </a:moveTo>
                    <a:cubicBezTo>
                      <a:pt x="126252" y="52670"/>
                      <a:pt x="108350" y="33859"/>
                      <a:pt x="82912" y="33859"/>
                    </a:cubicBezTo>
                    <a:cubicBezTo>
                      <a:pt x="57473" y="33859"/>
                      <a:pt x="39571" y="52670"/>
                      <a:pt x="39571" y="80886"/>
                    </a:cubicBezTo>
                    <a:cubicBezTo>
                      <a:pt x="39571" y="109102"/>
                      <a:pt x="57473" y="127912"/>
                      <a:pt x="82912" y="127912"/>
                    </a:cubicBezTo>
                    <a:cubicBezTo>
                      <a:pt x="109292" y="127912"/>
                      <a:pt x="126252" y="109102"/>
                      <a:pt x="126252" y="80886"/>
                    </a:cubicBezTo>
                    <a:close/>
                  </a:path>
                </a:pathLst>
              </a:custGeom>
              <a:grpFill/>
              <a:ln w="939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808F4B-B7D9-61E1-2EB1-8B556E55AAD5}"/>
                  </a:ext>
                </a:extLst>
              </p:cNvPr>
              <p:cNvSpPr/>
              <p:nvPr/>
            </p:nvSpPr>
            <p:spPr>
              <a:xfrm>
                <a:off x="1345194" y="668767"/>
                <a:ext cx="138499" cy="158949"/>
              </a:xfrm>
              <a:custGeom>
                <a:avLst/>
                <a:gdLst>
                  <a:gd name="connsiteX0" fmla="*/ 0 w 138499"/>
                  <a:gd name="connsiteY0" fmla="*/ 154247 h 158949"/>
                  <a:gd name="connsiteX1" fmla="*/ 0 w 138499"/>
                  <a:gd name="connsiteY1" fmla="*/ 5643 h 158949"/>
                  <a:gd name="connsiteX2" fmla="*/ 2827 w 138499"/>
                  <a:gd name="connsiteY2" fmla="*/ 2822 h 158949"/>
                  <a:gd name="connsiteX3" fmla="*/ 33918 w 138499"/>
                  <a:gd name="connsiteY3" fmla="*/ 2822 h 158949"/>
                  <a:gd name="connsiteX4" fmla="*/ 36745 w 138499"/>
                  <a:gd name="connsiteY4" fmla="*/ 5643 h 158949"/>
                  <a:gd name="connsiteX5" fmla="*/ 36745 w 138499"/>
                  <a:gd name="connsiteY5" fmla="*/ 16930 h 158949"/>
                  <a:gd name="connsiteX6" fmla="*/ 83854 w 138499"/>
                  <a:gd name="connsiteY6" fmla="*/ 0 h 158949"/>
                  <a:gd name="connsiteX7" fmla="*/ 138500 w 138499"/>
                  <a:gd name="connsiteY7" fmla="*/ 52670 h 158949"/>
                  <a:gd name="connsiteX8" fmla="*/ 138500 w 138499"/>
                  <a:gd name="connsiteY8" fmla="*/ 155188 h 158949"/>
                  <a:gd name="connsiteX9" fmla="*/ 135673 w 138499"/>
                  <a:gd name="connsiteY9" fmla="*/ 158009 h 158949"/>
                  <a:gd name="connsiteX10" fmla="*/ 104582 w 138499"/>
                  <a:gd name="connsiteY10" fmla="*/ 158009 h 158949"/>
                  <a:gd name="connsiteX11" fmla="*/ 101755 w 138499"/>
                  <a:gd name="connsiteY11" fmla="*/ 155188 h 158949"/>
                  <a:gd name="connsiteX12" fmla="*/ 101755 w 138499"/>
                  <a:gd name="connsiteY12" fmla="*/ 65837 h 158949"/>
                  <a:gd name="connsiteX13" fmla="*/ 75374 w 138499"/>
                  <a:gd name="connsiteY13" fmla="*/ 33859 h 158949"/>
                  <a:gd name="connsiteX14" fmla="*/ 38629 w 138499"/>
                  <a:gd name="connsiteY14" fmla="*/ 85588 h 158949"/>
                  <a:gd name="connsiteX15" fmla="*/ 38629 w 138499"/>
                  <a:gd name="connsiteY15" fmla="*/ 156128 h 158949"/>
                  <a:gd name="connsiteX16" fmla="*/ 35803 w 138499"/>
                  <a:gd name="connsiteY16" fmla="*/ 158950 h 158949"/>
                  <a:gd name="connsiteX17" fmla="*/ 4711 w 138499"/>
                  <a:gd name="connsiteY17" fmla="*/ 158950 h 158949"/>
                  <a:gd name="connsiteX18" fmla="*/ 0 w 138499"/>
                  <a:gd name="connsiteY18" fmla="*/ 154247 h 15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499" h="158949">
                    <a:moveTo>
                      <a:pt x="0" y="154247"/>
                    </a:moveTo>
                    <a:lnTo>
                      <a:pt x="0" y="5643"/>
                    </a:lnTo>
                    <a:cubicBezTo>
                      <a:pt x="0" y="3762"/>
                      <a:pt x="942" y="2822"/>
                      <a:pt x="2827" y="2822"/>
                    </a:cubicBezTo>
                    <a:lnTo>
                      <a:pt x="33918" y="2822"/>
                    </a:lnTo>
                    <a:cubicBezTo>
                      <a:pt x="35803" y="2822"/>
                      <a:pt x="36745" y="3762"/>
                      <a:pt x="36745" y="5643"/>
                    </a:cubicBezTo>
                    <a:lnTo>
                      <a:pt x="36745" y="16930"/>
                    </a:lnTo>
                    <a:cubicBezTo>
                      <a:pt x="48993" y="6584"/>
                      <a:pt x="64068" y="0"/>
                      <a:pt x="83854" y="0"/>
                    </a:cubicBezTo>
                    <a:cubicBezTo>
                      <a:pt x="117772" y="0"/>
                      <a:pt x="138500" y="19751"/>
                      <a:pt x="138500" y="52670"/>
                    </a:cubicBezTo>
                    <a:lnTo>
                      <a:pt x="138500" y="155188"/>
                    </a:lnTo>
                    <a:cubicBezTo>
                      <a:pt x="138500" y="157069"/>
                      <a:pt x="137558" y="158009"/>
                      <a:pt x="135673" y="158009"/>
                    </a:cubicBezTo>
                    <a:lnTo>
                      <a:pt x="104582" y="158009"/>
                    </a:lnTo>
                    <a:cubicBezTo>
                      <a:pt x="102697" y="158009"/>
                      <a:pt x="101755" y="157069"/>
                      <a:pt x="101755" y="155188"/>
                    </a:cubicBezTo>
                    <a:lnTo>
                      <a:pt x="101755" y="65837"/>
                    </a:lnTo>
                    <a:cubicBezTo>
                      <a:pt x="101755" y="42324"/>
                      <a:pt x="92333" y="33859"/>
                      <a:pt x="75374" y="33859"/>
                    </a:cubicBezTo>
                    <a:cubicBezTo>
                      <a:pt x="55588" y="33859"/>
                      <a:pt x="38629" y="48908"/>
                      <a:pt x="38629" y="85588"/>
                    </a:cubicBezTo>
                    <a:lnTo>
                      <a:pt x="38629" y="156128"/>
                    </a:lnTo>
                    <a:cubicBezTo>
                      <a:pt x="38629" y="158009"/>
                      <a:pt x="37687" y="158950"/>
                      <a:pt x="35803" y="158950"/>
                    </a:cubicBezTo>
                    <a:lnTo>
                      <a:pt x="4711" y="158950"/>
                    </a:lnTo>
                    <a:cubicBezTo>
                      <a:pt x="942" y="158009"/>
                      <a:pt x="0" y="157069"/>
                      <a:pt x="0" y="154247"/>
                    </a:cubicBezTo>
                    <a:close/>
                  </a:path>
                </a:pathLst>
              </a:custGeom>
              <a:grpFill/>
              <a:ln w="9395"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8CE0FBC7-85CC-01CE-8010-F8F712C73869}"/>
                  </a:ext>
                </a:extLst>
              </p:cNvPr>
              <p:cNvSpPr/>
              <p:nvPr/>
            </p:nvSpPr>
            <p:spPr>
              <a:xfrm>
                <a:off x="1510075" y="667827"/>
                <a:ext cx="142638" cy="160013"/>
              </a:xfrm>
              <a:custGeom>
                <a:avLst/>
                <a:gdLst>
                  <a:gd name="connsiteX0" fmla="*/ 0 w 142638"/>
                  <a:gd name="connsiteY0" fmla="*/ 110042 h 160013"/>
                  <a:gd name="connsiteX1" fmla="*/ 62184 w 142638"/>
                  <a:gd name="connsiteY1" fmla="*/ 58313 h 160013"/>
                  <a:gd name="connsiteX2" fmla="*/ 99871 w 142638"/>
                  <a:gd name="connsiteY2" fmla="*/ 64897 h 160013"/>
                  <a:gd name="connsiteX3" fmla="*/ 99871 w 142638"/>
                  <a:gd name="connsiteY3" fmla="*/ 60194 h 160013"/>
                  <a:gd name="connsiteX4" fmla="*/ 70663 w 142638"/>
                  <a:gd name="connsiteY4" fmla="*/ 33859 h 160013"/>
                  <a:gd name="connsiteX5" fmla="*/ 42398 w 142638"/>
                  <a:gd name="connsiteY5" fmla="*/ 47967 h 160013"/>
                  <a:gd name="connsiteX6" fmla="*/ 37687 w 142638"/>
                  <a:gd name="connsiteY6" fmla="*/ 50789 h 160013"/>
                  <a:gd name="connsiteX7" fmla="*/ 6595 w 142638"/>
                  <a:gd name="connsiteY7" fmla="*/ 50789 h 160013"/>
                  <a:gd name="connsiteX8" fmla="*/ 4711 w 142638"/>
                  <a:gd name="connsiteY8" fmla="*/ 48908 h 160013"/>
                  <a:gd name="connsiteX9" fmla="*/ 4711 w 142638"/>
                  <a:gd name="connsiteY9" fmla="*/ 46086 h 160013"/>
                  <a:gd name="connsiteX10" fmla="*/ 70663 w 142638"/>
                  <a:gd name="connsiteY10" fmla="*/ 0 h 160013"/>
                  <a:gd name="connsiteX11" fmla="*/ 136616 w 142638"/>
                  <a:gd name="connsiteY11" fmla="*/ 59253 h 160013"/>
                  <a:gd name="connsiteX12" fmla="*/ 136616 w 142638"/>
                  <a:gd name="connsiteY12" fmla="*/ 126031 h 160013"/>
                  <a:gd name="connsiteX13" fmla="*/ 142268 w 142638"/>
                  <a:gd name="connsiteY13" fmla="*/ 154247 h 160013"/>
                  <a:gd name="connsiteX14" fmla="*/ 140384 w 142638"/>
                  <a:gd name="connsiteY14" fmla="*/ 157069 h 160013"/>
                  <a:gd name="connsiteX15" fmla="*/ 102697 w 142638"/>
                  <a:gd name="connsiteY15" fmla="*/ 157069 h 160013"/>
                  <a:gd name="connsiteX16" fmla="*/ 99871 w 142638"/>
                  <a:gd name="connsiteY16" fmla="*/ 154247 h 160013"/>
                  <a:gd name="connsiteX17" fmla="*/ 99871 w 142638"/>
                  <a:gd name="connsiteY17" fmla="*/ 144842 h 160013"/>
                  <a:gd name="connsiteX18" fmla="*/ 55588 w 142638"/>
                  <a:gd name="connsiteY18" fmla="*/ 159890 h 160013"/>
                  <a:gd name="connsiteX19" fmla="*/ 0 w 142638"/>
                  <a:gd name="connsiteY19" fmla="*/ 110042 h 160013"/>
                  <a:gd name="connsiteX20" fmla="*/ 99871 w 142638"/>
                  <a:gd name="connsiteY20" fmla="*/ 95934 h 160013"/>
                  <a:gd name="connsiteX21" fmla="*/ 63126 w 142638"/>
                  <a:gd name="connsiteY21" fmla="*/ 89350 h 160013"/>
                  <a:gd name="connsiteX22" fmla="*/ 34860 w 142638"/>
                  <a:gd name="connsiteY22" fmla="*/ 109102 h 160013"/>
                  <a:gd name="connsiteX23" fmla="*/ 62184 w 142638"/>
                  <a:gd name="connsiteY23" fmla="*/ 127912 h 160013"/>
                  <a:gd name="connsiteX24" fmla="*/ 99871 w 142638"/>
                  <a:gd name="connsiteY24" fmla="*/ 95934 h 16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638" h="160013">
                    <a:moveTo>
                      <a:pt x="0" y="110042"/>
                    </a:moveTo>
                    <a:cubicBezTo>
                      <a:pt x="0" y="76183"/>
                      <a:pt x="28265" y="58313"/>
                      <a:pt x="62184" y="58313"/>
                    </a:cubicBezTo>
                    <a:cubicBezTo>
                      <a:pt x="75374" y="58313"/>
                      <a:pt x="89507" y="61135"/>
                      <a:pt x="99871" y="64897"/>
                    </a:cubicBezTo>
                    <a:lnTo>
                      <a:pt x="99871" y="60194"/>
                    </a:lnTo>
                    <a:cubicBezTo>
                      <a:pt x="99871" y="45146"/>
                      <a:pt x="89507" y="33859"/>
                      <a:pt x="70663" y="33859"/>
                    </a:cubicBezTo>
                    <a:cubicBezTo>
                      <a:pt x="56531" y="33859"/>
                      <a:pt x="47109" y="38562"/>
                      <a:pt x="42398" y="47967"/>
                    </a:cubicBezTo>
                    <a:cubicBezTo>
                      <a:pt x="40513" y="50789"/>
                      <a:pt x="39571" y="50789"/>
                      <a:pt x="37687" y="50789"/>
                    </a:cubicBezTo>
                    <a:lnTo>
                      <a:pt x="6595" y="50789"/>
                    </a:lnTo>
                    <a:cubicBezTo>
                      <a:pt x="5653" y="50789"/>
                      <a:pt x="4711" y="49848"/>
                      <a:pt x="4711" y="48908"/>
                    </a:cubicBezTo>
                    <a:cubicBezTo>
                      <a:pt x="4711" y="47967"/>
                      <a:pt x="4711" y="47027"/>
                      <a:pt x="4711" y="46086"/>
                    </a:cubicBezTo>
                    <a:cubicBezTo>
                      <a:pt x="10364" y="20692"/>
                      <a:pt x="33918" y="0"/>
                      <a:pt x="70663" y="0"/>
                    </a:cubicBezTo>
                    <a:cubicBezTo>
                      <a:pt x="110235" y="0"/>
                      <a:pt x="136616" y="22573"/>
                      <a:pt x="136616" y="59253"/>
                    </a:cubicBezTo>
                    <a:lnTo>
                      <a:pt x="136616" y="126031"/>
                    </a:lnTo>
                    <a:cubicBezTo>
                      <a:pt x="136616" y="139199"/>
                      <a:pt x="138500" y="146723"/>
                      <a:pt x="142268" y="154247"/>
                    </a:cubicBezTo>
                    <a:cubicBezTo>
                      <a:pt x="143211" y="156128"/>
                      <a:pt x="142268" y="157069"/>
                      <a:pt x="140384" y="157069"/>
                    </a:cubicBezTo>
                    <a:lnTo>
                      <a:pt x="102697" y="157069"/>
                    </a:lnTo>
                    <a:cubicBezTo>
                      <a:pt x="100813" y="157069"/>
                      <a:pt x="99871" y="156128"/>
                      <a:pt x="99871" y="154247"/>
                    </a:cubicBezTo>
                    <a:lnTo>
                      <a:pt x="99871" y="144842"/>
                    </a:lnTo>
                    <a:cubicBezTo>
                      <a:pt x="90449" y="152366"/>
                      <a:pt x="78200" y="159890"/>
                      <a:pt x="55588" y="159890"/>
                    </a:cubicBezTo>
                    <a:cubicBezTo>
                      <a:pt x="24496" y="161771"/>
                      <a:pt x="0" y="142020"/>
                      <a:pt x="0" y="110042"/>
                    </a:cubicBezTo>
                    <a:close/>
                    <a:moveTo>
                      <a:pt x="99871" y="95934"/>
                    </a:moveTo>
                    <a:cubicBezTo>
                      <a:pt x="86680" y="92172"/>
                      <a:pt x="77258" y="89350"/>
                      <a:pt x="63126" y="89350"/>
                    </a:cubicBezTo>
                    <a:cubicBezTo>
                      <a:pt x="48051" y="89350"/>
                      <a:pt x="34860" y="95934"/>
                      <a:pt x="34860" y="109102"/>
                    </a:cubicBezTo>
                    <a:cubicBezTo>
                      <a:pt x="34860" y="121329"/>
                      <a:pt x="45224" y="127912"/>
                      <a:pt x="62184" y="127912"/>
                    </a:cubicBezTo>
                    <a:cubicBezTo>
                      <a:pt x="81969" y="127912"/>
                      <a:pt x="99871" y="115685"/>
                      <a:pt x="99871" y="95934"/>
                    </a:cubicBezTo>
                    <a:close/>
                  </a:path>
                </a:pathLst>
              </a:custGeom>
              <a:grpFill/>
              <a:ln w="939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56A22DA-DDBB-F8AB-BB1C-A5A79C09ED7E}"/>
                  </a:ext>
                </a:extLst>
              </p:cNvPr>
              <p:cNvSpPr/>
              <p:nvPr/>
            </p:nvSpPr>
            <p:spPr>
              <a:xfrm>
                <a:off x="1683435" y="610454"/>
                <a:ext cx="36744" cy="215734"/>
              </a:xfrm>
              <a:custGeom>
                <a:avLst/>
                <a:gdLst>
                  <a:gd name="connsiteX0" fmla="*/ 0 w 36744"/>
                  <a:gd name="connsiteY0" fmla="*/ 212560 h 215734"/>
                  <a:gd name="connsiteX1" fmla="*/ 0 w 36744"/>
                  <a:gd name="connsiteY1" fmla="*/ 2822 h 215734"/>
                  <a:gd name="connsiteX2" fmla="*/ 2827 w 36744"/>
                  <a:gd name="connsiteY2" fmla="*/ 0 h 215734"/>
                  <a:gd name="connsiteX3" fmla="*/ 33918 w 36744"/>
                  <a:gd name="connsiteY3" fmla="*/ 0 h 215734"/>
                  <a:gd name="connsiteX4" fmla="*/ 36745 w 36744"/>
                  <a:gd name="connsiteY4" fmla="*/ 2822 h 215734"/>
                  <a:gd name="connsiteX5" fmla="*/ 36745 w 36744"/>
                  <a:gd name="connsiteY5" fmla="*/ 212560 h 215734"/>
                  <a:gd name="connsiteX6" fmla="*/ 33918 w 36744"/>
                  <a:gd name="connsiteY6" fmla="*/ 215382 h 215734"/>
                  <a:gd name="connsiteX7" fmla="*/ 2827 w 36744"/>
                  <a:gd name="connsiteY7" fmla="*/ 215382 h 215734"/>
                  <a:gd name="connsiteX8" fmla="*/ 0 w 36744"/>
                  <a:gd name="connsiteY8" fmla="*/ 212560 h 2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44" h="215734">
                    <a:moveTo>
                      <a:pt x="0" y="212560"/>
                    </a:moveTo>
                    <a:lnTo>
                      <a:pt x="0" y="2822"/>
                    </a:lnTo>
                    <a:cubicBezTo>
                      <a:pt x="0" y="941"/>
                      <a:pt x="942" y="0"/>
                      <a:pt x="2827" y="0"/>
                    </a:cubicBezTo>
                    <a:lnTo>
                      <a:pt x="33918" y="0"/>
                    </a:lnTo>
                    <a:cubicBezTo>
                      <a:pt x="35803" y="0"/>
                      <a:pt x="36745" y="941"/>
                      <a:pt x="36745" y="2822"/>
                    </a:cubicBezTo>
                    <a:lnTo>
                      <a:pt x="36745" y="212560"/>
                    </a:lnTo>
                    <a:cubicBezTo>
                      <a:pt x="36745" y="214441"/>
                      <a:pt x="35803" y="215382"/>
                      <a:pt x="33918" y="215382"/>
                    </a:cubicBezTo>
                    <a:lnTo>
                      <a:pt x="2827" y="215382"/>
                    </a:lnTo>
                    <a:cubicBezTo>
                      <a:pt x="942" y="216322"/>
                      <a:pt x="0" y="215382"/>
                      <a:pt x="0" y="212560"/>
                    </a:cubicBezTo>
                    <a:close/>
                  </a:path>
                </a:pathLst>
              </a:custGeom>
              <a:grpFill/>
              <a:ln w="939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35DCC8D-D371-2A54-D838-E62315870FB6}"/>
                  </a:ext>
                </a:extLst>
              </p:cNvPr>
              <p:cNvSpPr/>
              <p:nvPr/>
            </p:nvSpPr>
            <p:spPr>
              <a:xfrm>
                <a:off x="581090" y="879446"/>
                <a:ext cx="146979" cy="216322"/>
              </a:xfrm>
              <a:custGeom>
                <a:avLst/>
                <a:gdLst>
                  <a:gd name="connsiteX0" fmla="*/ 0 w 146979"/>
                  <a:gd name="connsiteY0" fmla="*/ 212560 h 216322"/>
                  <a:gd name="connsiteX1" fmla="*/ 0 w 146979"/>
                  <a:gd name="connsiteY1" fmla="*/ 2822 h 216322"/>
                  <a:gd name="connsiteX2" fmla="*/ 2827 w 146979"/>
                  <a:gd name="connsiteY2" fmla="*/ 0 h 216322"/>
                  <a:gd name="connsiteX3" fmla="*/ 35803 w 146979"/>
                  <a:gd name="connsiteY3" fmla="*/ 0 h 216322"/>
                  <a:gd name="connsiteX4" fmla="*/ 38629 w 146979"/>
                  <a:gd name="connsiteY4" fmla="*/ 2822 h 216322"/>
                  <a:gd name="connsiteX5" fmla="*/ 38629 w 146979"/>
                  <a:gd name="connsiteY5" fmla="*/ 180582 h 216322"/>
                  <a:gd name="connsiteX6" fmla="*/ 144153 w 146979"/>
                  <a:gd name="connsiteY6" fmla="*/ 180582 h 216322"/>
                  <a:gd name="connsiteX7" fmla="*/ 146979 w 146979"/>
                  <a:gd name="connsiteY7" fmla="*/ 183404 h 216322"/>
                  <a:gd name="connsiteX8" fmla="*/ 146979 w 146979"/>
                  <a:gd name="connsiteY8" fmla="*/ 213501 h 216322"/>
                  <a:gd name="connsiteX9" fmla="*/ 144153 w 146979"/>
                  <a:gd name="connsiteY9" fmla="*/ 216322 h 216322"/>
                  <a:gd name="connsiteX10" fmla="*/ 2827 w 146979"/>
                  <a:gd name="connsiteY10" fmla="*/ 216322 h 216322"/>
                  <a:gd name="connsiteX11" fmla="*/ 0 w 146979"/>
                  <a:gd name="connsiteY11" fmla="*/ 212560 h 21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9" h="216322">
                    <a:moveTo>
                      <a:pt x="0" y="212560"/>
                    </a:moveTo>
                    <a:lnTo>
                      <a:pt x="0" y="2822"/>
                    </a:lnTo>
                    <a:cubicBezTo>
                      <a:pt x="0" y="941"/>
                      <a:pt x="942" y="0"/>
                      <a:pt x="2827" y="0"/>
                    </a:cubicBezTo>
                    <a:lnTo>
                      <a:pt x="35803" y="0"/>
                    </a:lnTo>
                    <a:cubicBezTo>
                      <a:pt x="37687" y="0"/>
                      <a:pt x="38629" y="941"/>
                      <a:pt x="38629" y="2822"/>
                    </a:cubicBezTo>
                    <a:lnTo>
                      <a:pt x="38629" y="180582"/>
                    </a:lnTo>
                    <a:lnTo>
                      <a:pt x="144153" y="180582"/>
                    </a:lnTo>
                    <a:cubicBezTo>
                      <a:pt x="146037" y="180582"/>
                      <a:pt x="146979" y="181523"/>
                      <a:pt x="146979" y="183404"/>
                    </a:cubicBezTo>
                    <a:lnTo>
                      <a:pt x="146979" y="213501"/>
                    </a:lnTo>
                    <a:cubicBezTo>
                      <a:pt x="146979" y="215382"/>
                      <a:pt x="146037" y="216322"/>
                      <a:pt x="144153" y="216322"/>
                    </a:cubicBezTo>
                    <a:lnTo>
                      <a:pt x="2827" y="216322"/>
                    </a:lnTo>
                    <a:cubicBezTo>
                      <a:pt x="942" y="216322"/>
                      <a:pt x="0" y="215382"/>
                      <a:pt x="0" y="212560"/>
                    </a:cubicBezTo>
                    <a:close/>
                  </a:path>
                </a:pathLst>
              </a:custGeom>
              <a:grpFill/>
              <a:ln w="939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2871C06-4A5E-7B6A-A472-273CD2609C58}"/>
                  </a:ext>
                </a:extLst>
              </p:cNvPr>
              <p:cNvSpPr/>
              <p:nvPr/>
            </p:nvSpPr>
            <p:spPr>
              <a:xfrm>
                <a:off x="752566" y="879446"/>
                <a:ext cx="40513" cy="215734"/>
              </a:xfrm>
              <a:custGeom>
                <a:avLst/>
                <a:gdLst>
                  <a:gd name="connsiteX0" fmla="*/ 0 w 40513"/>
                  <a:gd name="connsiteY0" fmla="*/ 37621 h 215734"/>
                  <a:gd name="connsiteX1" fmla="*/ 0 w 40513"/>
                  <a:gd name="connsiteY1" fmla="*/ 2822 h 215734"/>
                  <a:gd name="connsiteX2" fmla="*/ 2827 w 40513"/>
                  <a:gd name="connsiteY2" fmla="*/ 0 h 215734"/>
                  <a:gd name="connsiteX3" fmla="*/ 37687 w 40513"/>
                  <a:gd name="connsiteY3" fmla="*/ 0 h 215734"/>
                  <a:gd name="connsiteX4" fmla="*/ 40514 w 40513"/>
                  <a:gd name="connsiteY4" fmla="*/ 2822 h 215734"/>
                  <a:gd name="connsiteX5" fmla="*/ 40514 w 40513"/>
                  <a:gd name="connsiteY5" fmla="*/ 37621 h 215734"/>
                  <a:gd name="connsiteX6" fmla="*/ 37687 w 40513"/>
                  <a:gd name="connsiteY6" fmla="*/ 40443 h 215734"/>
                  <a:gd name="connsiteX7" fmla="*/ 2827 w 40513"/>
                  <a:gd name="connsiteY7" fmla="*/ 40443 h 215734"/>
                  <a:gd name="connsiteX8" fmla="*/ 0 w 40513"/>
                  <a:gd name="connsiteY8" fmla="*/ 37621 h 215734"/>
                  <a:gd name="connsiteX9" fmla="*/ 1884 w 40513"/>
                  <a:gd name="connsiteY9" fmla="*/ 212560 h 215734"/>
                  <a:gd name="connsiteX10" fmla="*/ 1884 w 40513"/>
                  <a:gd name="connsiteY10" fmla="*/ 63956 h 215734"/>
                  <a:gd name="connsiteX11" fmla="*/ 4711 w 40513"/>
                  <a:gd name="connsiteY11" fmla="*/ 61135 h 215734"/>
                  <a:gd name="connsiteX12" fmla="*/ 35803 w 40513"/>
                  <a:gd name="connsiteY12" fmla="*/ 61135 h 215734"/>
                  <a:gd name="connsiteX13" fmla="*/ 38629 w 40513"/>
                  <a:gd name="connsiteY13" fmla="*/ 63956 h 215734"/>
                  <a:gd name="connsiteX14" fmla="*/ 38629 w 40513"/>
                  <a:gd name="connsiteY14" fmla="*/ 212560 h 215734"/>
                  <a:gd name="connsiteX15" fmla="*/ 35803 w 40513"/>
                  <a:gd name="connsiteY15" fmla="*/ 215382 h 215734"/>
                  <a:gd name="connsiteX16" fmla="*/ 4711 w 40513"/>
                  <a:gd name="connsiteY16" fmla="*/ 215382 h 215734"/>
                  <a:gd name="connsiteX17" fmla="*/ 1884 w 40513"/>
                  <a:gd name="connsiteY17" fmla="*/ 212560 h 2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513" h="215734">
                    <a:moveTo>
                      <a:pt x="0" y="37621"/>
                    </a:moveTo>
                    <a:lnTo>
                      <a:pt x="0" y="2822"/>
                    </a:lnTo>
                    <a:cubicBezTo>
                      <a:pt x="0" y="941"/>
                      <a:pt x="942" y="0"/>
                      <a:pt x="2827" y="0"/>
                    </a:cubicBezTo>
                    <a:lnTo>
                      <a:pt x="37687" y="0"/>
                    </a:lnTo>
                    <a:cubicBezTo>
                      <a:pt x="39571" y="0"/>
                      <a:pt x="40514" y="941"/>
                      <a:pt x="40514" y="2822"/>
                    </a:cubicBezTo>
                    <a:lnTo>
                      <a:pt x="40514" y="37621"/>
                    </a:lnTo>
                    <a:cubicBezTo>
                      <a:pt x="40514" y="39502"/>
                      <a:pt x="39571" y="40443"/>
                      <a:pt x="37687" y="40443"/>
                    </a:cubicBezTo>
                    <a:lnTo>
                      <a:pt x="2827" y="40443"/>
                    </a:lnTo>
                    <a:cubicBezTo>
                      <a:pt x="942" y="41383"/>
                      <a:pt x="0" y="40443"/>
                      <a:pt x="0" y="37621"/>
                    </a:cubicBezTo>
                    <a:close/>
                    <a:moveTo>
                      <a:pt x="1884" y="212560"/>
                    </a:moveTo>
                    <a:lnTo>
                      <a:pt x="1884" y="63956"/>
                    </a:lnTo>
                    <a:cubicBezTo>
                      <a:pt x="1884" y="62075"/>
                      <a:pt x="2827" y="61135"/>
                      <a:pt x="4711" y="61135"/>
                    </a:cubicBezTo>
                    <a:lnTo>
                      <a:pt x="35803" y="61135"/>
                    </a:lnTo>
                    <a:cubicBezTo>
                      <a:pt x="37687" y="61135"/>
                      <a:pt x="38629" y="62075"/>
                      <a:pt x="38629" y="63956"/>
                    </a:cubicBezTo>
                    <a:lnTo>
                      <a:pt x="38629" y="212560"/>
                    </a:lnTo>
                    <a:cubicBezTo>
                      <a:pt x="38629" y="214441"/>
                      <a:pt x="37687" y="215382"/>
                      <a:pt x="35803" y="215382"/>
                    </a:cubicBezTo>
                    <a:lnTo>
                      <a:pt x="4711" y="215382"/>
                    </a:lnTo>
                    <a:cubicBezTo>
                      <a:pt x="2827" y="216322"/>
                      <a:pt x="1884" y="215382"/>
                      <a:pt x="1884" y="212560"/>
                    </a:cubicBezTo>
                    <a:close/>
                  </a:path>
                </a:pathLst>
              </a:custGeom>
              <a:grpFill/>
              <a:ln w="939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F778B4F-E7ED-36BD-3763-982D8982BDB4}"/>
                  </a:ext>
                </a:extLst>
              </p:cNvPr>
              <p:cNvSpPr/>
              <p:nvPr/>
            </p:nvSpPr>
            <p:spPr>
              <a:xfrm>
                <a:off x="815691" y="893554"/>
                <a:ext cx="118714" cy="204130"/>
              </a:xfrm>
              <a:custGeom>
                <a:avLst/>
                <a:gdLst>
                  <a:gd name="connsiteX0" fmla="*/ 29207 w 118714"/>
                  <a:gd name="connsiteY0" fmla="*/ 153307 h 204130"/>
                  <a:gd name="connsiteX1" fmla="*/ 29207 w 118714"/>
                  <a:gd name="connsiteY1" fmla="*/ 79945 h 204130"/>
                  <a:gd name="connsiteX2" fmla="*/ 2826 w 118714"/>
                  <a:gd name="connsiteY2" fmla="*/ 79945 h 204130"/>
                  <a:gd name="connsiteX3" fmla="*/ 0 w 118714"/>
                  <a:gd name="connsiteY3" fmla="*/ 77124 h 204130"/>
                  <a:gd name="connsiteX4" fmla="*/ 0 w 118714"/>
                  <a:gd name="connsiteY4" fmla="*/ 49848 h 204130"/>
                  <a:gd name="connsiteX5" fmla="*/ 2826 w 118714"/>
                  <a:gd name="connsiteY5" fmla="*/ 47027 h 204130"/>
                  <a:gd name="connsiteX6" fmla="*/ 29207 w 118714"/>
                  <a:gd name="connsiteY6" fmla="*/ 47027 h 204130"/>
                  <a:gd name="connsiteX7" fmla="*/ 29207 w 118714"/>
                  <a:gd name="connsiteY7" fmla="*/ 2822 h 204130"/>
                  <a:gd name="connsiteX8" fmla="*/ 32034 w 118714"/>
                  <a:gd name="connsiteY8" fmla="*/ 0 h 204130"/>
                  <a:gd name="connsiteX9" fmla="*/ 63126 w 118714"/>
                  <a:gd name="connsiteY9" fmla="*/ 0 h 204130"/>
                  <a:gd name="connsiteX10" fmla="*/ 65952 w 118714"/>
                  <a:gd name="connsiteY10" fmla="*/ 2822 h 204130"/>
                  <a:gd name="connsiteX11" fmla="*/ 65952 w 118714"/>
                  <a:gd name="connsiteY11" fmla="*/ 47027 h 204130"/>
                  <a:gd name="connsiteX12" fmla="*/ 113061 w 118714"/>
                  <a:gd name="connsiteY12" fmla="*/ 47027 h 204130"/>
                  <a:gd name="connsiteX13" fmla="*/ 115888 w 118714"/>
                  <a:gd name="connsiteY13" fmla="*/ 49848 h 204130"/>
                  <a:gd name="connsiteX14" fmla="*/ 115888 w 118714"/>
                  <a:gd name="connsiteY14" fmla="*/ 77124 h 204130"/>
                  <a:gd name="connsiteX15" fmla="*/ 113061 w 118714"/>
                  <a:gd name="connsiteY15" fmla="*/ 79945 h 204130"/>
                  <a:gd name="connsiteX16" fmla="*/ 65952 w 118714"/>
                  <a:gd name="connsiteY16" fmla="*/ 79945 h 204130"/>
                  <a:gd name="connsiteX17" fmla="*/ 65952 w 118714"/>
                  <a:gd name="connsiteY17" fmla="*/ 145782 h 204130"/>
                  <a:gd name="connsiteX18" fmla="*/ 87622 w 118714"/>
                  <a:gd name="connsiteY18" fmla="*/ 171177 h 204130"/>
                  <a:gd name="connsiteX19" fmla="*/ 114003 w 118714"/>
                  <a:gd name="connsiteY19" fmla="*/ 166474 h 204130"/>
                  <a:gd name="connsiteX20" fmla="*/ 116830 w 118714"/>
                  <a:gd name="connsiteY20" fmla="*/ 165534 h 204130"/>
                  <a:gd name="connsiteX21" fmla="*/ 118714 w 118714"/>
                  <a:gd name="connsiteY21" fmla="*/ 168355 h 204130"/>
                  <a:gd name="connsiteX22" fmla="*/ 118714 w 118714"/>
                  <a:gd name="connsiteY22" fmla="*/ 193750 h 204130"/>
                  <a:gd name="connsiteX23" fmla="*/ 115888 w 118714"/>
                  <a:gd name="connsiteY23" fmla="*/ 199393 h 204130"/>
                  <a:gd name="connsiteX24" fmla="*/ 80085 w 118714"/>
                  <a:gd name="connsiteY24" fmla="*/ 204095 h 204130"/>
                  <a:gd name="connsiteX25" fmla="*/ 29207 w 118714"/>
                  <a:gd name="connsiteY25" fmla="*/ 153307 h 2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14" h="204130">
                    <a:moveTo>
                      <a:pt x="29207" y="153307"/>
                    </a:moveTo>
                    <a:lnTo>
                      <a:pt x="29207" y="79945"/>
                    </a:lnTo>
                    <a:lnTo>
                      <a:pt x="2826" y="79945"/>
                    </a:lnTo>
                    <a:cubicBezTo>
                      <a:pt x="942" y="79945"/>
                      <a:pt x="0" y="79005"/>
                      <a:pt x="0" y="77124"/>
                    </a:cubicBezTo>
                    <a:lnTo>
                      <a:pt x="0" y="49848"/>
                    </a:lnTo>
                    <a:cubicBezTo>
                      <a:pt x="0" y="47967"/>
                      <a:pt x="942" y="47027"/>
                      <a:pt x="2826" y="47027"/>
                    </a:cubicBezTo>
                    <a:lnTo>
                      <a:pt x="29207" y="47027"/>
                    </a:lnTo>
                    <a:lnTo>
                      <a:pt x="29207" y="2822"/>
                    </a:lnTo>
                    <a:cubicBezTo>
                      <a:pt x="29207" y="941"/>
                      <a:pt x="30150" y="0"/>
                      <a:pt x="32034" y="0"/>
                    </a:cubicBezTo>
                    <a:lnTo>
                      <a:pt x="63126" y="0"/>
                    </a:lnTo>
                    <a:cubicBezTo>
                      <a:pt x="65010" y="0"/>
                      <a:pt x="65952" y="941"/>
                      <a:pt x="65952" y="2822"/>
                    </a:cubicBezTo>
                    <a:lnTo>
                      <a:pt x="65952" y="47027"/>
                    </a:lnTo>
                    <a:lnTo>
                      <a:pt x="113061" y="47027"/>
                    </a:lnTo>
                    <a:cubicBezTo>
                      <a:pt x="114945" y="47027"/>
                      <a:pt x="115888" y="47967"/>
                      <a:pt x="115888" y="49848"/>
                    </a:cubicBezTo>
                    <a:lnTo>
                      <a:pt x="115888" y="77124"/>
                    </a:lnTo>
                    <a:cubicBezTo>
                      <a:pt x="115888" y="79005"/>
                      <a:pt x="114945" y="79945"/>
                      <a:pt x="113061" y="79945"/>
                    </a:cubicBezTo>
                    <a:lnTo>
                      <a:pt x="65952" y="79945"/>
                    </a:lnTo>
                    <a:lnTo>
                      <a:pt x="65952" y="145782"/>
                    </a:lnTo>
                    <a:cubicBezTo>
                      <a:pt x="65952" y="162712"/>
                      <a:pt x="71605" y="171177"/>
                      <a:pt x="87622" y="171177"/>
                    </a:cubicBezTo>
                    <a:cubicBezTo>
                      <a:pt x="97044" y="171177"/>
                      <a:pt x="103639" y="170236"/>
                      <a:pt x="114003" y="166474"/>
                    </a:cubicBezTo>
                    <a:cubicBezTo>
                      <a:pt x="114945" y="166474"/>
                      <a:pt x="115888" y="165534"/>
                      <a:pt x="116830" y="165534"/>
                    </a:cubicBezTo>
                    <a:cubicBezTo>
                      <a:pt x="118714" y="165534"/>
                      <a:pt x="118714" y="166474"/>
                      <a:pt x="118714" y="168355"/>
                    </a:cubicBezTo>
                    <a:lnTo>
                      <a:pt x="118714" y="193750"/>
                    </a:lnTo>
                    <a:cubicBezTo>
                      <a:pt x="118714" y="196571"/>
                      <a:pt x="118714" y="198452"/>
                      <a:pt x="115888" y="199393"/>
                    </a:cubicBezTo>
                    <a:cubicBezTo>
                      <a:pt x="106466" y="203155"/>
                      <a:pt x="92333" y="204095"/>
                      <a:pt x="80085" y="204095"/>
                    </a:cubicBezTo>
                    <a:cubicBezTo>
                      <a:pt x="51820" y="205036"/>
                      <a:pt x="29207" y="187166"/>
                      <a:pt x="29207" y="153307"/>
                    </a:cubicBezTo>
                    <a:close/>
                  </a:path>
                </a:pathLst>
              </a:custGeom>
              <a:grpFill/>
              <a:ln w="939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668C644-D5A8-AA64-79D3-7D87714EC45F}"/>
                  </a:ext>
                </a:extLst>
              </p:cNvPr>
              <p:cNvSpPr/>
              <p:nvPr/>
            </p:nvSpPr>
            <p:spPr>
              <a:xfrm>
                <a:off x="951365" y="936819"/>
                <a:ext cx="160169" cy="160850"/>
              </a:xfrm>
              <a:custGeom>
                <a:avLst/>
                <a:gdLst>
                  <a:gd name="connsiteX0" fmla="*/ 0 w 160169"/>
                  <a:gd name="connsiteY0" fmla="*/ 80886 h 160850"/>
                  <a:gd name="connsiteX1" fmla="*/ 80085 w 160169"/>
                  <a:gd name="connsiteY1" fmla="*/ 0 h 160850"/>
                  <a:gd name="connsiteX2" fmla="*/ 160170 w 160169"/>
                  <a:gd name="connsiteY2" fmla="*/ 83707 h 160850"/>
                  <a:gd name="connsiteX3" fmla="*/ 160170 w 160169"/>
                  <a:gd name="connsiteY3" fmla="*/ 89350 h 160850"/>
                  <a:gd name="connsiteX4" fmla="*/ 157343 w 160169"/>
                  <a:gd name="connsiteY4" fmla="*/ 92172 h 160850"/>
                  <a:gd name="connsiteX5" fmla="*/ 38629 w 160169"/>
                  <a:gd name="connsiteY5" fmla="*/ 92172 h 160850"/>
                  <a:gd name="connsiteX6" fmla="*/ 79143 w 160169"/>
                  <a:gd name="connsiteY6" fmla="*/ 127912 h 160850"/>
                  <a:gd name="connsiteX7" fmla="*/ 116830 w 160169"/>
                  <a:gd name="connsiteY7" fmla="*/ 109102 h 160850"/>
                  <a:gd name="connsiteX8" fmla="*/ 121541 w 160169"/>
                  <a:gd name="connsiteY8" fmla="*/ 106280 h 160850"/>
                  <a:gd name="connsiteX9" fmla="*/ 153575 w 160169"/>
                  <a:gd name="connsiteY9" fmla="*/ 106280 h 160850"/>
                  <a:gd name="connsiteX10" fmla="*/ 155459 w 160169"/>
                  <a:gd name="connsiteY10" fmla="*/ 108161 h 160850"/>
                  <a:gd name="connsiteX11" fmla="*/ 154517 w 160169"/>
                  <a:gd name="connsiteY11" fmla="*/ 110983 h 160850"/>
                  <a:gd name="connsiteX12" fmla="*/ 78201 w 160169"/>
                  <a:gd name="connsiteY12" fmla="*/ 160831 h 160850"/>
                  <a:gd name="connsiteX13" fmla="*/ 0 w 160169"/>
                  <a:gd name="connsiteY13" fmla="*/ 80886 h 160850"/>
                  <a:gd name="connsiteX14" fmla="*/ 120598 w 160169"/>
                  <a:gd name="connsiteY14" fmla="*/ 62075 h 160850"/>
                  <a:gd name="connsiteX15" fmla="*/ 80085 w 160169"/>
                  <a:gd name="connsiteY15" fmla="*/ 33859 h 160850"/>
                  <a:gd name="connsiteX16" fmla="*/ 40514 w 160169"/>
                  <a:gd name="connsiteY16" fmla="*/ 62075 h 160850"/>
                  <a:gd name="connsiteX17" fmla="*/ 120598 w 160169"/>
                  <a:gd name="connsiteY17" fmla="*/ 62075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169" h="160850">
                    <a:moveTo>
                      <a:pt x="0" y="80886"/>
                    </a:moveTo>
                    <a:cubicBezTo>
                      <a:pt x="0" y="32919"/>
                      <a:pt x="35803" y="0"/>
                      <a:pt x="80085" y="0"/>
                    </a:cubicBezTo>
                    <a:cubicBezTo>
                      <a:pt x="130962" y="0"/>
                      <a:pt x="160170" y="38562"/>
                      <a:pt x="160170" y="83707"/>
                    </a:cubicBezTo>
                    <a:lnTo>
                      <a:pt x="160170" y="89350"/>
                    </a:lnTo>
                    <a:cubicBezTo>
                      <a:pt x="160170" y="91232"/>
                      <a:pt x="159228" y="92172"/>
                      <a:pt x="157343" y="92172"/>
                    </a:cubicBezTo>
                    <a:lnTo>
                      <a:pt x="38629" y="92172"/>
                    </a:lnTo>
                    <a:cubicBezTo>
                      <a:pt x="41456" y="112864"/>
                      <a:pt x="56531" y="127912"/>
                      <a:pt x="79143" y="127912"/>
                    </a:cubicBezTo>
                    <a:cubicBezTo>
                      <a:pt x="97044" y="127912"/>
                      <a:pt x="109292" y="122269"/>
                      <a:pt x="116830" y="109102"/>
                    </a:cubicBezTo>
                    <a:cubicBezTo>
                      <a:pt x="118714" y="106280"/>
                      <a:pt x="118714" y="106280"/>
                      <a:pt x="121541" y="106280"/>
                    </a:cubicBezTo>
                    <a:lnTo>
                      <a:pt x="153575" y="106280"/>
                    </a:lnTo>
                    <a:cubicBezTo>
                      <a:pt x="155459" y="106280"/>
                      <a:pt x="155459" y="107221"/>
                      <a:pt x="155459" y="108161"/>
                    </a:cubicBezTo>
                    <a:cubicBezTo>
                      <a:pt x="155459" y="109102"/>
                      <a:pt x="155459" y="109102"/>
                      <a:pt x="154517" y="110983"/>
                    </a:cubicBezTo>
                    <a:cubicBezTo>
                      <a:pt x="141326" y="144842"/>
                      <a:pt x="115888" y="160831"/>
                      <a:pt x="78201" y="160831"/>
                    </a:cubicBezTo>
                    <a:cubicBezTo>
                      <a:pt x="34860" y="161771"/>
                      <a:pt x="0" y="128853"/>
                      <a:pt x="0" y="80886"/>
                    </a:cubicBezTo>
                    <a:close/>
                    <a:moveTo>
                      <a:pt x="120598" y="62075"/>
                    </a:moveTo>
                    <a:cubicBezTo>
                      <a:pt x="114945" y="45145"/>
                      <a:pt x="101755" y="33859"/>
                      <a:pt x="80085" y="33859"/>
                    </a:cubicBezTo>
                    <a:cubicBezTo>
                      <a:pt x="62184" y="33859"/>
                      <a:pt x="47109" y="44205"/>
                      <a:pt x="40514" y="62075"/>
                    </a:cubicBezTo>
                    <a:lnTo>
                      <a:pt x="120598" y="62075"/>
                    </a:lnTo>
                    <a:close/>
                  </a:path>
                </a:pathLst>
              </a:custGeom>
              <a:grpFill/>
              <a:ln w="939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4C9F6BF-BF03-BEF5-EA6C-318FF6C46E41}"/>
                  </a:ext>
                </a:extLst>
              </p:cNvPr>
              <p:cNvSpPr/>
              <p:nvPr/>
            </p:nvSpPr>
            <p:spPr>
              <a:xfrm>
                <a:off x="1136031" y="937759"/>
                <a:ext cx="106465" cy="157421"/>
              </a:xfrm>
              <a:custGeom>
                <a:avLst/>
                <a:gdLst>
                  <a:gd name="connsiteX0" fmla="*/ 0 w 106465"/>
                  <a:gd name="connsiteY0" fmla="*/ 154247 h 157421"/>
                  <a:gd name="connsiteX1" fmla="*/ 0 w 106465"/>
                  <a:gd name="connsiteY1" fmla="*/ 5643 h 157421"/>
                  <a:gd name="connsiteX2" fmla="*/ 2826 w 106465"/>
                  <a:gd name="connsiteY2" fmla="*/ 2822 h 157421"/>
                  <a:gd name="connsiteX3" fmla="*/ 33918 w 106465"/>
                  <a:gd name="connsiteY3" fmla="*/ 2822 h 157421"/>
                  <a:gd name="connsiteX4" fmla="*/ 36745 w 106465"/>
                  <a:gd name="connsiteY4" fmla="*/ 5643 h 157421"/>
                  <a:gd name="connsiteX5" fmla="*/ 36745 w 106465"/>
                  <a:gd name="connsiteY5" fmla="*/ 14108 h 157421"/>
                  <a:gd name="connsiteX6" fmla="*/ 74432 w 106465"/>
                  <a:gd name="connsiteY6" fmla="*/ 0 h 157421"/>
                  <a:gd name="connsiteX7" fmla="*/ 102697 w 106465"/>
                  <a:gd name="connsiteY7" fmla="*/ 4703 h 157421"/>
                  <a:gd name="connsiteX8" fmla="*/ 106466 w 106465"/>
                  <a:gd name="connsiteY8" fmla="*/ 10346 h 157421"/>
                  <a:gd name="connsiteX9" fmla="*/ 106466 w 106465"/>
                  <a:gd name="connsiteY9" fmla="*/ 39502 h 157421"/>
                  <a:gd name="connsiteX10" fmla="*/ 103639 w 106465"/>
                  <a:gd name="connsiteY10" fmla="*/ 42324 h 157421"/>
                  <a:gd name="connsiteX11" fmla="*/ 101755 w 106465"/>
                  <a:gd name="connsiteY11" fmla="*/ 41383 h 157421"/>
                  <a:gd name="connsiteX12" fmla="*/ 69721 w 106465"/>
                  <a:gd name="connsiteY12" fmla="*/ 32919 h 157421"/>
                  <a:gd name="connsiteX13" fmla="*/ 35803 w 106465"/>
                  <a:gd name="connsiteY13" fmla="*/ 74302 h 157421"/>
                  <a:gd name="connsiteX14" fmla="*/ 35803 w 106465"/>
                  <a:gd name="connsiteY14" fmla="*/ 154247 h 157421"/>
                  <a:gd name="connsiteX15" fmla="*/ 32976 w 106465"/>
                  <a:gd name="connsiteY15" fmla="*/ 157069 h 157421"/>
                  <a:gd name="connsiteX16" fmla="*/ 1884 w 106465"/>
                  <a:gd name="connsiteY16" fmla="*/ 157069 h 157421"/>
                  <a:gd name="connsiteX17" fmla="*/ 0 w 106465"/>
                  <a:gd name="connsiteY17" fmla="*/ 154247 h 15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465" h="157421">
                    <a:moveTo>
                      <a:pt x="0" y="154247"/>
                    </a:moveTo>
                    <a:lnTo>
                      <a:pt x="0" y="5643"/>
                    </a:lnTo>
                    <a:cubicBezTo>
                      <a:pt x="0" y="3762"/>
                      <a:pt x="942" y="2822"/>
                      <a:pt x="2826" y="2822"/>
                    </a:cubicBezTo>
                    <a:lnTo>
                      <a:pt x="33918" y="2822"/>
                    </a:lnTo>
                    <a:cubicBezTo>
                      <a:pt x="35803" y="2822"/>
                      <a:pt x="36745" y="3762"/>
                      <a:pt x="36745" y="5643"/>
                    </a:cubicBezTo>
                    <a:lnTo>
                      <a:pt x="36745" y="14108"/>
                    </a:lnTo>
                    <a:cubicBezTo>
                      <a:pt x="46167" y="5643"/>
                      <a:pt x="59357" y="0"/>
                      <a:pt x="74432" y="0"/>
                    </a:cubicBezTo>
                    <a:cubicBezTo>
                      <a:pt x="84796" y="0"/>
                      <a:pt x="94218" y="1881"/>
                      <a:pt x="102697" y="4703"/>
                    </a:cubicBezTo>
                    <a:cubicBezTo>
                      <a:pt x="105524" y="5643"/>
                      <a:pt x="106466" y="7524"/>
                      <a:pt x="106466" y="10346"/>
                    </a:cubicBezTo>
                    <a:lnTo>
                      <a:pt x="106466" y="39502"/>
                    </a:lnTo>
                    <a:cubicBezTo>
                      <a:pt x="106466" y="41383"/>
                      <a:pt x="105524" y="42324"/>
                      <a:pt x="103639" y="42324"/>
                    </a:cubicBezTo>
                    <a:cubicBezTo>
                      <a:pt x="103639" y="42324"/>
                      <a:pt x="102697" y="42324"/>
                      <a:pt x="101755" y="41383"/>
                    </a:cubicBezTo>
                    <a:cubicBezTo>
                      <a:pt x="88565" y="34800"/>
                      <a:pt x="79143" y="32919"/>
                      <a:pt x="69721" y="32919"/>
                    </a:cubicBezTo>
                    <a:cubicBezTo>
                      <a:pt x="49935" y="32919"/>
                      <a:pt x="35803" y="42324"/>
                      <a:pt x="35803" y="74302"/>
                    </a:cubicBezTo>
                    <a:lnTo>
                      <a:pt x="35803" y="154247"/>
                    </a:lnTo>
                    <a:cubicBezTo>
                      <a:pt x="35803" y="156128"/>
                      <a:pt x="34860" y="157069"/>
                      <a:pt x="32976" y="157069"/>
                    </a:cubicBezTo>
                    <a:lnTo>
                      <a:pt x="1884" y="157069"/>
                    </a:lnTo>
                    <a:cubicBezTo>
                      <a:pt x="942" y="158009"/>
                      <a:pt x="0" y="157069"/>
                      <a:pt x="0" y="154247"/>
                    </a:cubicBezTo>
                    <a:close/>
                  </a:path>
                </a:pathLst>
              </a:custGeom>
              <a:grpFill/>
              <a:ln w="939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77202C-A4CC-A74B-AFC8-88D21050FACE}"/>
                  </a:ext>
                </a:extLst>
              </p:cNvPr>
              <p:cNvSpPr/>
              <p:nvPr/>
            </p:nvSpPr>
            <p:spPr>
              <a:xfrm>
                <a:off x="1254745" y="936819"/>
                <a:ext cx="142638" cy="160013"/>
              </a:xfrm>
              <a:custGeom>
                <a:avLst/>
                <a:gdLst>
                  <a:gd name="connsiteX0" fmla="*/ 0 w 142638"/>
                  <a:gd name="connsiteY0" fmla="*/ 110042 h 160013"/>
                  <a:gd name="connsiteX1" fmla="*/ 62184 w 142638"/>
                  <a:gd name="connsiteY1" fmla="*/ 58313 h 160013"/>
                  <a:gd name="connsiteX2" fmla="*/ 99871 w 142638"/>
                  <a:gd name="connsiteY2" fmla="*/ 64897 h 160013"/>
                  <a:gd name="connsiteX3" fmla="*/ 99871 w 142638"/>
                  <a:gd name="connsiteY3" fmla="*/ 60194 h 160013"/>
                  <a:gd name="connsiteX4" fmla="*/ 70663 w 142638"/>
                  <a:gd name="connsiteY4" fmla="*/ 33859 h 160013"/>
                  <a:gd name="connsiteX5" fmla="*/ 42398 w 142638"/>
                  <a:gd name="connsiteY5" fmla="*/ 47967 h 160013"/>
                  <a:gd name="connsiteX6" fmla="*/ 37687 w 142638"/>
                  <a:gd name="connsiteY6" fmla="*/ 50789 h 160013"/>
                  <a:gd name="connsiteX7" fmla="*/ 6595 w 142638"/>
                  <a:gd name="connsiteY7" fmla="*/ 50789 h 160013"/>
                  <a:gd name="connsiteX8" fmla="*/ 4711 w 142638"/>
                  <a:gd name="connsiteY8" fmla="*/ 48908 h 160013"/>
                  <a:gd name="connsiteX9" fmla="*/ 4711 w 142638"/>
                  <a:gd name="connsiteY9" fmla="*/ 46086 h 160013"/>
                  <a:gd name="connsiteX10" fmla="*/ 70663 w 142638"/>
                  <a:gd name="connsiteY10" fmla="*/ 0 h 160013"/>
                  <a:gd name="connsiteX11" fmla="*/ 136616 w 142638"/>
                  <a:gd name="connsiteY11" fmla="*/ 59253 h 160013"/>
                  <a:gd name="connsiteX12" fmla="*/ 136616 w 142638"/>
                  <a:gd name="connsiteY12" fmla="*/ 126031 h 160013"/>
                  <a:gd name="connsiteX13" fmla="*/ 142269 w 142638"/>
                  <a:gd name="connsiteY13" fmla="*/ 154247 h 160013"/>
                  <a:gd name="connsiteX14" fmla="*/ 140384 w 142638"/>
                  <a:gd name="connsiteY14" fmla="*/ 157069 h 160013"/>
                  <a:gd name="connsiteX15" fmla="*/ 102697 w 142638"/>
                  <a:gd name="connsiteY15" fmla="*/ 157069 h 160013"/>
                  <a:gd name="connsiteX16" fmla="*/ 99871 w 142638"/>
                  <a:gd name="connsiteY16" fmla="*/ 154247 h 160013"/>
                  <a:gd name="connsiteX17" fmla="*/ 99871 w 142638"/>
                  <a:gd name="connsiteY17" fmla="*/ 144842 h 160013"/>
                  <a:gd name="connsiteX18" fmla="*/ 55588 w 142638"/>
                  <a:gd name="connsiteY18" fmla="*/ 159890 h 160013"/>
                  <a:gd name="connsiteX19" fmla="*/ 0 w 142638"/>
                  <a:gd name="connsiteY19" fmla="*/ 110042 h 160013"/>
                  <a:gd name="connsiteX20" fmla="*/ 100813 w 142638"/>
                  <a:gd name="connsiteY20" fmla="*/ 95934 h 160013"/>
                  <a:gd name="connsiteX21" fmla="*/ 64068 w 142638"/>
                  <a:gd name="connsiteY21" fmla="*/ 89350 h 160013"/>
                  <a:gd name="connsiteX22" fmla="*/ 35803 w 142638"/>
                  <a:gd name="connsiteY22" fmla="*/ 109102 h 160013"/>
                  <a:gd name="connsiteX23" fmla="*/ 63126 w 142638"/>
                  <a:gd name="connsiteY23" fmla="*/ 127912 h 160013"/>
                  <a:gd name="connsiteX24" fmla="*/ 100813 w 142638"/>
                  <a:gd name="connsiteY24" fmla="*/ 95934 h 16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638" h="160013">
                    <a:moveTo>
                      <a:pt x="0" y="110042"/>
                    </a:moveTo>
                    <a:cubicBezTo>
                      <a:pt x="0" y="76183"/>
                      <a:pt x="28265" y="58313"/>
                      <a:pt x="62184" y="58313"/>
                    </a:cubicBezTo>
                    <a:cubicBezTo>
                      <a:pt x="75374" y="58313"/>
                      <a:pt x="89507" y="61135"/>
                      <a:pt x="99871" y="64897"/>
                    </a:cubicBezTo>
                    <a:lnTo>
                      <a:pt x="99871" y="60194"/>
                    </a:lnTo>
                    <a:cubicBezTo>
                      <a:pt x="99871" y="45145"/>
                      <a:pt x="89507" y="33859"/>
                      <a:pt x="70663" y="33859"/>
                    </a:cubicBezTo>
                    <a:cubicBezTo>
                      <a:pt x="56531" y="33859"/>
                      <a:pt x="47109" y="38562"/>
                      <a:pt x="42398" y="47967"/>
                    </a:cubicBezTo>
                    <a:cubicBezTo>
                      <a:pt x="40514" y="50789"/>
                      <a:pt x="39571" y="50789"/>
                      <a:pt x="37687" y="50789"/>
                    </a:cubicBezTo>
                    <a:lnTo>
                      <a:pt x="6595" y="50789"/>
                    </a:lnTo>
                    <a:cubicBezTo>
                      <a:pt x="5653" y="50789"/>
                      <a:pt x="4711" y="49848"/>
                      <a:pt x="4711" y="48908"/>
                    </a:cubicBezTo>
                    <a:cubicBezTo>
                      <a:pt x="4711" y="47967"/>
                      <a:pt x="4711" y="47027"/>
                      <a:pt x="4711" y="46086"/>
                    </a:cubicBezTo>
                    <a:cubicBezTo>
                      <a:pt x="10364" y="20692"/>
                      <a:pt x="33918" y="0"/>
                      <a:pt x="70663" y="0"/>
                    </a:cubicBezTo>
                    <a:cubicBezTo>
                      <a:pt x="110235" y="0"/>
                      <a:pt x="136616" y="22573"/>
                      <a:pt x="136616" y="59253"/>
                    </a:cubicBezTo>
                    <a:lnTo>
                      <a:pt x="136616" y="126031"/>
                    </a:lnTo>
                    <a:cubicBezTo>
                      <a:pt x="136616" y="139199"/>
                      <a:pt x="138500" y="146723"/>
                      <a:pt x="142269" y="154247"/>
                    </a:cubicBezTo>
                    <a:cubicBezTo>
                      <a:pt x="143211" y="156128"/>
                      <a:pt x="142269" y="157069"/>
                      <a:pt x="140384" y="157069"/>
                    </a:cubicBezTo>
                    <a:lnTo>
                      <a:pt x="102697" y="157069"/>
                    </a:lnTo>
                    <a:cubicBezTo>
                      <a:pt x="100813" y="157069"/>
                      <a:pt x="99871" y="156128"/>
                      <a:pt x="99871" y="154247"/>
                    </a:cubicBezTo>
                    <a:lnTo>
                      <a:pt x="99871" y="144842"/>
                    </a:lnTo>
                    <a:cubicBezTo>
                      <a:pt x="90449" y="152366"/>
                      <a:pt x="78201" y="159890"/>
                      <a:pt x="55588" y="159890"/>
                    </a:cubicBezTo>
                    <a:cubicBezTo>
                      <a:pt x="24497" y="161771"/>
                      <a:pt x="0" y="142020"/>
                      <a:pt x="0" y="110042"/>
                    </a:cubicBezTo>
                    <a:close/>
                    <a:moveTo>
                      <a:pt x="100813" y="95934"/>
                    </a:moveTo>
                    <a:cubicBezTo>
                      <a:pt x="87622" y="92172"/>
                      <a:pt x="78201" y="89350"/>
                      <a:pt x="64068" y="89350"/>
                    </a:cubicBezTo>
                    <a:cubicBezTo>
                      <a:pt x="48993" y="89350"/>
                      <a:pt x="35803" y="95934"/>
                      <a:pt x="35803" y="109102"/>
                    </a:cubicBezTo>
                    <a:cubicBezTo>
                      <a:pt x="35803" y="121328"/>
                      <a:pt x="46167" y="127912"/>
                      <a:pt x="63126" y="127912"/>
                    </a:cubicBezTo>
                    <a:cubicBezTo>
                      <a:pt x="81969" y="128853"/>
                      <a:pt x="100813" y="115685"/>
                      <a:pt x="100813" y="95934"/>
                    </a:cubicBezTo>
                    <a:close/>
                  </a:path>
                </a:pathLst>
              </a:custGeom>
              <a:grpFill/>
              <a:ln w="939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7454830-ECDC-869F-7792-31E833306288}"/>
                  </a:ext>
                </a:extLst>
              </p:cNvPr>
              <p:cNvSpPr/>
              <p:nvPr/>
            </p:nvSpPr>
            <p:spPr>
              <a:xfrm>
                <a:off x="1413973" y="936819"/>
                <a:ext cx="154886" cy="159969"/>
              </a:xfrm>
              <a:custGeom>
                <a:avLst/>
                <a:gdLst>
                  <a:gd name="connsiteX0" fmla="*/ 0 w 154886"/>
                  <a:gd name="connsiteY0" fmla="*/ 80886 h 159969"/>
                  <a:gd name="connsiteX1" fmla="*/ 81027 w 154886"/>
                  <a:gd name="connsiteY1" fmla="*/ 0 h 159969"/>
                  <a:gd name="connsiteX2" fmla="*/ 154517 w 154886"/>
                  <a:gd name="connsiteY2" fmla="*/ 56432 h 159969"/>
                  <a:gd name="connsiteX3" fmla="*/ 152633 w 154886"/>
                  <a:gd name="connsiteY3" fmla="*/ 60194 h 159969"/>
                  <a:gd name="connsiteX4" fmla="*/ 122483 w 154886"/>
                  <a:gd name="connsiteY4" fmla="*/ 60194 h 159969"/>
                  <a:gd name="connsiteX5" fmla="*/ 117772 w 154886"/>
                  <a:gd name="connsiteY5" fmla="*/ 57372 h 159969"/>
                  <a:gd name="connsiteX6" fmla="*/ 81027 w 154886"/>
                  <a:gd name="connsiteY6" fmla="*/ 32919 h 159969"/>
                  <a:gd name="connsiteX7" fmla="*/ 39572 w 154886"/>
                  <a:gd name="connsiteY7" fmla="*/ 79945 h 159969"/>
                  <a:gd name="connsiteX8" fmla="*/ 81027 w 154886"/>
                  <a:gd name="connsiteY8" fmla="*/ 126972 h 159969"/>
                  <a:gd name="connsiteX9" fmla="*/ 117772 w 154886"/>
                  <a:gd name="connsiteY9" fmla="*/ 102518 h 159969"/>
                  <a:gd name="connsiteX10" fmla="*/ 122483 w 154886"/>
                  <a:gd name="connsiteY10" fmla="*/ 99696 h 159969"/>
                  <a:gd name="connsiteX11" fmla="*/ 152633 w 154886"/>
                  <a:gd name="connsiteY11" fmla="*/ 99696 h 159969"/>
                  <a:gd name="connsiteX12" fmla="*/ 154517 w 154886"/>
                  <a:gd name="connsiteY12" fmla="*/ 103458 h 159969"/>
                  <a:gd name="connsiteX13" fmla="*/ 81027 w 154886"/>
                  <a:gd name="connsiteY13" fmla="*/ 159890 h 159969"/>
                  <a:gd name="connsiteX14" fmla="*/ 0 w 154886"/>
                  <a:gd name="connsiteY14" fmla="*/ 80886 h 1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886" h="159969">
                    <a:moveTo>
                      <a:pt x="0" y="80886"/>
                    </a:moveTo>
                    <a:cubicBezTo>
                      <a:pt x="0" y="31978"/>
                      <a:pt x="34861" y="0"/>
                      <a:pt x="81027" y="0"/>
                    </a:cubicBezTo>
                    <a:cubicBezTo>
                      <a:pt x="121541" y="0"/>
                      <a:pt x="149806" y="26335"/>
                      <a:pt x="154517" y="56432"/>
                    </a:cubicBezTo>
                    <a:cubicBezTo>
                      <a:pt x="154517" y="59253"/>
                      <a:pt x="154517" y="60194"/>
                      <a:pt x="152633" y="60194"/>
                    </a:cubicBezTo>
                    <a:lnTo>
                      <a:pt x="122483" y="60194"/>
                    </a:lnTo>
                    <a:cubicBezTo>
                      <a:pt x="120599" y="60194"/>
                      <a:pt x="118714" y="60194"/>
                      <a:pt x="117772" y="57372"/>
                    </a:cubicBezTo>
                    <a:cubicBezTo>
                      <a:pt x="112119" y="41383"/>
                      <a:pt x="98928" y="32919"/>
                      <a:pt x="81027" y="32919"/>
                    </a:cubicBezTo>
                    <a:cubicBezTo>
                      <a:pt x="56531" y="32919"/>
                      <a:pt x="39572" y="49848"/>
                      <a:pt x="39572" y="79945"/>
                    </a:cubicBezTo>
                    <a:cubicBezTo>
                      <a:pt x="39572" y="110042"/>
                      <a:pt x="56531" y="126972"/>
                      <a:pt x="81027" y="126972"/>
                    </a:cubicBezTo>
                    <a:cubicBezTo>
                      <a:pt x="98928" y="126972"/>
                      <a:pt x="112119" y="118507"/>
                      <a:pt x="117772" y="102518"/>
                    </a:cubicBezTo>
                    <a:cubicBezTo>
                      <a:pt x="118714" y="99696"/>
                      <a:pt x="119656" y="99696"/>
                      <a:pt x="122483" y="99696"/>
                    </a:cubicBezTo>
                    <a:lnTo>
                      <a:pt x="152633" y="99696"/>
                    </a:lnTo>
                    <a:cubicBezTo>
                      <a:pt x="154517" y="99696"/>
                      <a:pt x="155459" y="100637"/>
                      <a:pt x="154517" y="103458"/>
                    </a:cubicBezTo>
                    <a:cubicBezTo>
                      <a:pt x="149806" y="134496"/>
                      <a:pt x="122483" y="159890"/>
                      <a:pt x="81027" y="159890"/>
                    </a:cubicBezTo>
                    <a:cubicBezTo>
                      <a:pt x="34861" y="161771"/>
                      <a:pt x="0" y="129793"/>
                      <a:pt x="0" y="80886"/>
                    </a:cubicBezTo>
                    <a:close/>
                  </a:path>
                </a:pathLst>
              </a:custGeom>
              <a:grpFill/>
              <a:ln w="939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0DFE6BC-CEA8-9555-C9DA-9B8CEB931962}"/>
                  </a:ext>
                </a:extLst>
              </p:cNvPr>
              <p:cNvSpPr/>
              <p:nvPr/>
            </p:nvSpPr>
            <p:spPr>
              <a:xfrm>
                <a:off x="1577912" y="941521"/>
                <a:ext cx="149805" cy="219143"/>
              </a:xfrm>
              <a:custGeom>
                <a:avLst/>
                <a:gdLst>
                  <a:gd name="connsiteX0" fmla="*/ 7537 w 149805"/>
                  <a:gd name="connsiteY0" fmla="*/ 213501 h 219143"/>
                  <a:gd name="connsiteX1" fmla="*/ 4711 w 149805"/>
                  <a:gd name="connsiteY1" fmla="*/ 208798 h 219143"/>
                  <a:gd name="connsiteX2" fmla="*/ 4711 w 149805"/>
                  <a:gd name="connsiteY2" fmla="*/ 181523 h 219143"/>
                  <a:gd name="connsiteX3" fmla="*/ 7537 w 149805"/>
                  <a:gd name="connsiteY3" fmla="*/ 178701 h 219143"/>
                  <a:gd name="connsiteX4" fmla="*/ 32034 w 149805"/>
                  <a:gd name="connsiteY4" fmla="*/ 185285 h 219143"/>
                  <a:gd name="connsiteX5" fmla="*/ 63126 w 149805"/>
                  <a:gd name="connsiteY5" fmla="*/ 151426 h 219143"/>
                  <a:gd name="connsiteX6" fmla="*/ 942 w 149805"/>
                  <a:gd name="connsiteY6" fmla="*/ 5643 h 219143"/>
                  <a:gd name="connsiteX7" fmla="*/ 0 w 149805"/>
                  <a:gd name="connsiteY7" fmla="*/ 2822 h 219143"/>
                  <a:gd name="connsiteX8" fmla="*/ 2827 w 149805"/>
                  <a:gd name="connsiteY8" fmla="*/ 0 h 219143"/>
                  <a:gd name="connsiteX9" fmla="*/ 38629 w 149805"/>
                  <a:gd name="connsiteY9" fmla="*/ 0 h 219143"/>
                  <a:gd name="connsiteX10" fmla="*/ 42398 w 149805"/>
                  <a:gd name="connsiteY10" fmla="*/ 2822 h 219143"/>
                  <a:gd name="connsiteX11" fmla="*/ 79143 w 149805"/>
                  <a:gd name="connsiteY11" fmla="*/ 100637 h 219143"/>
                  <a:gd name="connsiteX12" fmla="*/ 109292 w 149805"/>
                  <a:gd name="connsiteY12" fmla="*/ 2822 h 219143"/>
                  <a:gd name="connsiteX13" fmla="*/ 113061 w 149805"/>
                  <a:gd name="connsiteY13" fmla="*/ 0 h 219143"/>
                  <a:gd name="connsiteX14" fmla="*/ 146979 w 149805"/>
                  <a:gd name="connsiteY14" fmla="*/ 0 h 219143"/>
                  <a:gd name="connsiteX15" fmla="*/ 149806 w 149805"/>
                  <a:gd name="connsiteY15" fmla="*/ 1881 h 219143"/>
                  <a:gd name="connsiteX16" fmla="*/ 148864 w 149805"/>
                  <a:gd name="connsiteY16" fmla="*/ 5643 h 219143"/>
                  <a:gd name="connsiteX17" fmla="*/ 92333 w 149805"/>
                  <a:gd name="connsiteY17" fmla="*/ 170236 h 219143"/>
                  <a:gd name="connsiteX18" fmla="*/ 37687 w 149805"/>
                  <a:gd name="connsiteY18" fmla="*/ 219144 h 219143"/>
                  <a:gd name="connsiteX19" fmla="*/ 7537 w 149805"/>
                  <a:gd name="connsiteY19" fmla="*/ 213501 h 2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9805" h="219143">
                    <a:moveTo>
                      <a:pt x="7537" y="213501"/>
                    </a:moveTo>
                    <a:cubicBezTo>
                      <a:pt x="4711" y="211620"/>
                      <a:pt x="4711" y="210679"/>
                      <a:pt x="4711" y="208798"/>
                    </a:cubicBezTo>
                    <a:lnTo>
                      <a:pt x="4711" y="181523"/>
                    </a:lnTo>
                    <a:cubicBezTo>
                      <a:pt x="4711" y="179641"/>
                      <a:pt x="5653" y="178701"/>
                      <a:pt x="7537" y="178701"/>
                    </a:cubicBezTo>
                    <a:cubicBezTo>
                      <a:pt x="12248" y="178701"/>
                      <a:pt x="20728" y="185285"/>
                      <a:pt x="32034" y="185285"/>
                    </a:cubicBezTo>
                    <a:cubicBezTo>
                      <a:pt x="48051" y="185285"/>
                      <a:pt x="56531" y="174939"/>
                      <a:pt x="63126" y="151426"/>
                    </a:cubicBezTo>
                    <a:lnTo>
                      <a:pt x="942" y="5643"/>
                    </a:lnTo>
                    <a:cubicBezTo>
                      <a:pt x="0" y="3762"/>
                      <a:pt x="0" y="3762"/>
                      <a:pt x="0" y="2822"/>
                    </a:cubicBezTo>
                    <a:cubicBezTo>
                      <a:pt x="0" y="941"/>
                      <a:pt x="942" y="0"/>
                      <a:pt x="2827" y="0"/>
                    </a:cubicBezTo>
                    <a:lnTo>
                      <a:pt x="38629" y="0"/>
                    </a:lnTo>
                    <a:cubicBezTo>
                      <a:pt x="41456" y="0"/>
                      <a:pt x="41456" y="941"/>
                      <a:pt x="42398" y="2822"/>
                    </a:cubicBezTo>
                    <a:lnTo>
                      <a:pt x="79143" y="100637"/>
                    </a:lnTo>
                    <a:lnTo>
                      <a:pt x="109292" y="2822"/>
                    </a:lnTo>
                    <a:cubicBezTo>
                      <a:pt x="110235" y="941"/>
                      <a:pt x="110235" y="0"/>
                      <a:pt x="113061" y="0"/>
                    </a:cubicBezTo>
                    <a:lnTo>
                      <a:pt x="146979" y="0"/>
                    </a:lnTo>
                    <a:cubicBezTo>
                      <a:pt x="148864" y="0"/>
                      <a:pt x="149806" y="941"/>
                      <a:pt x="149806" y="1881"/>
                    </a:cubicBezTo>
                    <a:cubicBezTo>
                      <a:pt x="149806" y="2822"/>
                      <a:pt x="149806" y="3762"/>
                      <a:pt x="148864" y="5643"/>
                    </a:cubicBezTo>
                    <a:lnTo>
                      <a:pt x="92333" y="170236"/>
                    </a:lnTo>
                    <a:cubicBezTo>
                      <a:pt x="79143" y="209738"/>
                      <a:pt x="58415" y="219144"/>
                      <a:pt x="37687" y="219144"/>
                    </a:cubicBezTo>
                    <a:cubicBezTo>
                      <a:pt x="24496" y="218203"/>
                      <a:pt x="14133" y="216322"/>
                      <a:pt x="7537" y="213501"/>
                    </a:cubicBezTo>
                    <a:close/>
                  </a:path>
                </a:pathLst>
              </a:custGeom>
              <a:grpFill/>
              <a:ln w="939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EAA6F22-AE4C-6B90-55A1-974762A672C0}"/>
                  </a:ext>
                </a:extLst>
              </p:cNvPr>
              <p:cNvSpPr/>
              <p:nvPr/>
            </p:nvSpPr>
            <p:spPr>
              <a:xfrm>
                <a:off x="561304" y="1148438"/>
                <a:ext cx="165822" cy="216322"/>
              </a:xfrm>
              <a:custGeom>
                <a:avLst/>
                <a:gdLst>
                  <a:gd name="connsiteX0" fmla="*/ 63126 w 165822"/>
                  <a:gd name="connsiteY0" fmla="*/ 213501 h 216322"/>
                  <a:gd name="connsiteX1" fmla="*/ 63126 w 165822"/>
                  <a:gd name="connsiteY1" fmla="*/ 35740 h 216322"/>
                  <a:gd name="connsiteX2" fmla="*/ 2827 w 165822"/>
                  <a:gd name="connsiteY2" fmla="*/ 35740 h 216322"/>
                  <a:gd name="connsiteX3" fmla="*/ 0 w 165822"/>
                  <a:gd name="connsiteY3" fmla="*/ 32919 h 216322"/>
                  <a:gd name="connsiteX4" fmla="*/ 0 w 165822"/>
                  <a:gd name="connsiteY4" fmla="*/ 2822 h 216322"/>
                  <a:gd name="connsiteX5" fmla="*/ 2827 w 165822"/>
                  <a:gd name="connsiteY5" fmla="*/ 0 h 216322"/>
                  <a:gd name="connsiteX6" fmla="*/ 162996 w 165822"/>
                  <a:gd name="connsiteY6" fmla="*/ 0 h 216322"/>
                  <a:gd name="connsiteX7" fmla="*/ 165823 w 165822"/>
                  <a:gd name="connsiteY7" fmla="*/ 2822 h 216322"/>
                  <a:gd name="connsiteX8" fmla="*/ 165823 w 165822"/>
                  <a:gd name="connsiteY8" fmla="*/ 32919 h 216322"/>
                  <a:gd name="connsiteX9" fmla="*/ 162996 w 165822"/>
                  <a:gd name="connsiteY9" fmla="*/ 35740 h 216322"/>
                  <a:gd name="connsiteX10" fmla="*/ 102697 w 165822"/>
                  <a:gd name="connsiteY10" fmla="*/ 35740 h 216322"/>
                  <a:gd name="connsiteX11" fmla="*/ 102697 w 165822"/>
                  <a:gd name="connsiteY11" fmla="*/ 213501 h 216322"/>
                  <a:gd name="connsiteX12" fmla="*/ 99871 w 165822"/>
                  <a:gd name="connsiteY12" fmla="*/ 216322 h 216322"/>
                  <a:gd name="connsiteX13" fmla="*/ 66894 w 165822"/>
                  <a:gd name="connsiteY13" fmla="*/ 216322 h 216322"/>
                  <a:gd name="connsiteX14" fmla="*/ 63126 w 165822"/>
                  <a:gd name="connsiteY14" fmla="*/ 213501 h 21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822" h="216322">
                    <a:moveTo>
                      <a:pt x="63126" y="213501"/>
                    </a:moveTo>
                    <a:lnTo>
                      <a:pt x="63126" y="35740"/>
                    </a:lnTo>
                    <a:lnTo>
                      <a:pt x="2827" y="35740"/>
                    </a:lnTo>
                    <a:cubicBezTo>
                      <a:pt x="942" y="35740"/>
                      <a:pt x="0" y="34800"/>
                      <a:pt x="0" y="32919"/>
                    </a:cubicBezTo>
                    <a:lnTo>
                      <a:pt x="0" y="2822"/>
                    </a:lnTo>
                    <a:cubicBezTo>
                      <a:pt x="0" y="941"/>
                      <a:pt x="942" y="0"/>
                      <a:pt x="2827" y="0"/>
                    </a:cubicBezTo>
                    <a:lnTo>
                      <a:pt x="162996" y="0"/>
                    </a:lnTo>
                    <a:cubicBezTo>
                      <a:pt x="164881" y="0"/>
                      <a:pt x="165823" y="941"/>
                      <a:pt x="165823" y="2822"/>
                    </a:cubicBezTo>
                    <a:lnTo>
                      <a:pt x="165823" y="32919"/>
                    </a:lnTo>
                    <a:cubicBezTo>
                      <a:pt x="165823" y="34800"/>
                      <a:pt x="164881" y="35740"/>
                      <a:pt x="162996" y="35740"/>
                    </a:cubicBezTo>
                    <a:lnTo>
                      <a:pt x="102697" y="35740"/>
                    </a:lnTo>
                    <a:lnTo>
                      <a:pt x="102697" y="213501"/>
                    </a:lnTo>
                    <a:cubicBezTo>
                      <a:pt x="102697" y="215382"/>
                      <a:pt x="101755" y="216322"/>
                      <a:pt x="99871" y="216322"/>
                    </a:cubicBezTo>
                    <a:lnTo>
                      <a:pt x="66894" y="216322"/>
                    </a:lnTo>
                    <a:cubicBezTo>
                      <a:pt x="64068" y="216322"/>
                      <a:pt x="63126" y="215382"/>
                      <a:pt x="63126" y="213501"/>
                    </a:cubicBezTo>
                    <a:close/>
                  </a:path>
                </a:pathLst>
              </a:custGeom>
              <a:grpFill/>
              <a:ln w="939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50EC04D-608E-B5E6-DBA6-C844B7BF88B7}"/>
                  </a:ext>
                </a:extLst>
              </p:cNvPr>
              <p:cNvSpPr/>
              <p:nvPr/>
            </p:nvSpPr>
            <p:spPr>
              <a:xfrm>
                <a:off x="737491" y="1207692"/>
                <a:ext cx="106465" cy="157068"/>
              </a:xfrm>
              <a:custGeom>
                <a:avLst/>
                <a:gdLst>
                  <a:gd name="connsiteX0" fmla="*/ 0 w 106465"/>
                  <a:gd name="connsiteY0" fmla="*/ 154247 h 157068"/>
                  <a:gd name="connsiteX1" fmla="*/ 0 w 106465"/>
                  <a:gd name="connsiteY1" fmla="*/ 5643 h 157068"/>
                  <a:gd name="connsiteX2" fmla="*/ 2827 w 106465"/>
                  <a:gd name="connsiteY2" fmla="*/ 2822 h 157068"/>
                  <a:gd name="connsiteX3" fmla="*/ 33918 w 106465"/>
                  <a:gd name="connsiteY3" fmla="*/ 2822 h 157068"/>
                  <a:gd name="connsiteX4" fmla="*/ 36745 w 106465"/>
                  <a:gd name="connsiteY4" fmla="*/ 5643 h 157068"/>
                  <a:gd name="connsiteX5" fmla="*/ 36745 w 106465"/>
                  <a:gd name="connsiteY5" fmla="*/ 14108 h 157068"/>
                  <a:gd name="connsiteX6" fmla="*/ 74432 w 106465"/>
                  <a:gd name="connsiteY6" fmla="*/ 0 h 157068"/>
                  <a:gd name="connsiteX7" fmla="*/ 102697 w 106465"/>
                  <a:gd name="connsiteY7" fmla="*/ 4703 h 157068"/>
                  <a:gd name="connsiteX8" fmla="*/ 106466 w 106465"/>
                  <a:gd name="connsiteY8" fmla="*/ 10346 h 157068"/>
                  <a:gd name="connsiteX9" fmla="*/ 106466 w 106465"/>
                  <a:gd name="connsiteY9" fmla="*/ 39502 h 157068"/>
                  <a:gd name="connsiteX10" fmla="*/ 103639 w 106465"/>
                  <a:gd name="connsiteY10" fmla="*/ 42324 h 157068"/>
                  <a:gd name="connsiteX11" fmla="*/ 101755 w 106465"/>
                  <a:gd name="connsiteY11" fmla="*/ 41383 h 157068"/>
                  <a:gd name="connsiteX12" fmla="*/ 69721 w 106465"/>
                  <a:gd name="connsiteY12" fmla="*/ 32919 h 157068"/>
                  <a:gd name="connsiteX13" fmla="*/ 35803 w 106465"/>
                  <a:gd name="connsiteY13" fmla="*/ 74302 h 157068"/>
                  <a:gd name="connsiteX14" fmla="*/ 35803 w 106465"/>
                  <a:gd name="connsiteY14" fmla="*/ 154247 h 157068"/>
                  <a:gd name="connsiteX15" fmla="*/ 32976 w 106465"/>
                  <a:gd name="connsiteY15" fmla="*/ 157069 h 157068"/>
                  <a:gd name="connsiteX16" fmla="*/ 1884 w 106465"/>
                  <a:gd name="connsiteY16" fmla="*/ 157069 h 157068"/>
                  <a:gd name="connsiteX17" fmla="*/ 0 w 106465"/>
                  <a:gd name="connsiteY17" fmla="*/ 154247 h 15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465" h="157068">
                    <a:moveTo>
                      <a:pt x="0" y="154247"/>
                    </a:moveTo>
                    <a:lnTo>
                      <a:pt x="0" y="5643"/>
                    </a:lnTo>
                    <a:cubicBezTo>
                      <a:pt x="0" y="3762"/>
                      <a:pt x="942" y="2822"/>
                      <a:pt x="2827" y="2822"/>
                    </a:cubicBezTo>
                    <a:lnTo>
                      <a:pt x="33918" y="2822"/>
                    </a:lnTo>
                    <a:cubicBezTo>
                      <a:pt x="35803" y="2822"/>
                      <a:pt x="36745" y="3762"/>
                      <a:pt x="36745" y="5643"/>
                    </a:cubicBezTo>
                    <a:lnTo>
                      <a:pt x="36745" y="14108"/>
                    </a:lnTo>
                    <a:cubicBezTo>
                      <a:pt x="46167" y="5643"/>
                      <a:pt x="59357" y="0"/>
                      <a:pt x="74432" y="0"/>
                    </a:cubicBezTo>
                    <a:cubicBezTo>
                      <a:pt x="84796" y="0"/>
                      <a:pt x="94218" y="1881"/>
                      <a:pt x="102697" y="4703"/>
                    </a:cubicBezTo>
                    <a:cubicBezTo>
                      <a:pt x="105524" y="5643"/>
                      <a:pt x="106466" y="7524"/>
                      <a:pt x="106466" y="10346"/>
                    </a:cubicBezTo>
                    <a:lnTo>
                      <a:pt x="106466" y="39502"/>
                    </a:lnTo>
                    <a:cubicBezTo>
                      <a:pt x="106466" y="41383"/>
                      <a:pt x="105524" y="42324"/>
                      <a:pt x="103639" y="42324"/>
                    </a:cubicBezTo>
                    <a:cubicBezTo>
                      <a:pt x="103639" y="42324"/>
                      <a:pt x="102697" y="42324"/>
                      <a:pt x="101755" y="41383"/>
                    </a:cubicBezTo>
                    <a:cubicBezTo>
                      <a:pt x="88565" y="34800"/>
                      <a:pt x="79143" y="32919"/>
                      <a:pt x="69721" y="32919"/>
                    </a:cubicBezTo>
                    <a:cubicBezTo>
                      <a:pt x="49935" y="32919"/>
                      <a:pt x="35803" y="42324"/>
                      <a:pt x="35803" y="74302"/>
                    </a:cubicBezTo>
                    <a:lnTo>
                      <a:pt x="35803" y="154247"/>
                    </a:lnTo>
                    <a:cubicBezTo>
                      <a:pt x="35803" y="156128"/>
                      <a:pt x="34861" y="157069"/>
                      <a:pt x="32976" y="157069"/>
                    </a:cubicBezTo>
                    <a:lnTo>
                      <a:pt x="1884" y="157069"/>
                    </a:lnTo>
                    <a:cubicBezTo>
                      <a:pt x="942" y="157069"/>
                      <a:pt x="0" y="156128"/>
                      <a:pt x="0" y="154247"/>
                    </a:cubicBezTo>
                    <a:close/>
                  </a:path>
                </a:pathLst>
              </a:custGeom>
              <a:grpFill/>
              <a:ln w="939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8C8C205-613D-B331-04E3-33C2A93D0DEB}"/>
                  </a:ext>
                </a:extLst>
              </p:cNvPr>
              <p:cNvSpPr/>
              <p:nvPr/>
            </p:nvSpPr>
            <p:spPr>
              <a:xfrm>
                <a:off x="865627" y="1209573"/>
                <a:ext cx="137557" cy="157100"/>
              </a:xfrm>
              <a:custGeom>
                <a:avLst/>
                <a:gdLst>
                  <a:gd name="connsiteX0" fmla="*/ 0 w 137557"/>
                  <a:gd name="connsiteY0" fmla="*/ 106280 h 157100"/>
                  <a:gd name="connsiteX1" fmla="*/ 0 w 137557"/>
                  <a:gd name="connsiteY1" fmla="*/ 3762 h 157100"/>
                  <a:gd name="connsiteX2" fmla="*/ 2827 w 137557"/>
                  <a:gd name="connsiteY2" fmla="*/ 941 h 157100"/>
                  <a:gd name="connsiteX3" fmla="*/ 33918 w 137557"/>
                  <a:gd name="connsiteY3" fmla="*/ 941 h 157100"/>
                  <a:gd name="connsiteX4" fmla="*/ 36745 w 137557"/>
                  <a:gd name="connsiteY4" fmla="*/ 3762 h 157100"/>
                  <a:gd name="connsiteX5" fmla="*/ 36745 w 137557"/>
                  <a:gd name="connsiteY5" fmla="*/ 93113 h 157100"/>
                  <a:gd name="connsiteX6" fmla="*/ 63126 w 137557"/>
                  <a:gd name="connsiteY6" fmla="*/ 125091 h 157100"/>
                  <a:gd name="connsiteX7" fmla="*/ 99871 w 137557"/>
                  <a:gd name="connsiteY7" fmla="*/ 73361 h 157100"/>
                  <a:gd name="connsiteX8" fmla="*/ 99871 w 137557"/>
                  <a:gd name="connsiteY8" fmla="*/ 2822 h 157100"/>
                  <a:gd name="connsiteX9" fmla="*/ 102697 w 137557"/>
                  <a:gd name="connsiteY9" fmla="*/ 0 h 157100"/>
                  <a:gd name="connsiteX10" fmla="*/ 134731 w 137557"/>
                  <a:gd name="connsiteY10" fmla="*/ 0 h 157100"/>
                  <a:gd name="connsiteX11" fmla="*/ 137558 w 137557"/>
                  <a:gd name="connsiteY11" fmla="*/ 2822 h 157100"/>
                  <a:gd name="connsiteX12" fmla="*/ 137558 w 137557"/>
                  <a:gd name="connsiteY12" fmla="*/ 151426 h 157100"/>
                  <a:gd name="connsiteX13" fmla="*/ 134731 w 137557"/>
                  <a:gd name="connsiteY13" fmla="*/ 154247 h 157100"/>
                  <a:gd name="connsiteX14" fmla="*/ 103639 w 137557"/>
                  <a:gd name="connsiteY14" fmla="*/ 154247 h 157100"/>
                  <a:gd name="connsiteX15" fmla="*/ 100813 w 137557"/>
                  <a:gd name="connsiteY15" fmla="*/ 151426 h 157100"/>
                  <a:gd name="connsiteX16" fmla="*/ 100813 w 137557"/>
                  <a:gd name="connsiteY16" fmla="*/ 140139 h 157100"/>
                  <a:gd name="connsiteX17" fmla="*/ 53704 w 137557"/>
                  <a:gd name="connsiteY17" fmla="*/ 157069 h 157100"/>
                  <a:gd name="connsiteX18" fmla="*/ 0 w 137557"/>
                  <a:gd name="connsiteY18" fmla="*/ 106280 h 15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557" h="157100">
                    <a:moveTo>
                      <a:pt x="0" y="106280"/>
                    </a:moveTo>
                    <a:lnTo>
                      <a:pt x="0" y="3762"/>
                    </a:lnTo>
                    <a:cubicBezTo>
                      <a:pt x="0" y="1881"/>
                      <a:pt x="942" y="941"/>
                      <a:pt x="2827" y="941"/>
                    </a:cubicBezTo>
                    <a:lnTo>
                      <a:pt x="33918" y="941"/>
                    </a:lnTo>
                    <a:cubicBezTo>
                      <a:pt x="35803" y="941"/>
                      <a:pt x="36745" y="1881"/>
                      <a:pt x="36745" y="3762"/>
                    </a:cubicBezTo>
                    <a:lnTo>
                      <a:pt x="36745" y="93113"/>
                    </a:lnTo>
                    <a:cubicBezTo>
                      <a:pt x="36745" y="116626"/>
                      <a:pt x="46167" y="125091"/>
                      <a:pt x="63126" y="125091"/>
                    </a:cubicBezTo>
                    <a:cubicBezTo>
                      <a:pt x="82912" y="125091"/>
                      <a:pt x="99871" y="110042"/>
                      <a:pt x="99871" y="73361"/>
                    </a:cubicBezTo>
                    <a:lnTo>
                      <a:pt x="99871" y="2822"/>
                    </a:lnTo>
                    <a:cubicBezTo>
                      <a:pt x="99871" y="941"/>
                      <a:pt x="100813" y="0"/>
                      <a:pt x="102697" y="0"/>
                    </a:cubicBezTo>
                    <a:lnTo>
                      <a:pt x="134731" y="0"/>
                    </a:lnTo>
                    <a:cubicBezTo>
                      <a:pt x="136616" y="0"/>
                      <a:pt x="137558" y="941"/>
                      <a:pt x="137558" y="2822"/>
                    </a:cubicBezTo>
                    <a:lnTo>
                      <a:pt x="137558" y="151426"/>
                    </a:lnTo>
                    <a:cubicBezTo>
                      <a:pt x="137558" y="153307"/>
                      <a:pt x="136616" y="154247"/>
                      <a:pt x="134731" y="154247"/>
                    </a:cubicBezTo>
                    <a:lnTo>
                      <a:pt x="103639" y="154247"/>
                    </a:lnTo>
                    <a:cubicBezTo>
                      <a:pt x="101755" y="154247"/>
                      <a:pt x="100813" y="153307"/>
                      <a:pt x="100813" y="151426"/>
                    </a:cubicBezTo>
                    <a:lnTo>
                      <a:pt x="100813" y="140139"/>
                    </a:lnTo>
                    <a:cubicBezTo>
                      <a:pt x="88565" y="150485"/>
                      <a:pt x="73490" y="157069"/>
                      <a:pt x="53704" y="157069"/>
                    </a:cubicBezTo>
                    <a:cubicBezTo>
                      <a:pt x="19786" y="158009"/>
                      <a:pt x="0" y="138258"/>
                      <a:pt x="0" y="106280"/>
                    </a:cubicBezTo>
                    <a:close/>
                  </a:path>
                </a:pathLst>
              </a:custGeom>
              <a:grpFill/>
              <a:ln w="939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F271C8D-7D60-37EF-6606-B5B162BB6478}"/>
                  </a:ext>
                </a:extLst>
              </p:cNvPr>
              <p:cNvSpPr/>
              <p:nvPr/>
            </p:nvSpPr>
            <p:spPr>
              <a:xfrm>
                <a:off x="1025797" y="1206751"/>
                <a:ext cx="132846" cy="161771"/>
              </a:xfrm>
              <a:custGeom>
                <a:avLst/>
                <a:gdLst>
                  <a:gd name="connsiteX0" fmla="*/ 0 w 132846"/>
                  <a:gd name="connsiteY0" fmla="*/ 106280 h 161771"/>
                  <a:gd name="connsiteX1" fmla="*/ 2827 w 132846"/>
                  <a:gd name="connsiteY1" fmla="*/ 103458 h 161771"/>
                  <a:gd name="connsiteX2" fmla="*/ 33918 w 132846"/>
                  <a:gd name="connsiteY2" fmla="*/ 103458 h 161771"/>
                  <a:gd name="connsiteX3" fmla="*/ 36745 w 132846"/>
                  <a:gd name="connsiteY3" fmla="*/ 106280 h 161771"/>
                  <a:gd name="connsiteX4" fmla="*/ 68779 w 132846"/>
                  <a:gd name="connsiteY4" fmla="*/ 127912 h 161771"/>
                  <a:gd name="connsiteX5" fmla="*/ 96102 w 132846"/>
                  <a:gd name="connsiteY5" fmla="*/ 112864 h 161771"/>
                  <a:gd name="connsiteX6" fmla="*/ 57473 w 132846"/>
                  <a:gd name="connsiteY6" fmla="*/ 93113 h 161771"/>
                  <a:gd name="connsiteX7" fmla="*/ 2827 w 132846"/>
                  <a:gd name="connsiteY7" fmla="*/ 47967 h 161771"/>
                  <a:gd name="connsiteX8" fmla="*/ 64068 w 132846"/>
                  <a:gd name="connsiteY8" fmla="*/ 0 h 161771"/>
                  <a:gd name="connsiteX9" fmla="*/ 129078 w 132846"/>
                  <a:gd name="connsiteY9" fmla="*/ 47967 h 161771"/>
                  <a:gd name="connsiteX10" fmla="*/ 126252 w 132846"/>
                  <a:gd name="connsiteY10" fmla="*/ 50789 h 161771"/>
                  <a:gd name="connsiteX11" fmla="*/ 95160 w 132846"/>
                  <a:gd name="connsiteY11" fmla="*/ 50789 h 161771"/>
                  <a:gd name="connsiteX12" fmla="*/ 90449 w 132846"/>
                  <a:gd name="connsiteY12" fmla="*/ 47967 h 161771"/>
                  <a:gd name="connsiteX13" fmla="*/ 63126 w 132846"/>
                  <a:gd name="connsiteY13" fmla="*/ 32919 h 161771"/>
                  <a:gd name="connsiteX14" fmla="*/ 39571 w 132846"/>
                  <a:gd name="connsiteY14" fmla="*/ 47967 h 161771"/>
                  <a:gd name="connsiteX15" fmla="*/ 77258 w 132846"/>
                  <a:gd name="connsiteY15" fmla="*/ 66778 h 161771"/>
                  <a:gd name="connsiteX16" fmla="*/ 132847 w 132846"/>
                  <a:gd name="connsiteY16" fmla="*/ 112864 h 161771"/>
                  <a:gd name="connsiteX17" fmla="*/ 66895 w 132846"/>
                  <a:gd name="connsiteY17" fmla="*/ 161771 h 161771"/>
                  <a:gd name="connsiteX18" fmla="*/ 0 w 132846"/>
                  <a:gd name="connsiteY18" fmla="*/ 106280 h 1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846" h="161771">
                    <a:moveTo>
                      <a:pt x="0" y="106280"/>
                    </a:moveTo>
                    <a:cubicBezTo>
                      <a:pt x="0" y="104399"/>
                      <a:pt x="942" y="103458"/>
                      <a:pt x="2827" y="103458"/>
                    </a:cubicBezTo>
                    <a:lnTo>
                      <a:pt x="33918" y="103458"/>
                    </a:lnTo>
                    <a:cubicBezTo>
                      <a:pt x="35803" y="103458"/>
                      <a:pt x="36745" y="104399"/>
                      <a:pt x="36745" y="106280"/>
                    </a:cubicBezTo>
                    <a:cubicBezTo>
                      <a:pt x="39571" y="121329"/>
                      <a:pt x="52762" y="127912"/>
                      <a:pt x="68779" y="127912"/>
                    </a:cubicBezTo>
                    <a:cubicBezTo>
                      <a:pt x="83854" y="127912"/>
                      <a:pt x="96102" y="122269"/>
                      <a:pt x="96102" y="112864"/>
                    </a:cubicBezTo>
                    <a:cubicBezTo>
                      <a:pt x="96102" y="104399"/>
                      <a:pt x="85738" y="97815"/>
                      <a:pt x="57473" y="93113"/>
                    </a:cubicBezTo>
                    <a:cubicBezTo>
                      <a:pt x="19786" y="86529"/>
                      <a:pt x="2827" y="71480"/>
                      <a:pt x="2827" y="47967"/>
                    </a:cubicBezTo>
                    <a:cubicBezTo>
                      <a:pt x="2827" y="13167"/>
                      <a:pt x="34861" y="0"/>
                      <a:pt x="64068" y="0"/>
                    </a:cubicBezTo>
                    <a:cubicBezTo>
                      <a:pt x="101755" y="0"/>
                      <a:pt x="126252" y="20692"/>
                      <a:pt x="129078" y="47967"/>
                    </a:cubicBezTo>
                    <a:cubicBezTo>
                      <a:pt x="129078" y="49848"/>
                      <a:pt x="128136" y="50789"/>
                      <a:pt x="126252" y="50789"/>
                    </a:cubicBezTo>
                    <a:lnTo>
                      <a:pt x="95160" y="50789"/>
                    </a:lnTo>
                    <a:cubicBezTo>
                      <a:pt x="93275" y="50789"/>
                      <a:pt x="91391" y="49848"/>
                      <a:pt x="90449" y="47967"/>
                    </a:cubicBezTo>
                    <a:cubicBezTo>
                      <a:pt x="85738" y="38562"/>
                      <a:pt x="77258" y="32919"/>
                      <a:pt x="63126" y="32919"/>
                    </a:cubicBezTo>
                    <a:cubicBezTo>
                      <a:pt x="50878" y="32919"/>
                      <a:pt x="39571" y="37621"/>
                      <a:pt x="39571" y="47967"/>
                    </a:cubicBezTo>
                    <a:cubicBezTo>
                      <a:pt x="39571" y="55491"/>
                      <a:pt x="46167" y="62075"/>
                      <a:pt x="77258" y="66778"/>
                    </a:cubicBezTo>
                    <a:cubicBezTo>
                      <a:pt x="111177" y="72421"/>
                      <a:pt x="132847" y="83707"/>
                      <a:pt x="132847" y="112864"/>
                    </a:cubicBezTo>
                    <a:cubicBezTo>
                      <a:pt x="132847" y="142020"/>
                      <a:pt x="105524" y="161771"/>
                      <a:pt x="66895" y="161771"/>
                    </a:cubicBezTo>
                    <a:cubicBezTo>
                      <a:pt x="29208" y="160831"/>
                      <a:pt x="2827" y="140139"/>
                      <a:pt x="0" y="106280"/>
                    </a:cubicBezTo>
                    <a:close/>
                  </a:path>
                </a:pathLst>
              </a:custGeom>
              <a:grpFill/>
              <a:ln w="939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C717610-EBB4-07A4-99B3-1EBB20496C6F}"/>
                  </a:ext>
                </a:extLst>
              </p:cNvPr>
              <p:cNvSpPr/>
              <p:nvPr/>
            </p:nvSpPr>
            <p:spPr>
              <a:xfrm>
                <a:off x="1171834" y="1162546"/>
                <a:ext cx="118714" cy="204132"/>
              </a:xfrm>
              <a:custGeom>
                <a:avLst/>
                <a:gdLst>
                  <a:gd name="connsiteX0" fmla="*/ 29208 w 118714"/>
                  <a:gd name="connsiteY0" fmla="*/ 153307 h 204132"/>
                  <a:gd name="connsiteX1" fmla="*/ 29208 w 118714"/>
                  <a:gd name="connsiteY1" fmla="*/ 79945 h 204132"/>
                  <a:gd name="connsiteX2" fmla="*/ 2827 w 118714"/>
                  <a:gd name="connsiteY2" fmla="*/ 79945 h 204132"/>
                  <a:gd name="connsiteX3" fmla="*/ 0 w 118714"/>
                  <a:gd name="connsiteY3" fmla="*/ 77124 h 204132"/>
                  <a:gd name="connsiteX4" fmla="*/ 0 w 118714"/>
                  <a:gd name="connsiteY4" fmla="*/ 49848 h 204132"/>
                  <a:gd name="connsiteX5" fmla="*/ 2827 w 118714"/>
                  <a:gd name="connsiteY5" fmla="*/ 47027 h 204132"/>
                  <a:gd name="connsiteX6" fmla="*/ 29208 w 118714"/>
                  <a:gd name="connsiteY6" fmla="*/ 47027 h 204132"/>
                  <a:gd name="connsiteX7" fmla="*/ 29208 w 118714"/>
                  <a:gd name="connsiteY7" fmla="*/ 2822 h 204132"/>
                  <a:gd name="connsiteX8" fmla="*/ 32034 w 118714"/>
                  <a:gd name="connsiteY8" fmla="*/ 0 h 204132"/>
                  <a:gd name="connsiteX9" fmla="*/ 63126 w 118714"/>
                  <a:gd name="connsiteY9" fmla="*/ 0 h 204132"/>
                  <a:gd name="connsiteX10" fmla="*/ 65952 w 118714"/>
                  <a:gd name="connsiteY10" fmla="*/ 2822 h 204132"/>
                  <a:gd name="connsiteX11" fmla="*/ 65952 w 118714"/>
                  <a:gd name="connsiteY11" fmla="*/ 47027 h 204132"/>
                  <a:gd name="connsiteX12" fmla="*/ 113061 w 118714"/>
                  <a:gd name="connsiteY12" fmla="*/ 47027 h 204132"/>
                  <a:gd name="connsiteX13" fmla="*/ 115888 w 118714"/>
                  <a:gd name="connsiteY13" fmla="*/ 49848 h 204132"/>
                  <a:gd name="connsiteX14" fmla="*/ 115888 w 118714"/>
                  <a:gd name="connsiteY14" fmla="*/ 77124 h 204132"/>
                  <a:gd name="connsiteX15" fmla="*/ 113061 w 118714"/>
                  <a:gd name="connsiteY15" fmla="*/ 79945 h 204132"/>
                  <a:gd name="connsiteX16" fmla="*/ 65952 w 118714"/>
                  <a:gd name="connsiteY16" fmla="*/ 79945 h 204132"/>
                  <a:gd name="connsiteX17" fmla="*/ 65952 w 118714"/>
                  <a:gd name="connsiteY17" fmla="*/ 145782 h 204132"/>
                  <a:gd name="connsiteX18" fmla="*/ 87622 w 118714"/>
                  <a:gd name="connsiteY18" fmla="*/ 171177 h 204132"/>
                  <a:gd name="connsiteX19" fmla="*/ 114003 w 118714"/>
                  <a:gd name="connsiteY19" fmla="*/ 166474 h 204132"/>
                  <a:gd name="connsiteX20" fmla="*/ 116830 w 118714"/>
                  <a:gd name="connsiteY20" fmla="*/ 165534 h 204132"/>
                  <a:gd name="connsiteX21" fmla="*/ 118714 w 118714"/>
                  <a:gd name="connsiteY21" fmla="*/ 168355 h 204132"/>
                  <a:gd name="connsiteX22" fmla="*/ 118714 w 118714"/>
                  <a:gd name="connsiteY22" fmla="*/ 193749 h 204132"/>
                  <a:gd name="connsiteX23" fmla="*/ 115888 w 118714"/>
                  <a:gd name="connsiteY23" fmla="*/ 199393 h 204132"/>
                  <a:gd name="connsiteX24" fmla="*/ 80085 w 118714"/>
                  <a:gd name="connsiteY24" fmla="*/ 204095 h 204132"/>
                  <a:gd name="connsiteX25" fmla="*/ 29208 w 118714"/>
                  <a:gd name="connsiteY25" fmla="*/ 153307 h 20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14" h="204132">
                    <a:moveTo>
                      <a:pt x="29208" y="153307"/>
                    </a:moveTo>
                    <a:lnTo>
                      <a:pt x="29208" y="79945"/>
                    </a:lnTo>
                    <a:lnTo>
                      <a:pt x="2827" y="79945"/>
                    </a:lnTo>
                    <a:cubicBezTo>
                      <a:pt x="942" y="79945"/>
                      <a:pt x="0" y="79005"/>
                      <a:pt x="0" y="77124"/>
                    </a:cubicBezTo>
                    <a:lnTo>
                      <a:pt x="0" y="49848"/>
                    </a:lnTo>
                    <a:cubicBezTo>
                      <a:pt x="0" y="47967"/>
                      <a:pt x="942" y="47027"/>
                      <a:pt x="2827" y="47027"/>
                    </a:cubicBezTo>
                    <a:lnTo>
                      <a:pt x="29208" y="47027"/>
                    </a:lnTo>
                    <a:lnTo>
                      <a:pt x="29208" y="2822"/>
                    </a:lnTo>
                    <a:cubicBezTo>
                      <a:pt x="29208" y="941"/>
                      <a:pt x="30150" y="0"/>
                      <a:pt x="32034" y="0"/>
                    </a:cubicBezTo>
                    <a:lnTo>
                      <a:pt x="63126" y="0"/>
                    </a:lnTo>
                    <a:cubicBezTo>
                      <a:pt x="65010" y="0"/>
                      <a:pt x="65952" y="941"/>
                      <a:pt x="65952" y="2822"/>
                    </a:cubicBezTo>
                    <a:lnTo>
                      <a:pt x="65952" y="47027"/>
                    </a:lnTo>
                    <a:lnTo>
                      <a:pt x="113061" y="47027"/>
                    </a:lnTo>
                    <a:cubicBezTo>
                      <a:pt x="114946" y="47027"/>
                      <a:pt x="115888" y="47967"/>
                      <a:pt x="115888" y="49848"/>
                    </a:cubicBezTo>
                    <a:lnTo>
                      <a:pt x="115888" y="77124"/>
                    </a:lnTo>
                    <a:cubicBezTo>
                      <a:pt x="115888" y="79005"/>
                      <a:pt x="114946" y="79945"/>
                      <a:pt x="113061" y="79945"/>
                    </a:cubicBezTo>
                    <a:lnTo>
                      <a:pt x="65952" y="79945"/>
                    </a:lnTo>
                    <a:lnTo>
                      <a:pt x="65952" y="145782"/>
                    </a:lnTo>
                    <a:cubicBezTo>
                      <a:pt x="65952" y="162712"/>
                      <a:pt x="71605" y="171177"/>
                      <a:pt x="87622" y="171177"/>
                    </a:cubicBezTo>
                    <a:cubicBezTo>
                      <a:pt x="97044" y="171177"/>
                      <a:pt x="103639" y="170236"/>
                      <a:pt x="114003" y="166474"/>
                    </a:cubicBezTo>
                    <a:cubicBezTo>
                      <a:pt x="114946" y="166474"/>
                      <a:pt x="115888" y="165534"/>
                      <a:pt x="116830" y="165534"/>
                    </a:cubicBezTo>
                    <a:cubicBezTo>
                      <a:pt x="118714" y="165534"/>
                      <a:pt x="118714" y="166474"/>
                      <a:pt x="118714" y="168355"/>
                    </a:cubicBezTo>
                    <a:lnTo>
                      <a:pt x="118714" y="193749"/>
                    </a:lnTo>
                    <a:cubicBezTo>
                      <a:pt x="118714" y="196571"/>
                      <a:pt x="118714" y="198452"/>
                      <a:pt x="115888" y="199393"/>
                    </a:cubicBezTo>
                    <a:cubicBezTo>
                      <a:pt x="106466" y="203155"/>
                      <a:pt x="92333" y="204095"/>
                      <a:pt x="80085" y="204095"/>
                    </a:cubicBezTo>
                    <a:cubicBezTo>
                      <a:pt x="51820" y="205036"/>
                      <a:pt x="29208" y="188106"/>
                      <a:pt x="29208" y="153307"/>
                    </a:cubicBezTo>
                    <a:close/>
                  </a:path>
                </a:pathLst>
              </a:custGeom>
              <a:grpFill/>
              <a:ln w="9395" cap="flat">
                <a:noFill/>
                <a:prstDash val="solid"/>
                <a:miter/>
              </a:ln>
            </p:spPr>
            <p:txBody>
              <a:bodyPr rtlCol="0" anchor="ctr"/>
              <a:lstStyle/>
              <a:p>
                <a:pPr algn="l" rtl="0"/>
                <a:endParaRPr lang="en-US"/>
              </a:p>
            </p:txBody>
          </p:sp>
        </p:grpSp>
      </p:grpSp>
      <p:sp>
        <p:nvSpPr>
          <p:cNvPr id="7" name="Text Placeholder 8">
            <a:extLst>
              <a:ext uri="{FF2B5EF4-FFF2-40B4-BE49-F238E27FC236}">
                <a16:creationId xmlns:a16="http://schemas.microsoft.com/office/drawing/2014/main" id="{8D09C442-AD14-619B-BE8A-92EEE0EE6BBA}"/>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8" name="Title 1">
            <a:extLst>
              <a:ext uri="{FF2B5EF4-FFF2-40B4-BE49-F238E27FC236}">
                <a16:creationId xmlns:a16="http://schemas.microsoft.com/office/drawing/2014/main" id="{245804FB-68AE-8BE8-BD26-C3E1C8D66784}"/>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lvl1pPr>
          </a:lstStyle>
          <a:p>
            <a:r>
              <a:rPr lang="en-GB"/>
              <a:t>Slide title</a:t>
            </a:r>
            <a:br>
              <a:rPr lang="en-GB"/>
            </a:br>
            <a:r>
              <a:rPr lang="en-GB"/>
              <a:t>goes here</a:t>
            </a:r>
            <a:endParaRPr lang="en-US"/>
          </a:p>
        </p:txBody>
      </p:sp>
      <p:sp>
        <p:nvSpPr>
          <p:cNvPr id="9" name="Subtitle 2">
            <a:extLst>
              <a:ext uri="{FF2B5EF4-FFF2-40B4-BE49-F238E27FC236}">
                <a16:creationId xmlns:a16="http://schemas.microsoft.com/office/drawing/2014/main" id="{ECFB3B45-81D0-4BB9-849F-FCFCDA065A51}"/>
              </a:ext>
            </a:extLst>
          </p:cNvPr>
          <p:cNvSpPr>
            <a:spLocks noGrp="1"/>
          </p:cNvSpPr>
          <p:nvPr>
            <p:ph type="subTitle" idx="1"/>
          </p:nvPr>
        </p:nvSpPr>
        <p:spPr>
          <a:xfrm>
            <a:off x="1524000" y="4338000"/>
            <a:ext cx="9144000" cy="276999"/>
          </a:xfrm>
        </p:spPr>
        <p:txBody>
          <a:bodyPr>
            <a:spAutoFit/>
          </a:bodyPr>
          <a:lstStyle>
            <a:lvl1pPr marL="0" indent="0" algn="ctr">
              <a:buNone/>
              <a:defRPr lang="en-GB" sz="1800" b="0" i="0" kern="1200" spc="0" baseline="0" smtClean="0">
                <a:solidFill>
                  <a:schemeClr val="bg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89574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 and Logo">
    <p:bg>
      <p:bgPr>
        <a:solidFill>
          <a:schemeClr val="accent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1B18233-BB49-DC11-FA73-B66FD90DBAF5}"/>
              </a:ext>
            </a:extLst>
          </p:cNvPr>
          <p:cNvSpPr>
            <a:spLocks noGrp="1"/>
          </p:cNvSpPr>
          <p:nvPr>
            <p:ph type="pic" sz="quarter" idx="15" hasCustomPrompt="1"/>
          </p:nvPr>
        </p:nvSpPr>
        <p:spPr>
          <a:xfrm>
            <a:off x="2627550" y="472439"/>
            <a:ext cx="6823003" cy="5477512"/>
          </a:xfrm>
          <a:custGeom>
            <a:avLst/>
            <a:gdLst>
              <a:gd name="connsiteX0" fmla="*/ 5432466 w 6823003"/>
              <a:gd name="connsiteY0" fmla="*/ 197 h 5477512"/>
              <a:gd name="connsiteX1" fmla="*/ 6823003 w 6823003"/>
              <a:gd name="connsiteY1" fmla="*/ 2738757 h 5477512"/>
              <a:gd name="connsiteX2" fmla="*/ 5316518 w 6823003"/>
              <a:gd name="connsiteY2" fmla="*/ 5455252 h 5477512"/>
              <a:gd name="connsiteX3" fmla="*/ 1139254 w 6823003"/>
              <a:gd name="connsiteY3" fmla="*/ 4113721 h 5477512"/>
              <a:gd name="connsiteX4" fmla="*/ 0 w 6823003"/>
              <a:gd name="connsiteY4" fmla="*/ 2738757 h 5477512"/>
              <a:gd name="connsiteX5" fmla="*/ 1139254 w 6823003"/>
              <a:gd name="connsiteY5" fmla="*/ 1363792 h 5477512"/>
              <a:gd name="connsiteX6" fmla="*/ 5316518 w 6823003"/>
              <a:gd name="connsiteY6" fmla="*/ 22262 h 5477512"/>
              <a:gd name="connsiteX7" fmla="*/ 5432466 w 6823003"/>
              <a:gd name="connsiteY7" fmla="*/ 197 h 547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3003" h="5477512">
                <a:moveTo>
                  <a:pt x="5432466" y="197"/>
                </a:moveTo>
                <a:cubicBezTo>
                  <a:pt x="6027101" y="-18551"/>
                  <a:pt x="6823003" y="1308679"/>
                  <a:pt x="6823003" y="2738757"/>
                </a:cubicBezTo>
                <a:cubicBezTo>
                  <a:pt x="6823003" y="4264173"/>
                  <a:pt x="5917443" y="5672572"/>
                  <a:pt x="5316518" y="5455252"/>
                </a:cubicBezTo>
                <a:lnTo>
                  <a:pt x="1139254" y="4113721"/>
                </a:lnTo>
                <a:cubicBezTo>
                  <a:pt x="396444" y="3858789"/>
                  <a:pt x="0" y="3386537"/>
                  <a:pt x="0" y="2738757"/>
                </a:cubicBezTo>
                <a:cubicBezTo>
                  <a:pt x="0" y="2090977"/>
                  <a:pt x="396444" y="1618725"/>
                  <a:pt x="1139254" y="1363792"/>
                </a:cubicBezTo>
                <a:lnTo>
                  <a:pt x="5316518" y="22262"/>
                </a:lnTo>
                <a:cubicBezTo>
                  <a:pt x="5354076" y="8679"/>
                  <a:pt x="5392824" y="1447"/>
                  <a:pt x="5432466" y="197"/>
                </a:cubicBezTo>
                <a:close/>
              </a:path>
            </a:pathLst>
          </a:custGeom>
          <a:blipFill>
            <a:blip r:embed="rId2"/>
            <a:tile tx="-1270000" ty="-254000" sx="100000" sy="100000" flip="none" algn="tl"/>
          </a:blip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7" name="Freeform 6">
            <a:extLst>
              <a:ext uri="{FF2B5EF4-FFF2-40B4-BE49-F238E27FC236}">
                <a16:creationId xmlns:a16="http://schemas.microsoft.com/office/drawing/2014/main" id="{BFEEB253-9C0F-4871-70DF-2518E93DE07F}"/>
              </a:ext>
            </a:extLst>
          </p:cNvPr>
          <p:cNvSpPr/>
          <p:nvPr userDrawn="1"/>
        </p:nvSpPr>
        <p:spPr>
          <a:xfrm>
            <a:off x="445106" y="444731"/>
            <a:ext cx="1176683" cy="956933"/>
          </a:xfrm>
          <a:custGeom>
            <a:avLst/>
            <a:gdLst>
              <a:gd name="connsiteX0" fmla="*/ 4257092 w 8514183"/>
              <a:gd name="connsiteY0" fmla="*/ 345639 h 6924116"/>
              <a:gd name="connsiteX1" fmla="*/ 3303503 w 8514183"/>
              <a:gd name="connsiteY1" fmla="*/ 0 h 6924116"/>
              <a:gd name="connsiteX2" fmla="*/ 0 w 8514183"/>
              <a:gd name="connsiteY2" fmla="*/ 0 h 6924116"/>
              <a:gd name="connsiteX3" fmla="*/ 0 w 8514183"/>
              <a:gd name="connsiteY3" fmla="*/ 6533148 h 6924116"/>
              <a:gd name="connsiteX4" fmla="*/ 3172953 w 8514183"/>
              <a:gd name="connsiteY4" fmla="*/ 6533148 h 6924116"/>
              <a:gd name="connsiteX5" fmla="*/ 4257092 w 8514183"/>
              <a:gd name="connsiteY5" fmla="*/ 6924116 h 6924116"/>
              <a:gd name="connsiteX6" fmla="*/ 5341231 w 8514183"/>
              <a:gd name="connsiteY6" fmla="*/ 6533148 h 6924116"/>
              <a:gd name="connsiteX7" fmla="*/ 8514184 w 8514183"/>
              <a:gd name="connsiteY7" fmla="*/ 6533148 h 6924116"/>
              <a:gd name="connsiteX8" fmla="*/ 8514184 w 8514183"/>
              <a:gd name="connsiteY8" fmla="*/ 0 h 6924116"/>
              <a:gd name="connsiteX9" fmla="*/ 5210681 w 8514183"/>
              <a:gd name="connsiteY9" fmla="*/ 0 h 6924116"/>
              <a:gd name="connsiteX10" fmla="*/ 4257092 w 8514183"/>
              <a:gd name="connsiteY10" fmla="*/ 345639 h 692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4183" h="6924116">
                <a:moveTo>
                  <a:pt x="4257092" y="345639"/>
                </a:moveTo>
                <a:lnTo>
                  <a:pt x="3303503" y="0"/>
                </a:lnTo>
                <a:lnTo>
                  <a:pt x="0" y="0"/>
                </a:lnTo>
                <a:lnTo>
                  <a:pt x="0" y="6533148"/>
                </a:lnTo>
                <a:lnTo>
                  <a:pt x="3172953" y="6533148"/>
                </a:lnTo>
                <a:lnTo>
                  <a:pt x="4257092" y="6924116"/>
                </a:lnTo>
                <a:lnTo>
                  <a:pt x="5341231" y="6533148"/>
                </a:lnTo>
                <a:lnTo>
                  <a:pt x="8514184" y="6533148"/>
                </a:lnTo>
                <a:lnTo>
                  <a:pt x="8514184" y="0"/>
                </a:lnTo>
                <a:lnTo>
                  <a:pt x="5210681" y="0"/>
                </a:lnTo>
                <a:lnTo>
                  <a:pt x="4257092" y="345639"/>
                </a:lnTo>
                <a:close/>
              </a:path>
            </a:pathLst>
          </a:custGeom>
          <a:solidFill>
            <a:schemeClr val="accent6"/>
          </a:solidFill>
          <a:ln w="56761" cap="flat">
            <a:noFill/>
            <a:prstDash val="solid"/>
            <a:miter/>
          </a:ln>
        </p:spPr>
        <p:txBody>
          <a:bodyPr rtlCol="0" anchor="ctr"/>
          <a:lstStyle/>
          <a:p>
            <a:pPr algn="l" rtl="0"/>
            <a:endParaRPr lang="en-US"/>
          </a:p>
        </p:txBody>
      </p:sp>
      <p:grpSp>
        <p:nvGrpSpPr>
          <p:cNvPr id="8" name="Graphic 16">
            <a:extLst>
              <a:ext uri="{FF2B5EF4-FFF2-40B4-BE49-F238E27FC236}">
                <a16:creationId xmlns:a16="http://schemas.microsoft.com/office/drawing/2014/main" id="{78C3C033-ED95-0700-56BF-6622DEABBABA}"/>
              </a:ext>
            </a:extLst>
          </p:cNvPr>
          <p:cNvGrpSpPr/>
          <p:nvPr userDrawn="1"/>
        </p:nvGrpSpPr>
        <p:grpSpPr>
          <a:xfrm>
            <a:off x="542379" y="582553"/>
            <a:ext cx="971156" cy="631168"/>
            <a:chOff x="2771347" y="540626"/>
            <a:chExt cx="7027039" cy="4566970"/>
          </a:xfrm>
          <a:solidFill>
            <a:schemeClr val="bg1"/>
          </a:solidFill>
        </p:grpSpPr>
        <p:sp>
          <p:nvSpPr>
            <p:cNvPr id="9" name="Freeform 8">
              <a:extLst>
                <a:ext uri="{FF2B5EF4-FFF2-40B4-BE49-F238E27FC236}">
                  <a16:creationId xmlns:a16="http://schemas.microsoft.com/office/drawing/2014/main" id="{D6C06807-A96F-D78C-8A08-A39C1047A90B}"/>
                </a:ext>
              </a:extLst>
            </p:cNvPr>
            <p:cNvSpPr/>
            <p:nvPr/>
          </p:nvSpPr>
          <p:spPr>
            <a:xfrm>
              <a:off x="2890545" y="540626"/>
              <a:ext cx="1038730" cy="1299688"/>
            </a:xfrm>
            <a:custGeom>
              <a:avLst/>
              <a:gdLst>
                <a:gd name="connsiteX0" fmla="*/ 0 w 1038730"/>
                <a:gd name="connsiteY0" fmla="*/ 1280565 h 1299688"/>
                <a:gd name="connsiteX1" fmla="*/ 0 w 1038730"/>
                <a:gd name="connsiteY1" fmla="*/ 16999 h 1299688"/>
                <a:gd name="connsiteX2" fmla="*/ 17028 w 1038730"/>
                <a:gd name="connsiteY2" fmla="*/ 0 h 1299688"/>
                <a:gd name="connsiteX3" fmla="*/ 210017 w 1038730"/>
                <a:gd name="connsiteY3" fmla="*/ 0 h 1299688"/>
                <a:gd name="connsiteX4" fmla="*/ 238397 w 1038730"/>
                <a:gd name="connsiteY4" fmla="*/ 16999 h 1299688"/>
                <a:gd name="connsiteX5" fmla="*/ 806009 w 1038730"/>
                <a:gd name="connsiteY5" fmla="*/ 906595 h 1299688"/>
                <a:gd name="connsiteX6" fmla="*/ 806009 w 1038730"/>
                <a:gd name="connsiteY6" fmla="*/ 16999 h 1299688"/>
                <a:gd name="connsiteX7" fmla="*/ 823038 w 1038730"/>
                <a:gd name="connsiteY7" fmla="*/ 0 h 1299688"/>
                <a:gd name="connsiteX8" fmla="*/ 1021702 w 1038730"/>
                <a:gd name="connsiteY8" fmla="*/ 0 h 1299688"/>
                <a:gd name="connsiteX9" fmla="*/ 1038730 w 1038730"/>
                <a:gd name="connsiteY9" fmla="*/ 16999 h 1299688"/>
                <a:gd name="connsiteX10" fmla="*/ 1038730 w 1038730"/>
                <a:gd name="connsiteY10" fmla="*/ 1280565 h 1299688"/>
                <a:gd name="connsiteX11" fmla="*/ 1021702 w 1038730"/>
                <a:gd name="connsiteY11" fmla="*/ 1297564 h 1299688"/>
                <a:gd name="connsiteX12" fmla="*/ 828714 w 1038730"/>
                <a:gd name="connsiteY12" fmla="*/ 1297564 h 1299688"/>
                <a:gd name="connsiteX13" fmla="*/ 800333 w 1038730"/>
                <a:gd name="connsiteY13" fmla="*/ 1280565 h 1299688"/>
                <a:gd name="connsiteX14" fmla="*/ 232721 w 1038730"/>
                <a:gd name="connsiteY14" fmla="*/ 390969 h 1299688"/>
                <a:gd name="connsiteX15" fmla="*/ 232721 w 1038730"/>
                <a:gd name="connsiteY15" fmla="*/ 1280565 h 1299688"/>
                <a:gd name="connsiteX16" fmla="*/ 215693 w 1038730"/>
                <a:gd name="connsiteY16" fmla="*/ 1297564 h 1299688"/>
                <a:gd name="connsiteX17" fmla="*/ 17028 w 1038730"/>
                <a:gd name="connsiteY17" fmla="*/ 1297564 h 1299688"/>
                <a:gd name="connsiteX18" fmla="*/ 0 w 1038730"/>
                <a:gd name="connsiteY1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8730" h="1299688">
                  <a:moveTo>
                    <a:pt x="0" y="1280565"/>
                  </a:moveTo>
                  <a:lnTo>
                    <a:pt x="0" y="16999"/>
                  </a:lnTo>
                  <a:cubicBezTo>
                    <a:pt x="0" y="5666"/>
                    <a:pt x="5676" y="0"/>
                    <a:pt x="17028" y="0"/>
                  </a:cubicBezTo>
                  <a:lnTo>
                    <a:pt x="210017" y="0"/>
                  </a:lnTo>
                  <a:cubicBezTo>
                    <a:pt x="221369" y="0"/>
                    <a:pt x="232721" y="5666"/>
                    <a:pt x="238397" y="16999"/>
                  </a:cubicBezTo>
                  <a:lnTo>
                    <a:pt x="806009" y="906595"/>
                  </a:lnTo>
                  <a:lnTo>
                    <a:pt x="806009" y="16999"/>
                  </a:lnTo>
                  <a:cubicBezTo>
                    <a:pt x="806009" y="5666"/>
                    <a:pt x="811685" y="0"/>
                    <a:pt x="823038" y="0"/>
                  </a:cubicBezTo>
                  <a:lnTo>
                    <a:pt x="1021702" y="0"/>
                  </a:lnTo>
                  <a:cubicBezTo>
                    <a:pt x="1033054" y="0"/>
                    <a:pt x="1038730" y="5666"/>
                    <a:pt x="1038730" y="16999"/>
                  </a:cubicBezTo>
                  <a:lnTo>
                    <a:pt x="1038730" y="1280565"/>
                  </a:lnTo>
                  <a:cubicBezTo>
                    <a:pt x="1038730" y="1291898"/>
                    <a:pt x="1033054" y="1297564"/>
                    <a:pt x="1021702" y="1297564"/>
                  </a:cubicBezTo>
                  <a:lnTo>
                    <a:pt x="828714" y="1297564"/>
                  </a:lnTo>
                  <a:cubicBezTo>
                    <a:pt x="817362" y="1297564"/>
                    <a:pt x="806009" y="1291898"/>
                    <a:pt x="800333" y="1280565"/>
                  </a:cubicBezTo>
                  <a:lnTo>
                    <a:pt x="232721" y="390969"/>
                  </a:lnTo>
                  <a:lnTo>
                    <a:pt x="232721" y="1280565"/>
                  </a:lnTo>
                  <a:cubicBezTo>
                    <a:pt x="232721" y="1291898"/>
                    <a:pt x="227045" y="1297564"/>
                    <a:pt x="215693" y="1297564"/>
                  </a:cubicBezTo>
                  <a:lnTo>
                    <a:pt x="17028"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2C1288B-76F8-1986-FB85-B13E95BD22C1}"/>
                </a:ext>
              </a:extLst>
            </p:cNvPr>
            <p:cNvSpPr/>
            <p:nvPr/>
          </p:nvSpPr>
          <p:spPr>
            <a:xfrm>
              <a:off x="4116588" y="886266"/>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6 h 964000"/>
                <a:gd name="connsiteX7" fmla="*/ 39733 w 859321"/>
                <a:gd name="connsiteY7" fmla="*/ 305976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2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1669 w 859321"/>
                <a:gd name="connsiteY20" fmla="*/ 577954 h 964000"/>
                <a:gd name="connsiteX21" fmla="*/ 380300 w 859321"/>
                <a:gd name="connsiteY21" fmla="*/ 538291 h 964000"/>
                <a:gd name="connsiteX22" fmla="*/ 210017 w 859321"/>
                <a:gd name="connsiteY22" fmla="*/ 657281 h 964000"/>
                <a:gd name="connsiteX23" fmla="*/ 374624 w 859321"/>
                <a:gd name="connsiteY23" fmla="*/ 770605 h 964000"/>
                <a:gd name="connsiteX24" fmla="*/ 601669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7" y="305976"/>
                    <a:pt x="28381" y="300309"/>
                    <a:pt x="28381" y="294643"/>
                  </a:cubicBezTo>
                  <a:cubicBezTo>
                    <a:pt x="28381" y="288977"/>
                    <a:pt x="28381" y="283311"/>
                    <a:pt x="28381" y="277644"/>
                  </a:cubicBezTo>
                  <a:cubicBezTo>
                    <a:pt x="62437" y="124657"/>
                    <a:pt x="204341" y="0"/>
                    <a:pt x="425709" y="0"/>
                  </a:cubicBezTo>
                  <a:cubicBezTo>
                    <a:pt x="664107" y="0"/>
                    <a:pt x="823038" y="135989"/>
                    <a:pt x="823038" y="356972"/>
                  </a:cubicBezTo>
                  <a:lnTo>
                    <a:pt x="823038" y="759273"/>
                  </a:lnTo>
                  <a:cubicBezTo>
                    <a:pt x="823038" y="838600"/>
                    <a:pt x="834390" y="883930"/>
                    <a:pt x="857094" y="929259"/>
                  </a:cubicBezTo>
                  <a:cubicBezTo>
                    <a:pt x="862771"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1669" y="577954"/>
                  </a:moveTo>
                  <a:cubicBezTo>
                    <a:pt x="522204" y="555289"/>
                    <a:pt x="465442" y="538291"/>
                    <a:pt x="380300" y="538291"/>
                  </a:cubicBezTo>
                  <a:cubicBezTo>
                    <a:pt x="289482" y="538291"/>
                    <a:pt x="210017" y="577954"/>
                    <a:pt x="210017" y="657281"/>
                  </a:cubicBezTo>
                  <a:cubicBezTo>
                    <a:pt x="210017" y="730942"/>
                    <a:pt x="272454" y="770605"/>
                    <a:pt x="374624" y="770605"/>
                  </a:cubicBezTo>
                  <a:cubicBezTo>
                    <a:pt x="493823" y="770605"/>
                    <a:pt x="601669" y="696945"/>
                    <a:pt x="601669" y="577954"/>
                  </a:cubicBezTo>
                  <a:close/>
                </a:path>
              </a:pathLst>
            </a:custGeom>
            <a:grpFill/>
            <a:ln w="5676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28C3FA1-A885-06DD-D306-439020614C1A}"/>
                </a:ext>
              </a:extLst>
            </p:cNvPr>
            <p:cNvSpPr/>
            <p:nvPr/>
          </p:nvSpPr>
          <p:spPr>
            <a:xfrm>
              <a:off x="5058824" y="625619"/>
              <a:ext cx="715191" cy="1229781"/>
            </a:xfrm>
            <a:custGeom>
              <a:avLst/>
              <a:gdLst>
                <a:gd name="connsiteX0" fmla="*/ 175960 w 715191"/>
                <a:gd name="connsiteY0" fmla="*/ 923593 h 1229781"/>
                <a:gd name="connsiteX1" fmla="*/ 175960 w 715191"/>
                <a:gd name="connsiteY1" fmla="*/ 481628 h 1229781"/>
                <a:gd name="connsiteX2" fmla="*/ 17029 w 715191"/>
                <a:gd name="connsiteY2" fmla="*/ 481628 h 1229781"/>
                <a:gd name="connsiteX3" fmla="*/ 0 w 715191"/>
                <a:gd name="connsiteY3" fmla="*/ 464630 h 1229781"/>
                <a:gd name="connsiteX4" fmla="*/ 0 w 715191"/>
                <a:gd name="connsiteY4" fmla="*/ 300310 h 1229781"/>
                <a:gd name="connsiteX5" fmla="*/ 17029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80 w 715191"/>
                <a:gd name="connsiteY18" fmla="*/ 1031251 h 1229781"/>
                <a:gd name="connsiteX19" fmla="*/ 686811 w 715191"/>
                <a:gd name="connsiteY19" fmla="*/ 1002920 h 1229781"/>
                <a:gd name="connsiteX20" fmla="*/ 703839 w 715191"/>
                <a:gd name="connsiteY20" fmla="*/ 997254 h 1229781"/>
                <a:gd name="connsiteX21" fmla="*/ 715192 w 715191"/>
                <a:gd name="connsiteY21" fmla="*/ 1014253 h 1229781"/>
                <a:gd name="connsiteX22" fmla="*/ 715192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9" y="481628"/>
                  </a:lnTo>
                  <a:cubicBezTo>
                    <a:pt x="5676" y="481628"/>
                    <a:pt x="0" y="475962"/>
                    <a:pt x="0" y="464630"/>
                  </a:cubicBezTo>
                  <a:lnTo>
                    <a:pt x="0" y="300310"/>
                  </a:lnTo>
                  <a:cubicBezTo>
                    <a:pt x="0" y="288977"/>
                    <a:pt x="5676" y="283311"/>
                    <a:pt x="17029" y="283311"/>
                  </a:cubicBezTo>
                  <a:lnTo>
                    <a:pt x="175960" y="283311"/>
                  </a:lnTo>
                  <a:lnTo>
                    <a:pt x="175960" y="16999"/>
                  </a:lnTo>
                  <a:cubicBezTo>
                    <a:pt x="175960" y="5666"/>
                    <a:pt x="181636" y="0"/>
                    <a:pt x="192988" y="0"/>
                  </a:cubicBezTo>
                  <a:lnTo>
                    <a:pt x="380300" y="0"/>
                  </a:lnTo>
                  <a:cubicBezTo>
                    <a:pt x="391653" y="0"/>
                    <a:pt x="397329" y="5666"/>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3"/>
                  </a:cubicBezTo>
                  <a:lnTo>
                    <a:pt x="715192" y="1167241"/>
                  </a:lnTo>
                  <a:cubicBezTo>
                    <a:pt x="715192" y="1184239"/>
                    <a:pt x="715192" y="1195572"/>
                    <a:pt x="698163" y="1201238"/>
                  </a:cubicBezTo>
                  <a:cubicBezTo>
                    <a:pt x="641402" y="1223903"/>
                    <a:pt x="556260" y="1229569"/>
                    <a:pt x="482470" y="1229569"/>
                  </a:cubicBezTo>
                  <a:cubicBezTo>
                    <a:pt x="306511" y="1235235"/>
                    <a:pt x="175960" y="1127577"/>
                    <a:pt x="175960" y="923593"/>
                  </a:cubicBezTo>
                  <a:close/>
                </a:path>
              </a:pathLst>
            </a:custGeom>
            <a:grpFill/>
            <a:ln w="5676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8978BA3-8ABC-D3E4-2F62-AA6E4BBDF7C5}"/>
                </a:ext>
              </a:extLst>
            </p:cNvPr>
            <p:cNvSpPr/>
            <p:nvPr/>
          </p:nvSpPr>
          <p:spPr>
            <a:xfrm>
              <a:off x="5967004" y="540626"/>
              <a:ext cx="244073" cy="1299688"/>
            </a:xfrm>
            <a:custGeom>
              <a:avLst/>
              <a:gdLst>
                <a:gd name="connsiteX0" fmla="*/ 0 w 244073"/>
                <a:gd name="connsiteY0" fmla="*/ 226649 h 1299688"/>
                <a:gd name="connsiteX1" fmla="*/ 0 w 244073"/>
                <a:gd name="connsiteY1" fmla="*/ 16999 h 1299688"/>
                <a:gd name="connsiteX2" fmla="*/ 17029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9 w 244073"/>
                <a:gd name="connsiteY7" fmla="*/ 243647 h 1299688"/>
                <a:gd name="connsiteX8" fmla="*/ 0 w 244073"/>
                <a:gd name="connsiteY8" fmla="*/ 226649 h 1299688"/>
                <a:gd name="connsiteX9" fmla="*/ 11353 w 244073"/>
                <a:gd name="connsiteY9" fmla="*/ 1280565 h 1299688"/>
                <a:gd name="connsiteX10" fmla="*/ 11353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3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6"/>
                    <a:pt x="5676" y="0"/>
                    <a:pt x="17029" y="0"/>
                  </a:cubicBezTo>
                  <a:lnTo>
                    <a:pt x="227045" y="0"/>
                  </a:lnTo>
                  <a:cubicBezTo>
                    <a:pt x="238397" y="0"/>
                    <a:pt x="244073" y="5666"/>
                    <a:pt x="244073" y="16999"/>
                  </a:cubicBezTo>
                  <a:lnTo>
                    <a:pt x="244073" y="226649"/>
                  </a:lnTo>
                  <a:cubicBezTo>
                    <a:pt x="244073" y="237981"/>
                    <a:pt x="238397" y="243647"/>
                    <a:pt x="227045" y="243647"/>
                  </a:cubicBezTo>
                  <a:lnTo>
                    <a:pt x="17029" y="243647"/>
                  </a:lnTo>
                  <a:cubicBezTo>
                    <a:pt x="5676" y="243647"/>
                    <a:pt x="0" y="243647"/>
                    <a:pt x="0" y="226649"/>
                  </a:cubicBezTo>
                  <a:close/>
                  <a:moveTo>
                    <a:pt x="11353" y="1280565"/>
                  </a:moveTo>
                  <a:lnTo>
                    <a:pt x="11353" y="385303"/>
                  </a:lnTo>
                  <a:cubicBezTo>
                    <a:pt x="11353" y="373970"/>
                    <a:pt x="17029" y="368304"/>
                    <a:pt x="28381" y="368304"/>
                  </a:cubicBezTo>
                  <a:lnTo>
                    <a:pt x="215693" y="368304"/>
                  </a:lnTo>
                  <a:cubicBezTo>
                    <a:pt x="227045" y="368304"/>
                    <a:pt x="232721" y="373970"/>
                    <a:pt x="232721" y="385303"/>
                  </a:cubicBezTo>
                  <a:lnTo>
                    <a:pt x="232721" y="1280565"/>
                  </a:lnTo>
                  <a:cubicBezTo>
                    <a:pt x="232721" y="1291898"/>
                    <a:pt x="227045" y="1297564"/>
                    <a:pt x="215693" y="1297564"/>
                  </a:cubicBezTo>
                  <a:lnTo>
                    <a:pt x="28381" y="1297564"/>
                  </a:lnTo>
                  <a:cubicBezTo>
                    <a:pt x="17029" y="1303230"/>
                    <a:pt x="11353" y="1297564"/>
                    <a:pt x="11353" y="1280565"/>
                  </a:cubicBezTo>
                  <a:close/>
                </a:path>
              </a:pathLst>
            </a:custGeom>
            <a:grpFill/>
            <a:ln w="56761"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C0DD50C-0965-9157-26BD-16E59382776B}"/>
                </a:ext>
              </a:extLst>
            </p:cNvPr>
            <p:cNvSpPr/>
            <p:nvPr/>
          </p:nvSpPr>
          <p:spPr>
            <a:xfrm>
              <a:off x="6352980" y="886266"/>
              <a:ext cx="998997" cy="974589"/>
            </a:xfrm>
            <a:custGeom>
              <a:avLst/>
              <a:gdLst>
                <a:gd name="connsiteX0" fmla="*/ 0 w 998997"/>
                <a:gd name="connsiteY0" fmla="*/ 487295 h 974589"/>
                <a:gd name="connsiteX1" fmla="*/ 499499 w 998997"/>
                <a:gd name="connsiteY1" fmla="*/ 0 h 974589"/>
                <a:gd name="connsiteX2" fmla="*/ 998997 w 998997"/>
                <a:gd name="connsiteY2" fmla="*/ 487295 h 974589"/>
                <a:gd name="connsiteX3" fmla="*/ 499499 w 998997"/>
                <a:gd name="connsiteY3" fmla="*/ 974589 h 974589"/>
                <a:gd name="connsiteX4" fmla="*/ 0 w 998997"/>
                <a:gd name="connsiteY4" fmla="*/ 487295 h 974589"/>
                <a:gd name="connsiteX5" fmla="*/ 760601 w 998997"/>
                <a:gd name="connsiteY5" fmla="*/ 487295 h 974589"/>
                <a:gd name="connsiteX6" fmla="*/ 499499 w 998997"/>
                <a:gd name="connsiteY6" fmla="*/ 203984 h 974589"/>
                <a:gd name="connsiteX7" fmla="*/ 238397 w 998997"/>
                <a:gd name="connsiteY7" fmla="*/ 487295 h 974589"/>
                <a:gd name="connsiteX8" fmla="*/ 499499 w 998997"/>
                <a:gd name="connsiteY8" fmla="*/ 770605 h 974589"/>
                <a:gd name="connsiteX9" fmla="*/ 760601 w 998997"/>
                <a:gd name="connsiteY9" fmla="*/ 487295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997" h="974589">
                  <a:moveTo>
                    <a:pt x="0" y="487295"/>
                  </a:moveTo>
                  <a:cubicBezTo>
                    <a:pt x="0" y="203984"/>
                    <a:pt x="215693" y="0"/>
                    <a:pt x="499499" y="0"/>
                  </a:cubicBezTo>
                  <a:cubicBezTo>
                    <a:pt x="783305" y="0"/>
                    <a:pt x="998997" y="203984"/>
                    <a:pt x="998997" y="487295"/>
                  </a:cubicBezTo>
                  <a:cubicBezTo>
                    <a:pt x="998997" y="770605"/>
                    <a:pt x="783305" y="974589"/>
                    <a:pt x="499499" y="974589"/>
                  </a:cubicBezTo>
                  <a:cubicBezTo>
                    <a:pt x="215693" y="974589"/>
                    <a:pt x="0" y="770605"/>
                    <a:pt x="0" y="487295"/>
                  </a:cubicBezTo>
                  <a:close/>
                  <a:moveTo>
                    <a:pt x="760601" y="487295"/>
                  </a:moveTo>
                  <a:cubicBezTo>
                    <a:pt x="760601" y="317308"/>
                    <a:pt x="652754" y="203984"/>
                    <a:pt x="499499" y="203984"/>
                  </a:cubicBezTo>
                  <a:cubicBezTo>
                    <a:pt x="346243" y="203984"/>
                    <a:pt x="238397" y="317308"/>
                    <a:pt x="238397" y="487295"/>
                  </a:cubicBezTo>
                  <a:cubicBezTo>
                    <a:pt x="238397" y="657281"/>
                    <a:pt x="346243" y="770605"/>
                    <a:pt x="499499" y="770605"/>
                  </a:cubicBezTo>
                  <a:cubicBezTo>
                    <a:pt x="658430" y="770605"/>
                    <a:pt x="760601" y="657281"/>
                    <a:pt x="760601" y="487295"/>
                  </a:cubicBezTo>
                  <a:close/>
                </a:path>
              </a:pathLst>
            </a:custGeom>
            <a:grpFill/>
            <a:ln w="5676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28F10D4-AB80-700D-B99B-17D0380EB117}"/>
                </a:ext>
              </a:extLst>
            </p:cNvPr>
            <p:cNvSpPr/>
            <p:nvPr/>
          </p:nvSpPr>
          <p:spPr>
            <a:xfrm>
              <a:off x="7493881" y="891932"/>
              <a:ext cx="834390" cy="957590"/>
            </a:xfrm>
            <a:custGeom>
              <a:avLst/>
              <a:gdLst>
                <a:gd name="connsiteX0" fmla="*/ 0 w 834390"/>
                <a:gd name="connsiteY0" fmla="*/ 929260 h 957590"/>
                <a:gd name="connsiteX1" fmla="*/ 0 w 834390"/>
                <a:gd name="connsiteY1" fmla="*/ 33997 h 957590"/>
                <a:gd name="connsiteX2" fmla="*/ 17029 w 834390"/>
                <a:gd name="connsiteY2" fmla="*/ 16999 h 957590"/>
                <a:gd name="connsiteX3" fmla="*/ 204340 w 834390"/>
                <a:gd name="connsiteY3" fmla="*/ 16999 h 957590"/>
                <a:gd name="connsiteX4" fmla="*/ 221369 w 834390"/>
                <a:gd name="connsiteY4" fmla="*/ 33997 h 957590"/>
                <a:gd name="connsiteX5" fmla="*/ 221369 w 834390"/>
                <a:gd name="connsiteY5" fmla="*/ 101992 h 957590"/>
                <a:gd name="connsiteX6" fmla="*/ 505175 w 834390"/>
                <a:gd name="connsiteY6" fmla="*/ 0 h 957590"/>
                <a:gd name="connsiteX7" fmla="*/ 834390 w 834390"/>
                <a:gd name="connsiteY7" fmla="*/ 317308 h 957590"/>
                <a:gd name="connsiteX8" fmla="*/ 834390 w 834390"/>
                <a:gd name="connsiteY8" fmla="*/ 934926 h 957590"/>
                <a:gd name="connsiteX9" fmla="*/ 817362 w 834390"/>
                <a:gd name="connsiteY9" fmla="*/ 951924 h 957590"/>
                <a:gd name="connsiteX10" fmla="*/ 630050 w 834390"/>
                <a:gd name="connsiteY10" fmla="*/ 951924 h 957590"/>
                <a:gd name="connsiteX11" fmla="*/ 613021 w 834390"/>
                <a:gd name="connsiteY11" fmla="*/ 934926 h 957590"/>
                <a:gd name="connsiteX12" fmla="*/ 613021 w 834390"/>
                <a:gd name="connsiteY12" fmla="*/ 396635 h 957590"/>
                <a:gd name="connsiteX13" fmla="*/ 454090 w 834390"/>
                <a:gd name="connsiteY13" fmla="*/ 203984 h 957590"/>
                <a:gd name="connsiteX14" fmla="*/ 232721 w 834390"/>
                <a:gd name="connsiteY14" fmla="*/ 515626 h 957590"/>
                <a:gd name="connsiteX15" fmla="*/ 232721 w 834390"/>
                <a:gd name="connsiteY15" fmla="*/ 940592 h 957590"/>
                <a:gd name="connsiteX16" fmla="*/ 215693 w 834390"/>
                <a:gd name="connsiteY16" fmla="*/ 957591 h 957590"/>
                <a:gd name="connsiteX17" fmla="*/ 28381 w 834390"/>
                <a:gd name="connsiteY17" fmla="*/ 957591 h 957590"/>
                <a:gd name="connsiteX18" fmla="*/ 0 w 834390"/>
                <a:gd name="connsiteY18" fmla="*/ 929260 h 95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4390" h="957590">
                  <a:moveTo>
                    <a:pt x="0" y="929260"/>
                  </a:moveTo>
                  <a:lnTo>
                    <a:pt x="0" y="33997"/>
                  </a:lnTo>
                  <a:cubicBezTo>
                    <a:pt x="0" y="22665"/>
                    <a:pt x="5676" y="16999"/>
                    <a:pt x="17029" y="16999"/>
                  </a:cubicBezTo>
                  <a:lnTo>
                    <a:pt x="204340" y="16999"/>
                  </a:lnTo>
                  <a:cubicBezTo>
                    <a:pt x="215693" y="16999"/>
                    <a:pt x="221369" y="22665"/>
                    <a:pt x="221369" y="33997"/>
                  </a:cubicBezTo>
                  <a:lnTo>
                    <a:pt x="221369" y="101992"/>
                  </a:lnTo>
                  <a:cubicBezTo>
                    <a:pt x="295159" y="39664"/>
                    <a:pt x="385977" y="0"/>
                    <a:pt x="505175" y="0"/>
                  </a:cubicBezTo>
                  <a:cubicBezTo>
                    <a:pt x="709516" y="0"/>
                    <a:pt x="834390" y="118991"/>
                    <a:pt x="834390" y="317308"/>
                  </a:cubicBezTo>
                  <a:lnTo>
                    <a:pt x="834390" y="934926"/>
                  </a:lnTo>
                  <a:cubicBezTo>
                    <a:pt x="834390" y="946258"/>
                    <a:pt x="828714" y="951924"/>
                    <a:pt x="817362" y="951924"/>
                  </a:cubicBezTo>
                  <a:lnTo>
                    <a:pt x="630050" y="951924"/>
                  </a:lnTo>
                  <a:cubicBezTo>
                    <a:pt x="618697" y="951924"/>
                    <a:pt x="613021" y="946258"/>
                    <a:pt x="613021" y="934926"/>
                  </a:cubicBezTo>
                  <a:lnTo>
                    <a:pt x="613021" y="396635"/>
                  </a:lnTo>
                  <a:cubicBezTo>
                    <a:pt x="613021" y="254980"/>
                    <a:pt x="556260" y="203984"/>
                    <a:pt x="454090" y="203984"/>
                  </a:cubicBezTo>
                  <a:cubicBezTo>
                    <a:pt x="334891" y="203984"/>
                    <a:pt x="232721" y="294643"/>
                    <a:pt x="232721" y="515626"/>
                  </a:cubicBezTo>
                  <a:lnTo>
                    <a:pt x="232721" y="940592"/>
                  </a:lnTo>
                  <a:cubicBezTo>
                    <a:pt x="232721" y="951924"/>
                    <a:pt x="227045" y="957591"/>
                    <a:pt x="215693" y="957591"/>
                  </a:cubicBezTo>
                  <a:lnTo>
                    <a:pt x="28381" y="957591"/>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5BA7858-9CD6-D6F1-CB11-B3AB0605A16F}"/>
                </a:ext>
              </a:extLst>
            </p:cNvPr>
            <p:cNvSpPr/>
            <p:nvPr/>
          </p:nvSpPr>
          <p:spPr>
            <a:xfrm>
              <a:off x="8487202" y="886266"/>
              <a:ext cx="859320" cy="964000"/>
            </a:xfrm>
            <a:custGeom>
              <a:avLst/>
              <a:gdLst>
                <a:gd name="connsiteX0" fmla="*/ 0 w 859320"/>
                <a:gd name="connsiteY0" fmla="*/ 662947 h 964000"/>
                <a:gd name="connsiteX1" fmla="*/ 374624 w 859320"/>
                <a:gd name="connsiteY1" fmla="*/ 351305 h 964000"/>
                <a:gd name="connsiteX2" fmla="*/ 601668 w 859320"/>
                <a:gd name="connsiteY2" fmla="*/ 390969 h 964000"/>
                <a:gd name="connsiteX3" fmla="*/ 601668 w 859320"/>
                <a:gd name="connsiteY3" fmla="*/ 362638 h 964000"/>
                <a:gd name="connsiteX4" fmla="*/ 425709 w 859320"/>
                <a:gd name="connsiteY4" fmla="*/ 203984 h 964000"/>
                <a:gd name="connsiteX5" fmla="*/ 255426 w 859320"/>
                <a:gd name="connsiteY5" fmla="*/ 288977 h 964000"/>
                <a:gd name="connsiteX6" fmla="*/ 227045 w 859320"/>
                <a:gd name="connsiteY6" fmla="*/ 305976 h 964000"/>
                <a:gd name="connsiteX7" fmla="*/ 39733 w 859320"/>
                <a:gd name="connsiteY7" fmla="*/ 305976 h 964000"/>
                <a:gd name="connsiteX8" fmla="*/ 28381 w 859320"/>
                <a:gd name="connsiteY8" fmla="*/ 294643 h 964000"/>
                <a:gd name="connsiteX9" fmla="*/ 28381 w 859320"/>
                <a:gd name="connsiteY9" fmla="*/ 277644 h 964000"/>
                <a:gd name="connsiteX10" fmla="*/ 425709 w 859320"/>
                <a:gd name="connsiteY10" fmla="*/ 0 h 964000"/>
                <a:gd name="connsiteX11" fmla="*/ 823038 w 859320"/>
                <a:gd name="connsiteY11" fmla="*/ 356972 h 964000"/>
                <a:gd name="connsiteX12" fmla="*/ 823038 w 859320"/>
                <a:gd name="connsiteY12" fmla="*/ 759273 h 964000"/>
                <a:gd name="connsiteX13" fmla="*/ 857094 w 859320"/>
                <a:gd name="connsiteY13" fmla="*/ 929259 h 964000"/>
                <a:gd name="connsiteX14" fmla="*/ 845742 w 859320"/>
                <a:gd name="connsiteY14" fmla="*/ 946258 h 964000"/>
                <a:gd name="connsiteX15" fmla="*/ 618697 w 859320"/>
                <a:gd name="connsiteY15" fmla="*/ 946258 h 964000"/>
                <a:gd name="connsiteX16" fmla="*/ 601668 w 859320"/>
                <a:gd name="connsiteY16" fmla="*/ 929259 h 964000"/>
                <a:gd name="connsiteX17" fmla="*/ 601668 w 859320"/>
                <a:gd name="connsiteY17" fmla="*/ 872597 h 964000"/>
                <a:gd name="connsiteX18" fmla="*/ 334891 w 859320"/>
                <a:gd name="connsiteY18" fmla="*/ 963257 h 964000"/>
                <a:gd name="connsiteX19" fmla="*/ 0 w 859320"/>
                <a:gd name="connsiteY19" fmla="*/ 662947 h 964000"/>
                <a:gd name="connsiteX20" fmla="*/ 601668 w 859320"/>
                <a:gd name="connsiteY20" fmla="*/ 577954 h 964000"/>
                <a:gd name="connsiteX21" fmla="*/ 380300 w 859320"/>
                <a:gd name="connsiteY21" fmla="*/ 538291 h 964000"/>
                <a:gd name="connsiteX22" fmla="*/ 210016 w 859320"/>
                <a:gd name="connsiteY22" fmla="*/ 657281 h 964000"/>
                <a:gd name="connsiteX23" fmla="*/ 374624 w 859320"/>
                <a:gd name="connsiteY23" fmla="*/ 770605 h 964000"/>
                <a:gd name="connsiteX24" fmla="*/ 601668 w 859320"/>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0" h="964000">
                  <a:moveTo>
                    <a:pt x="0" y="662947"/>
                  </a:moveTo>
                  <a:cubicBezTo>
                    <a:pt x="0" y="458963"/>
                    <a:pt x="170284" y="351305"/>
                    <a:pt x="374624" y="351305"/>
                  </a:cubicBezTo>
                  <a:cubicBezTo>
                    <a:pt x="454090" y="351305"/>
                    <a:pt x="539232" y="368304"/>
                    <a:pt x="601668" y="390969"/>
                  </a:cubicBezTo>
                  <a:lnTo>
                    <a:pt x="601668" y="362638"/>
                  </a:lnTo>
                  <a:cubicBezTo>
                    <a:pt x="601668"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6" y="305976"/>
                    <a:pt x="28381" y="300309"/>
                    <a:pt x="28381" y="294643"/>
                  </a:cubicBezTo>
                  <a:cubicBezTo>
                    <a:pt x="28381" y="288977"/>
                    <a:pt x="28381" y="283311"/>
                    <a:pt x="28381" y="277644"/>
                  </a:cubicBezTo>
                  <a:cubicBezTo>
                    <a:pt x="62437" y="124657"/>
                    <a:pt x="204340" y="0"/>
                    <a:pt x="425709" y="0"/>
                  </a:cubicBezTo>
                  <a:cubicBezTo>
                    <a:pt x="664106" y="0"/>
                    <a:pt x="823038" y="135989"/>
                    <a:pt x="823038" y="356972"/>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8" y="940592"/>
                    <a:pt x="601668" y="929259"/>
                  </a:cubicBezTo>
                  <a:lnTo>
                    <a:pt x="601668" y="872597"/>
                  </a:lnTo>
                  <a:cubicBezTo>
                    <a:pt x="544907" y="917927"/>
                    <a:pt x="471117" y="963257"/>
                    <a:pt x="334891" y="963257"/>
                  </a:cubicBezTo>
                  <a:cubicBezTo>
                    <a:pt x="147579" y="974589"/>
                    <a:pt x="0" y="855599"/>
                    <a:pt x="0" y="662947"/>
                  </a:cubicBezTo>
                  <a:close/>
                  <a:moveTo>
                    <a:pt x="601668" y="577954"/>
                  </a:moveTo>
                  <a:cubicBezTo>
                    <a:pt x="522203" y="555289"/>
                    <a:pt x="465442" y="538291"/>
                    <a:pt x="380300" y="538291"/>
                  </a:cubicBezTo>
                  <a:cubicBezTo>
                    <a:pt x="289482" y="538291"/>
                    <a:pt x="210016" y="577954"/>
                    <a:pt x="210016" y="657281"/>
                  </a:cubicBezTo>
                  <a:cubicBezTo>
                    <a:pt x="210016" y="730942"/>
                    <a:pt x="272453" y="770605"/>
                    <a:pt x="374624" y="770605"/>
                  </a:cubicBezTo>
                  <a:cubicBezTo>
                    <a:pt x="493822" y="770605"/>
                    <a:pt x="601668" y="696945"/>
                    <a:pt x="601668" y="577954"/>
                  </a:cubicBezTo>
                  <a:close/>
                </a:path>
              </a:pathLst>
            </a:custGeom>
            <a:grpFill/>
            <a:ln w="56761"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81519DF-A25E-F408-8183-27188FACC733}"/>
                </a:ext>
              </a:extLst>
            </p:cNvPr>
            <p:cNvSpPr/>
            <p:nvPr/>
          </p:nvSpPr>
          <p:spPr>
            <a:xfrm>
              <a:off x="9531609" y="540626"/>
              <a:ext cx="221368" cy="1299688"/>
            </a:xfrm>
            <a:custGeom>
              <a:avLst/>
              <a:gdLst>
                <a:gd name="connsiteX0" fmla="*/ 0 w 221368"/>
                <a:gd name="connsiteY0" fmla="*/ 1280565 h 1299688"/>
                <a:gd name="connsiteX1" fmla="*/ 0 w 221368"/>
                <a:gd name="connsiteY1" fmla="*/ 16999 h 1299688"/>
                <a:gd name="connsiteX2" fmla="*/ 17029 w 221368"/>
                <a:gd name="connsiteY2" fmla="*/ 0 h 1299688"/>
                <a:gd name="connsiteX3" fmla="*/ 204341 w 221368"/>
                <a:gd name="connsiteY3" fmla="*/ 0 h 1299688"/>
                <a:gd name="connsiteX4" fmla="*/ 221368 w 221368"/>
                <a:gd name="connsiteY4" fmla="*/ 16999 h 1299688"/>
                <a:gd name="connsiteX5" fmla="*/ 221368 w 221368"/>
                <a:gd name="connsiteY5" fmla="*/ 1280565 h 1299688"/>
                <a:gd name="connsiteX6" fmla="*/ 204341 w 221368"/>
                <a:gd name="connsiteY6" fmla="*/ 1297564 h 1299688"/>
                <a:gd name="connsiteX7" fmla="*/ 17029 w 221368"/>
                <a:gd name="connsiteY7" fmla="*/ 1297564 h 1299688"/>
                <a:gd name="connsiteX8" fmla="*/ 0 w 221368"/>
                <a:gd name="connsiteY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68" h="1299688">
                  <a:moveTo>
                    <a:pt x="0" y="1280565"/>
                  </a:moveTo>
                  <a:lnTo>
                    <a:pt x="0" y="16999"/>
                  </a:lnTo>
                  <a:cubicBezTo>
                    <a:pt x="0" y="5666"/>
                    <a:pt x="5676" y="0"/>
                    <a:pt x="17029" y="0"/>
                  </a:cubicBezTo>
                  <a:lnTo>
                    <a:pt x="204341" y="0"/>
                  </a:lnTo>
                  <a:cubicBezTo>
                    <a:pt x="215693" y="0"/>
                    <a:pt x="221368" y="5666"/>
                    <a:pt x="221368" y="16999"/>
                  </a:cubicBezTo>
                  <a:lnTo>
                    <a:pt x="221368" y="1280565"/>
                  </a:lnTo>
                  <a:cubicBezTo>
                    <a:pt x="221368" y="1291898"/>
                    <a:pt x="215693" y="1297564"/>
                    <a:pt x="204341" y="1297564"/>
                  </a:cubicBezTo>
                  <a:lnTo>
                    <a:pt x="17029"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F3B1419-0060-2D4E-2DFA-A0DDE31B2D38}"/>
                </a:ext>
              </a:extLst>
            </p:cNvPr>
            <p:cNvSpPr/>
            <p:nvPr/>
          </p:nvSpPr>
          <p:spPr>
            <a:xfrm>
              <a:off x="2890545" y="2161164"/>
              <a:ext cx="885475" cy="1303229"/>
            </a:xfrm>
            <a:custGeom>
              <a:avLst/>
              <a:gdLst>
                <a:gd name="connsiteX0" fmla="*/ 0 w 885475"/>
                <a:gd name="connsiteY0" fmla="*/ 1280565 h 1303229"/>
                <a:gd name="connsiteX1" fmla="*/ 0 w 885475"/>
                <a:gd name="connsiteY1" fmla="*/ 16999 h 1303229"/>
                <a:gd name="connsiteX2" fmla="*/ 17028 w 885475"/>
                <a:gd name="connsiteY2" fmla="*/ 0 h 1303229"/>
                <a:gd name="connsiteX3" fmla="*/ 215693 w 885475"/>
                <a:gd name="connsiteY3" fmla="*/ 0 h 1303229"/>
                <a:gd name="connsiteX4" fmla="*/ 232721 w 885475"/>
                <a:gd name="connsiteY4" fmla="*/ 16999 h 1303229"/>
                <a:gd name="connsiteX5" fmla="*/ 232721 w 885475"/>
                <a:gd name="connsiteY5" fmla="*/ 1087914 h 1303229"/>
                <a:gd name="connsiteX6" fmla="*/ 868447 w 885475"/>
                <a:gd name="connsiteY6" fmla="*/ 1087914 h 1303229"/>
                <a:gd name="connsiteX7" fmla="*/ 885475 w 885475"/>
                <a:gd name="connsiteY7" fmla="*/ 1104912 h 1303229"/>
                <a:gd name="connsiteX8" fmla="*/ 885475 w 885475"/>
                <a:gd name="connsiteY8" fmla="*/ 1286231 h 1303229"/>
                <a:gd name="connsiteX9" fmla="*/ 868447 w 885475"/>
                <a:gd name="connsiteY9" fmla="*/ 1303230 h 1303229"/>
                <a:gd name="connsiteX10" fmla="*/ 17028 w 885475"/>
                <a:gd name="connsiteY10" fmla="*/ 1303230 h 1303229"/>
                <a:gd name="connsiteX11" fmla="*/ 0 w 885475"/>
                <a:gd name="connsiteY11" fmla="*/ 1280565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475" h="1303229">
                  <a:moveTo>
                    <a:pt x="0" y="1280565"/>
                  </a:moveTo>
                  <a:lnTo>
                    <a:pt x="0" y="16999"/>
                  </a:lnTo>
                  <a:cubicBezTo>
                    <a:pt x="0" y="5667"/>
                    <a:pt x="5676" y="0"/>
                    <a:pt x="17028" y="0"/>
                  </a:cubicBezTo>
                  <a:lnTo>
                    <a:pt x="215693" y="0"/>
                  </a:lnTo>
                  <a:cubicBezTo>
                    <a:pt x="227045" y="0"/>
                    <a:pt x="232721" y="5667"/>
                    <a:pt x="232721" y="16999"/>
                  </a:cubicBezTo>
                  <a:lnTo>
                    <a:pt x="232721" y="1087914"/>
                  </a:lnTo>
                  <a:lnTo>
                    <a:pt x="868447" y="1087914"/>
                  </a:lnTo>
                  <a:cubicBezTo>
                    <a:pt x="879799" y="1087914"/>
                    <a:pt x="885475" y="1093580"/>
                    <a:pt x="885475" y="1104912"/>
                  </a:cubicBezTo>
                  <a:lnTo>
                    <a:pt x="885475" y="1286231"/>
                  </a:lnTo>
                  <a:cubicBezTo>
                    <a:pt x="885475" y="1297564"/>
                    <a:pt x="879799" y="1303230"/>
                    <a:pt x="868447" y="1303230"/>
                  </a:cubicBezTo>
                  <a:lnTo>
                    <a:pt x="17028" y="1303230"/>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60634B0-490A-CA0D-8D69-AF939CDD0F5B}"/>
                </a:ext>
              </a:extLst>
            </p:cNvPr>
            <p:cNvSpPr/>
            <p:nvPr/>
          </p:nvSpPr>
          <p:spPr>
            <a:xfrm>
              <a:off x="3923600" y="2161164"/>
              <a:ext cx="244073" cy="1299688"/>
            </a:xfrm>
            <a:custGeom>
              <a:avLst/>
              <a:gdLst>
                <a:gd name="connsiteX0" fmla="*/ 0 w 244073"/>
                <a:gd name="connsiteY0" fmla="*/ 226649 h 1299688"/>
                <a:gd name="connsiteX1" fmla="*/ 0 w 244073"/>
                <a:gd name="connsiteY1" fmla="*/ 16999 h 1299688"/>
                <a:gd name="connsiteX2" fmla="*/ 17028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8 w 244073"/>
                <a:gd name="connsiteY7" fmla="*/ 243647 h 1299688"/>
                <a:gd name="connsiteX8" fmla="*/ 0 w 244073"/>
                <a:gd name="connsiteY8" fmla="*/ 226649 h 1299688"/>
                <a:gd name="connsiteX9" fmla="*/ 11352 w 244073"/>
                <a:gd name="connsiteY9" fmla="*/ 1280565 h 1299688"/>
                <a:gd name="connsiteX10" fmla="*/ 11352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2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7"/>
                    <a:pt x="5676" y="0"/>
                    <a:pt x="17028" y="0"/>
                  </a:cubicBezTo>
                  <a:lnTo>
                    <a:pt x="227045" y="0"/>
                  </a:lnTo>
                  <a:cubicBezTo>
                    <a:pt x="238397" y="0"/>
                    <a:pt x="244073" y="5667"/>
                    <a:pt x="244073" y="16999"/>
                  </a:cubicBezTo>
                  <a:lnTo>
                    <a:pt x="244073" y="226649"/>
                  </a:lnTo>
                  <a:cubicBezTo>
                    <a:pt x="244073" y="237981"/>
                    <a:pt x="238397" y="243647"/>
                    <a:pt x="227045" y="243647"/>
                  </a:cubicBezTo>
                  <a:lnTo>
                    <a:pt x="17028" y="243647"/>
                  </a:lnTo>
                  <a:cubicBezTo>
                    <a:pt x="5676" y="249314"/>
                    <a:pt x="0" y="243647"/>
                    <a:pt x="0" y="226649"/>
                  </a:cubicBezTo>
                  <a:close/>
                  <a:moveTo>
                    <a:pt x="11352" y="1280565"/>
                  </a:moveTo>
                  <a:lnTo>
                    <a:pt x="11352" y="385303"/>
                  </a:lnTo>
                  <a:cubicBezTo>
                    <a:pt x="11352" y="373971"/>
                    <a:pt x="17028" y="368304"/>
                    <a:pt x="28381" y="368304"/>
                  </a:cubicBezTo>
                  <a:lnTo>
                    <a:pt x="215693" y="368304"/>
                  </a:lnTo>
                  <a:cubicBezTo>
                    <a:pt x="227045" y="368304"/>
                    <a:pt x="232721" y="373971"/>
                    <a:pt x="232721" y="385303"/>
                  </a:cubicBezTo>
                  <a:lnTo>
                    <a:pt x="232721" y="1280565"/>
                  </a:lnTo>
                  <a:cubicBezTo>
                    <a:pt x="232721" y="1291898"/>
                    <a:pt x="227045" y="1297564"/>
                    <a:pt x="215693" y="1297564"/>
                  </a:cubicBezTo>
                  <a:lnTo>
                    <a:pt x="28381" y="1297564"/>
                  </a:lnTo>
                  <a:cubicBezTo>
                    <a:pt x="17028" y="1303230"/>
                    <a:pt x="11352" y="1297564"/>
                    <a:pt x="11352" y="1280565"/>
                  </a:cubicBezTo>
                  <a:close/>
                </a:path>
              </a:pathLst>
            </a:custGeom>
            <a:grpFill/>
            <a:ln w="56761"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C971A5-78C3-D7F6-B767-A14AC4BD2D0E}"/>
                </a:ext>
              </a:extLst>
            </p:cNvPr>
            <p:cNvSpPr/>
            <p:nvPr/>
          </p:nvSpPr>
          <p:spPr>
            <a:xfrm>
              <a:off x="4303900" y="2246157"/>
              <a:ext cx="715191" cy="1229781"/>
            </a:xfrm>
            <a:custGeom>
              <a:avLst/>
              <a:gdLst>
                <a:gd name="connsiteX0" fmla="*/ 175960 w 715191"/>
                <a:gd name="connsiteY0" fmla="*/ 923593 h 1229781"/>
                <a:gd name="connsiteX1" fmla="*/ 175960 w 715191"/>
                <a:gd name="connsiteY1" fmla="*/ 481628 h 1229781"/>
                <a:gd name="connsiteX2" fmla="*/ 17028 w 715191"/>
                <a:gd name="connsiteY2" fmla="*/ 481628 h 1229781"/>
                <a:gd name="connsiteX3" fmla="*/ 0 w 715191"/>
                <a:gd name="connsiteY3" fmla="*/ 464630 h 1229781"/>
                <a:gd name="connsiteX4" fmla="*/ 0 w 715191"/>
                <a:gd name="connsiteY4" fmla="*/ 300310 h 1229781"/>
                <a:gd name="connsiteX5" fmla="*/ 17028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79 w 715191"/>
                <a:gd name="connsiteY18" fmla="*/ 1031252 h 1229781"/>
                <a:gd name="connsiteX19" fmla="*/ 686811 w 715191"/>
                <a:gd name="connsiteY19" fmla="*/ 1002921 h 1229781"/>
                <a:gd name="connsiteX20" fmla="*/ 703839 w 715191"/>
                <a:gd name="connsiteY20" fmla="*/ 997254 h 1229781"/>
                <a:gd name="connsiteX21" fmla="*/ 715191 w 715191"/>
                <a:gd name="connsiteY21" fmla="*/ 1014253 h 1229781"/>
                <a:gd name="connsiteX22" fmla="*/ 715191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8" y="481628"/>
                  </a:lnTo>
                  <a:cubicBezTo>
                    <a:pt x="5676" y="481628"/>
                    <a:pt x="0" y="475962"/>
                    <a:pt x="0" y="464630"/>
                  </a:cubicBezTo>
                  <a:lnTo>
                    <a:pt x="0" y="300310"/>
                  </a:lnTo>
                  <a:cubicBezTo>
                    <a:pt x="0" y="288977"/>
                    <a:pt x="5676" y="283311"/>
                    <a:pt x="17028" y="283311"/>
                  </a:cubicBezTo>
                  <a:lnTo>
                    <a:pt x="175960" y="283311"/>
                  </a:lnTo>
                  <a:lnTo>
                    <a:pt x="175960" y="16999"/>
                  </a:lnTo>
                  <a:cubicBezTo>
                    <a:pt x="175960" y="5667"/>
                    <a:pt x="181636" y="0"/>
                    <a:pt x="192988" y="0"/>
                  </a:cubicBezTo>
                  <a:lnTo>
                    <a:pt x="380300" y="0"/>
                  </a:lnTo>
                  <a:cubicBezTo>
                    <a:pt x="391653" y="0"/>
                    <a:pt x="397329" y="5667"/>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5" y="1031252"/>
                    <a:pt x="527879" y="1031252"/>
                  </a:cubicBezTo>
                  <a:cubicBezTo>
                    <a:pt x="584640" y="1031252"/>
                    <a:pt x="624374" y="1025586"/>
                    <a:pt x="686811" y="1002921"/>
                  </a:cubicBezTo>
                  <a:cubicBezTo>
                    <a:pt x="692487" y="1002921"/>
                    <a:pt x="698163" y="997254"/>
                    <a:pt x="703839" y="997254"/>
                  </a:cubicBezTo>
                  <a:cubicBezTo>
                    <a:pt x="715191" y="997254"/>
                    <a:pt x="715191" y="1002921"/>
                    <a:pt x="715191" y="1014253"/>
                  </a:cubicBezTo>
                  <a:lnTo>
                    <a:pt x="715191" y="1167241"/>
                  </a:lnTo>
                  <a:cubicBezTo>
                    <a:pt x="715191" y="1184239"/>
                    <a:pt x="715191" y="1195572"/>
                    <a:pt x="698163" y="1201238"/>
                  </a:cubicBezTo>
                  <a:cubicBezTo>
                    <a:pt x="641402" y="1223903"/>
                    <a:pt x="556260" y="1229569"/>
                    <a:pt x="482470" y="1229569"/>
                  </a:cubicBezTo>
                  <a:cubicBezTo>
                    <a:pt x="312187" y="1235235"/>
                    <a:pt x="175960" y="1127577"/>
                    <a:pt x="175960" y="923593"/>
                  </a:cubicBezTo>
                  <a:close/>
                </a:path>
              </a:pathLst>
            </a:custGeom>
            <a:grpFill/>
            <a:ln w="56761"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AB92F16-7AEB-3F48-2D3D-C6B5E8C26AC7}"/>
                </a:ext>
              </a:extLst>
            </p:cNvPr>
            <p:cNvSpPr/>
            <p:nvPr/>
          </p:nvSpPr>
          <p:spPr>
            <a:xfrm>
              <a:off x="5121262" y="2506803"/>
              <a:ext cx="964940" cy="969041"/>
            </a:xfrm>
            <a:custGeom>
              <a:avLst/>
              <a:gdLst>
                <a:gd name="connsiteX0" fmla="*/ 0 w 964940"/>
                <a:gd name="connsiteY0" fmla="*/ 487295 h 969041"/>
                <a:gd name="connsiteX1" fmla="*/ 482470 w 964940"/>
                <a:gd name="connsiteY1" fmla="*/ 0 h 969041"/>
                <a:gd name="connsiteX2" fmla="*/ 964941 w 964940"/>
                <a:gd name="connsiteY2" fmla="*/ 504293 h 969041"/>
                <a:gd name="connsiteX3" fmla="*/ 964941 w 964940"/>
                <a:gd name="connsiteY3" fmla="*/ 538291 h 969041"/>
                <a:gd name="connsiteX4" fmla="*/ 947912 w 964940"/>
                <a:gd name="connsiteY4" fmla="*/ 555289 h 969041"/>
                <a:gd name="connsiteX5" fmla="*/ 238397 w 964940"/>
                <a:gd name="connsiteY5" fmla="*/ 555289 h 969041"/>
                <a:gd name="connsiteX6" fmla="*/ 482470 w 964940"/>
                <a:gd name="connsiteY6" fmla="*/ 770605 h 969041"/>
                <a:gd name="connsiteX7" fmla="*/ 709515 w 964940"/>
                <a:gd name="connsiteY7" fmla="*/ 657281 h 969041"/>
                <a:gd name="connsiteX8" fmla="*/ 737896 w 964940"/>
                <a:gd name="connsiteY8" fmla="*/ 640282 h 969041"/>
                <a:gd name="connsiteX9" fmla="*/ 930884 w 964940"/>
                <a:gd name="connsiteY9" fmla="*/ 640282 h 969041"/>
                <a:gd name="connsiteX10" fmla="*/ 942236 w 964940"/>
                <a:gd name="connsiteY10" fmla="*/ 651615 h 969041"/>
                <a:gd name="connsiteX11" fmla="*/ 936560 w 964940"/>
                <a:gd name="connsiteY11" fmla="*/ 668613 h 969041"/>
                <a:gd name="connsiteX12" fmla="*/ 476794 w 964940"/>
                <a:gd name="connsiteY12" fmla="*/ 968923 h 969041"/>
                <a:gd name="connsiteX13" fmla="*/ 0 w 964940"/>
                <a:gd name="connsiteY13" fmla="*/ 487295 h 969041"/>
                <a:gd name="connsiteX14" fmla="*/ 726543 w 964940"/>
                <a:gd name="connsiteY14" fmla="*/ 373970 h 969041"/>
                <a:gd name="connsiteX15" fmla="*/ 482470 w 964940"/>
                <a:gd name="connsiteY15" fmla="*/ 203984 h 969041"/>
                <a:gd name="connsiteX16" fmla="*/ 244073 w 964940"/>
                <a:gd name="connsiteY16" fmla="*/ 373970 h 969041"/>
                <a:gd name="connsiteX17" fmla="*/ 726543 w 964940"/>
                <a:gd name="connsiteY17" fmla="*/ 373970 h 96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940" h="969041">
                  <a:moveTo>
                    <a:pt x="0" y="487295"/>
                  </a:moveTo>
                  <a:cubicBezTo>
                    <a:pt x="0" y="198318"/>
                    <a:pt x="215692" y="0"/>
                    <a:pt x="482470" y="0"/>
                  </a:cubicBezTo>
                  <a:cubicBezTo>
                    <a:pt x="788981" y="0"/>
                    <a:pt x="964941" y="232315"/>
                    <a:pt x="964941" y="504293"/>
                  </a:cubicBezTo>
                  <a:lnTo>
                    <a:pt x="964941" y="538291"/>
                  </a:lnTo>
                  <a:cubicBezTo>
                    <a:pt x="964941" y="549623"/>
                    <a:pt x="959264" y="555289"/>
                    <a:pt x="947912" y="555289"/>
                  </a:cubicBezTo>
                  <a:lnTo>
                    <a:pt x="238397" y="555289"/>
                  </a:lnTo>
                  <a:cubicBezTo>
                    <a:pt x="255426" y="679946"/>
                    <a:pt x="346243" y="770605"/>
                    <a:pt x="482470" y="770605"/>
                  </a:cubicBezTo>
                  <a:cubicBezTo>
                    <a:pt x="590316" y="770605"/>
                    <a:pt x="664106" y="736608"/>
                    <a:pt x="709515" y="657281"/>
                  </a:cubicBezTo>
                  <a:cubicBezTo>
                    <a:pt x="720867" y="640282"/>
                    <a:pt x="720867" y="640282"/>
                    <a:pt x="737896" y="640282"/>
                  </a:cubicBezTo>
                  <a:lnTo>
                    <a:pt x="930884" y="640282"/>
                  </a:lnTo>
                  <a:cubicBezTo>
                    <a:pt x="942236" y="640282"/>
                    <a:pt x="942236" y="645948"/>
                    <a:pt x="942236" y="651615"/>
                  </a:cubicBezTo>
                  <a:cubicBezTo>
                    <a:pt x="942236" y="657281"/>
                    <a:pt x="942236" y="657281"/>
                    <a:pt x="936560" y="668613"/>
                  </a:cubicBezTo>
                  <a:cubicBezTo>
                    <a:pt x="857094" y="872597"/>
                    <a:pt x="703839" y="968923"/>
                    <a:pt x="476794" y="968923"/>
                  </a:cubicBezTo>
                  <a:cubicBezTo>
                    <a:pt x="210016" y="974589"/>
                    <a:pt x="0" y="776271"/>
                    <a:pt x="0" y="487295"/>
                  </a:cubicBezTo>
                  <a:close/>
                  <a:moveTo>
                    <a:pt x="726543" y="373970"/>
                  </a:moveTo>
                  <a:cubicBezTo>
                    <a:pt x="692487" y="271978"/>
                    <a:pt x="613021" y="203984"/>
                    <a:pt x="482470" y="203984"/>
                  </a:cubicBezTo>
                  <a:cubicBezTo>
                    <a:pt x="374624" y="203984"/>
                    <a:pt x="283806" y="266312"/>
                    <a:pt x="244073" y="373970"/>
                  </a:cubicBezTo>
                  <a:lnTo>
                    <a:pt x="726543" y="373970"/>
                  </a:lnTo>
                  <a:close/>
                </a:path>
              </a:pathLst>
            </a:custGeom>
            <a:grpFill/>
            <a:ln w="56761"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505FC05-1E58-8ED6-BA15-B8CB818879B8}"/>
                </a:ext>
              </a:extLst>
            </p:cNvPr>
            <p:cNvSpPr/>
            <p:nvPr/>
          </p:nvSpPr>
          <p:spPr>
            <a:xfrm>
              <a:off x="6233782" y="2512470"/>
              <a:ext cx="641401" cy="948382"/>
            </a:xfrm>
            <a:custGeom>
              <a:avLst/>
              <a:gdLst>
                <a:gd name="connsiteX0" fmla="*/ 0 w 641401"/>
                <a:gd name="connsiteY0" fmla="*/ 929260 h 948382"/>
                <a:gd name="connsiteX1" fmla="*/ 0 w 641401"/>
                <a:gd name="connsiteY1" fmla="*/ 33997 h 948382"/>
                <a:gd name="connsiteX2" fmla="*/ 17028 w 641401"/>
                <a:gd name="connsiteY2" fmla="*/ 16998 h 948382"/>
                <a:gd name="connsiteX3" fmla="*/ 204340 w 641401"/>
                <a:gd name="connsiteY3" fmla="*/ 16998 h 948382"/>
                <a:gd name="connsiteX4" fmla="*/ 221369 w 641401"/>
                <a:gd name="connsiteY4" fmla="*/ 33997 h 948382"/>
                <a:gd name="connsiteX5" fmla="*/ 221369 w 641401"/>
                <a:gd name="connsiteY5" fmla="*/ 84993 h 948382"/>
                <a:gd name="connsiteX6" fmla="*/ 448414 w 641401"/>
                <a:gd name="connsiteY6" fmla="*/ 0 h 948382"/>
                <a:gd name="connsiteX7" fmla="*/ 618697 w 641401"/>
                <a:gd name="connsiteY7" fmla="*/ 28331 h 948382"/>
                <a:gd name="connsiteX8" fmla="*/ 641402 w 641401"/>
                <a:gd name="connsiteY8" fmla="*/ 62328 h 948382"/>
                <a:gd name="connsiteX9" fmla="*/ 641402 w 641401"/>
                <a:gd name="connsiteY9" fmla="*/ 237981 h 948382"/>
                <a:gd name="connsiteX10" fmla="*/ 624374 w 641401"/>
                <a:gd name="connsiteY10" fmla="*/ 254980 h 948382"/>
                <a:gd name="connsiteX11" fmla="*/ 613021 w 641401"/>
                <a:gd name="connsiteY11" fmla="*/ 249314 h 948382"/>
                <a:gd name="connsiteX12" fmla="*/ 420033 w 641401"/>
                <a:gd name="connsiteY12" fmla="*/ 198318 h 948382"/>
                <a:gd name="connsiteX13" fmla="*/ 215692 w 641401"/>
                <a:gd name="connsiteY13" fmla="*/ 447631 h 948382"/>
                <a:gd name="connsiteX14" fmla="*/ 215692 w 641401"/>
                <a:gd name="connsiteY14" fmla="*/ 929260 h 948382"/>
                <a:gd name="connsiteX15" fmla="*/ 198664 w 641401"/>
                <a:gd name="connsiteY15" fmla="*/ 946258 h 948382"/>
                <a:gd name="connsiteX16" fmla="*/ 11352 w 641401"/>
                <a:gd name="connsiteY16" fmla="*/ 946258 h 948382"/>
                <a:gd name="connsiteX17" fmla="*/ 0 w 641401"/>
                <a:gd name="connsiteY17" fmla="*/ 929260 h 94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1" h="948382">
                  <a:moveTo>
                    <a:pt x="0" y="929260"/>
                  </a:moveTo>
                  <a:lnTo>
                    <a:pt x="0" y="33997"/>
                  </a:lnTo>
                  <a:cubicBezTo>
                    <a:pt x="0" y="22665"/>
                    <a:pt x="5676" y="16998"/>
                    <a:pt x="17028" y="16998"/>
                  </a:cubicBezTo>
                  <a:lnTo>
                    <a:pt x="204340" y="16998"/>
                  </a:lnTo>
                  <a:cubicBezTo>
                    <a:pt x="215692" y="16998"/>
                    <a:pt x="221369" y="22665"/>
                    <a:pt x="221369" y="33997"/>
                  </a:cubicBezTo>
                  <a:lnTo>
                    <a:pt x="221369" y="84993"/>
                  </a:lnTo>
                  <a:cubicBezTo>
                    <a:pt x="278130" y="33997"/>
                    <a:pt x="357595" y="0"/>
                    <a:pt x="448414" y="0"/>
                  </a:cubicBezTo>
                  <a:cubicBezTo>
                    <a:pt x="510851" y="0"/>
                    <a:pt x="567612" y="11332"/>
                    <a:pt x="618697" y="28331"/>
                  </a:cubicBezTo>
                  <a:cubicBezTo>
                    <a:pt x="635726" y="33997"/>
                    <a:pt x="641402" y="45329"/>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4" y="198318"/>
                    <a:pt x="215692" y="254980"/>
                    <a:pt x="215692" y="447631"/>
                  </a:cubicBezTo>
                  <a:lnTo>
                    <a:pt x="215692" y="929260"/>
                  </a:lnTo>
                  <a:cubicBezTo>
                    <a:pt x="215692" y="940592"/>
                    <a:pt x="210016" y="946258"/>
                    <a:pt x="198664" y="946258"/>
                  </a:cubicBezTo>
                  <a:lnTo>
                    <a:pt x="11352" y="946258"/>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A3C6430-DA78-B68F-5CC9-5D24CB563801}"/>
                </a:ext>
              </a:extLst>
            </p:cNvPr>
            <p:cNvSpPr/>
            <p:nvPr/>
          </p:nvSpPr>
          <p:spPr>
            <a:xfrm>
              <a:off x="6948973" y="2506803"/>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5 h 964000"/>
                <a:gd name="connsiteX7" fmla="*/ 39733 w 859321"/>
                <a:gd name="connsiteY7" fmla="*/ 305975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1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7345 w 859321"/>
                <a:gd name="connsiteY20" fmla="*/ 577954 h 964000"/>
                <a:gd name="connsiteX21" fmla="*/ 385977 w 859321"/>
                <a:gd name="connsiteY21" fmla="*/ 538291 h 964000"/>
                <a:gd name="connsiteX22" fmla="*/ 215693 w 859321"/>
                <a:gd name="connsiteY22" fmla="*/ 657281 h 964000"/>
                <a:gd name="connsiteX23" fmla="*/ 380300 w 859321"/>
                <a:gd name="connsiteY23" fmla="*/ 770605 h 964000"/>
                <a:gd name="connsiteX24" fmla="*/ 607345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5"/>
                    <a:pt x="238397" y="305975"/>
                    <a:pt x="227045" y="305975"/>
                  </a:cubicBezTo>
                  <a:lnTo>
                    <a:pt x="39733" y="305975"/>
                  </a:lnTo>
                  <a:cubicBezTo>
                    <a:pt x="34057" y="305975"/>
                    <a:pt x="28381" y="300309"/>
                    <a:pt x="28381" y="294643"/>
                  </a:cubicBezTo>
                  <a:cubicBezTo>
                    <a:pt x="28381" y="288977"/>
                    <a:pt x="28381" y="283311"/>
                    <a:pt x="28381" y="277644"/>
                  </a:cubicBezTo>
                  <a:cubicBezTo>
                    <a:pt x="62437" y="124657"/>
                    <a:pt x="204340" y="0"/>
                    <a:pt x="425709" y="0"/>
                  </a:cubicBezTo>
                  <a:cubicBezTo>
                    <a:pt x="664106" y="0"/>
                    <a:pt x="823038" y="135989"/>
                    <a:pt x="823038" y="356971"/>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7345" y="577954"/>
                  </a:moveTo>
                  <a:cubicBezTo>
                    <a:pt x="527880" y="555289"/>
                    <a:pt x="471118" y="538291"/>
                    <a:pt x="385977" y="538291"/>
                  </a:cubicBezTo>
                  <a:cubicBezTo>
                    <a:pt x="295158" y="538291"/>
                    <a:pt x="215693" y="577954"/>
                    <a:pt x="215693" y="657281"/>
                  </a:cubicBezTo>
                  <a:cubicBezTo>
                    <a:pt x="215693" y="730942"/>
                    <a:pt x="278130" y="770605"/>
                    <a:pt x="380300" y="770605"/>
                  </a:cubicBezTo>
                  <a:cubicBezTo>
                    <a:pt x="493822" y="776271"/>
                    <a:pt x="607345" y="696944"/>
                    <a:pt x="607345" y="577954"/>
                  </a:cubicBezTo>
                  <a:close/>
                </a:path>
              </a:pathLst>
            </a:custGeom>
            <a:grpFill/>
            <a:ln w="56761"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7D29C2F-B3A8-94E0-F5A5-A9FC6A7D19E8}"/>
                </a:ext>
              </a:extLst>
            </p:cNvPr>
            <p:cNvSpPr/>
            <p:nvPr/>
          </p:nvSpPr>
          <p:spPr>
            <a:xfrm>
              <a:off x="7908238" y="2506803"/>
              <a:ext cx="933110" cy="963731"/>
            </a:xfrm>
            <a:custGeom>
              <a:avLst/>
              <a:gdLst>
                <a:gd name="connsiteX0" fmla="*/ 0 w 933110"/>
                <a:gd name="connsiteY0" fmla="*/ 487295 h 963731"/>
                <a:gd name="connsiteX1" fmla="*/ 488146 w 933110"/>
                <a:gd name="connsiteY1" fmla="*/ 0 h 963731"/>
                <a:gd name="connsiteX2" fmla="*/ 930884 w 933110"/>
                <a:gd name="connsiteY2" fmla="*/ 339973 h 963731"/>
                <a:gd name="connsiteX3" fmla="*/ 919532 w 933110"/>
                <a:gd name="connsiteY3" fmla="*/ 362638 h 963731"/>
                <a:gd name="connsiteX4" fmla="*/ 737896 w 933110"/>
                <a:gd name="connsiteY4" fmla="*/ 362638 h 963731"/>
                <a:gd name="connsiteX5" fmla="*/ 709515 w 933110"/>
                <a:gd name="connsiteY5" fmla="*/ 345639 h 963731"/>
                <a:gd name="connsiteX6" fmla="*/ 488146 w 933110"/>
                <a:gd name="connsiteY6" fmla="*/ 198318 h 963731"/>
                <a:gd name="connsiteX7" fmla="*/ 238397 w 933110"/>
                <a:gd name="connsiteY7" fmla="*/ 481628 h 963731"/>
                <a:gd name="connsiteX8" fmla="*/ 488146 w 933110"/>
                <a:gd name="connsiteY8" fmla="*/ 764939 h 963731"/>
                <a:gd name="connsiteX9" fmla="*/ 709515 w 933110"/>
                <a:gd name="connsiteY9" fmla="*/ 617617 h 963731"/>
                <a:gd name="connsiteX10" fmla="*/ 737896 w 933110"/>
                <a:gd name="connsiteY10" fmla="*/ 600619 h 963731"/>
                <a:gd name="connsiteX11" fmla="*/ 919532 w 933110"/>
                <a:gd name="connsiteY11" fmla="*/ 600619 h 963731"/>
                <a:gd name="connsiteX12" fmla="*/ 930884 w 933110"/>
                <a:gd name="connsiteY12" fmla="*/ 623284 h 963731"/>
                <a:gd name="connsiteX13" fmla="*/ 488146 w 933110"/>
                <a:gd name="connsiteY13" fmla="*/ 963257 h 963731"/>
                <a:gd name="connsiteX14" fmla="*/ 0 w 933110"/>
                <a:gd name="connsiteY14" fmla="*/ 487295 h 9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110" h="963731">
                  <a:moveTo>
                    <a:pt x="0" y="487295"/>
                  </a:moveTo>
                  <a:cubicBezTo>
                    <a:pt x="0" y="192651"/>
                    <a:pt x="210017" y="0"/>
                    <a:pt x="488146" y="0"/>
                  </a:cubicBezTo>
                  <a:cubicBezTo>
                    <a:pt x="732220" y="0"/>
                    <a:pt x="902504" y="158654"/>
                    <a:pt x="930884" y="339973"/>
                  </a:cubicBezTo>
                  <a:cubicBezTo>
                    <a:pt x="930884" y="356971"/>
                    <a:pt x="930884" y="362638"/>
                    <a:pt x="919532" y="362638"/>
                  </a:cubicBezTo>
                  <a:lnTo>
                    <a:pt x="737896" y="362638"/>
                  </a:lnTo>
                  <a:cubicBezTo>
                    <a:pt x="726543" y="362638"/>
                    <a:pt x="715191" y="362638"/>
                    <a:pt x="709515" y="345639"/>
                  </a:cubicBezTo>
                  <a:cubicBezTo>
                    <a:pt x="675459" y="249313"/>
                    <a:pt x="595992" y="198318"/>
                    <a:pt x="488146" y="198318"/>
                  </a:cubicBezTo>
                  <a:cubicBezTo>
                    <a:pt x="340567" y="198318"/>
                    <a:pt x="238397" y="300309"/>
                    <a:pt x="238397" y="481628"/>
                  </a:cubicBezTo>
                  <a:cubicBezTo>
                    <a:pt x="238397" y="662947"/>
                    <a:pt x="340567" y="764939"/>
                    <a:pt x="488146" y="764939"/>
                  </a:cubicBezTo>
                  <a:cubicBezTo>
                    <a:pt x="595992" y="764939"/>
                    <a:pt x="675459" y="713943"/>
                    <a:pt x="709515" y="617617"/>
                  </a:cubicBezTo>
                  <a:cubicBezTo>
                    <a:pt x="715191" y="600619"/>
                    <a:pt x="720868" y="600619"/>
                    <a:pt x="737896" y="600619"/>
                  </a:cubicBezTo>
                  <a:lnTo>
                    <a:pt x="919532" y="600619"/>
                  </a:lnTo>
                  <a:cubicBezTo>
                    <a:pt x="930884" y="600619"/>
                    <a:pt x="936560" y="606285"/>
                    <a:pt x="930884" y="623284"/>
                  </a:cubicBezTo>
                  <a:cubicBezTo>
                    <a:pt x="902504" y="810269"/>
                    <a:pt x="737896" y="963257"/>
                    <a:pt x="488146" y="963257"/>
                  </a:cubicBezTo>
                  <a:cubicBezTo>
                    <a:pt x="210017" y="974589"/>
                    <a:pt x="0" y="781938"/>
                    <a:pt x="0" y="487295"/>
                  </a:cubicBezTo>
                  <a:close/>
                </a:path>
              </a:pathLst>
            </a:custGeom>
            <a:grpFill/>
            <a:ln w="56761"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1B821FF-65D9-FE31-7462-0592328EB9BA}"/>
                </a:ext>
              </a:extLst>
            </p:cNvPr>
            <p:cNvSpPr/>
            <p:nvPr/>
          </p:nvSpPr>
          <p:spPr>
            <a:xfrm>
              <a:off x="8895883" y="2535135"/>
              <a:ext cx="902503" cy="1320228"/>
            </a:xfrm>
            <a:custGeom>
              <a:avLst/>
              <a:gdLst>
                <a:gd name="connsiteX0" fmla="*/ 45409 w 902503"/>
                <a:gd name="connsiteY0" fmla="*/ 1286231 h 1320228"/>
                <a:gd name="connsiteX1" fmla="*/ 28381 w 902503"/>
                <a:gd name="connsiteY1" fmla="*/ 1257900 h 1320228"/>
                <a:gd name="connsiteX2" fmla="*/ 28381 w 902503"/>
                <a:gd name="connsiteY2" fmla="*/ 1093580 h 1320228"/>
                <a:gd name="connsiteX3" fmla="*/ 45409 w 902503"/>
                <a:gd name="connsiteY3" fmla="*/ 1076581 h 1320228"/>
                <a:gd name="connsiteX4" fmla="*/ 192988 w 902503"/>
                <a:gd name="connsiteY4" fmla="*/ 1116244 h 1320228"/>
                <a:gd name="connsiteX5" fmla="*/ 380300 w 902503"/>
                <a:gd name="connsiteY5" fmla="*/ 912261 h 1320228"/>
                <a:gd name="connsiteX6" fmla="*/ 5676 w 902503"/>
                <a:gd name="connsiteY6" fmla="*/ 33997 h 1320228"/>
                <a:gd name="connsiteX7" fmla="*/ 0 w 902503"/>
                <a:gd name="connsiteY7" fmla="*/ 16998 h 1320228"/>
                <a:gd name="connsiteX8" fmla="*/ 17029 w 902503"/>
                <a:gd name="connsiteY8" fmla="*/ 0 h 1320228"/>
                <a:gd name="connsiteX9" fmla="*/ 232721 w 902503"/>
                <a:gd name="connsiteY9" fmla="*/ 0 h 1320228"/>
                <a:gd name="connsiteX10" fmla="*/ 255426 w 902503"/>
                <a:gd name="connsiteY10" fmla="*/ 16998 h 1320228"/>
                <a:gd name="connsiteX11" fmla="*/ 476794 w 902503"/>
                <a:gd name="connsiteY11" fmla="*/ 606285 h 1320228"/>
                <a:gd name="connsiteX12" fmla="*/ 658430 w 902503"/>
                <a:gd name="connsiteY12" fmla="*/ 16998 h 1320228"/>
                <a:gd name="connsiteX13" fmla="*/ 681135 w 902503"/>
                <a:gd name="connsiteY13" fmla="*/ 0 h 1320228"/>
                <a:gd name="connsiteX14" fmla="*/ 885475 w 902503"/>
                <a:gd name="connsiteY14" fmla="*/ 0 h 1320228"/>
                <a:gd name="connsiteX15" fmla="*/ 902503 w 902503"/>
                <a:gd name="connsiteY15" fmla="*/ 11332 h 1320228"/>
                <a:gd name="connsiteX16" fmla="*/ 896828 w 902503"/>
                <a:gd name="connsiteY16" fmla="*/ 33997 h 1320228"/>
                <a:gd name="connsiteX17" fmla="*/ 556260 w 902503"/>
                <a:gd name="connsiteY17" fmla="*/ 1025585 h 1320228"/>
                <a:gd name="connsiteX18" fmla="*/ 227045 w 902503"/>
                <a:gd name="connsiteY18" fmla="*/ 1320228 h 1320228"/>
                <a:gd name="connsiteX19" fmla="*/ 45409 w 902503"/>
                <a:gd name="connsiteY19" fmla="*/ 1286231 h 13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503" h="1320228">
                  <a:moveTo>
                    <a:pt x="45409" y="1286231"/>
                  </a:moveTo>
                  <a:cubicBezTo>
                    <a:pt x="28381" y="1274899"/>
                    <a:pt x="28381" y="1269232"/>
                    <a:pt x="28381" y="1257900"/>
                  </a:cubicBezTo>
                  <a:lnTo>
                    <a:pt x="28381" y="1093580"/>
                  </a:lnTo>
                  <a:cubicBezTo>
                    <a:pt x="28381" y="1082247"/>
                    <a:pt x="34056" y="1076581"/>
                    <a:pt x="45409" y="1076581"/>
                  </a:cubicBezTo>
                  <a:cubicBezTo>
                    <a:pt x="73790" y="1076581"/>
                    <a:pt x="124875" y="1116244"/>
                    <a:pt x="192988" y="1116244"/>
                  </a:cubicBezTo>
                  <a:cubicBezTo>
                    <a:pt x="289482" y="1116244"/>
                    <a:pt x="340567" y="1053916"/>
                    <a:pt x="380300" y="912261"/>
                  </a:cubicBezTo>
                  <a:lnTo>
                    <a:pt x="5676" y="33997"/>
                  </a:lnTo>
                  <a:cubicBezTo>
                    <a:pt x="0" y="22665"/>
                    <a:pt x="0" y="22665"/>
                    <a:pt x="0" y="16998"/>
                  </a:cubicBezTo>
                  <a:cubicBezTo>
                    <a:pt x="0" y="5666"/>
                    <a:pt x="5676" y="0"/>
                    <a:pt x="17029" y="0"/>
                  </a:cubicBezTo>
                  <a:lnTo>
                    <a:pt x="232721" y="0"/>
                  </a:lnTo>
                  <a:cubicBezTo>
                    <a:pt x="249749" y="0"/>
                    <a:pt x="249749" y="5666"/>
                    <a:pt x="255426" y="16998"/>
                  </a:cubicBezTo>
                  <a:lnTo>
                    <a:pt x="476794" y="606285"/>
                  </a:lnTo>
                  <a:lnTo>
                    <a:pt x="658430" y="16998"/>
                  </a:lnTo>
                  <a:cubicBezTo>
                    <a:pt x="664106" y="5666"/>
                    <a:pt x="664106" y="0"/>
                    <a:pt x="681135" y="0"/>
                  </a:cubicBezTo>
                  <a:lnTo>
                    <a:pt x="885475" y="0"/>
                  </a:lnTo>
                  <a:cubicBezTo>
                    <a:pt x="896828" y="0"/>
                    <a:pt x="902503" y="5666"/>
                    <a:pt x="902503" y="11332"/>
                  </a:cubicBezTo>
                  <a:cubicBezTo>
                    <a:pt x="902503" y="16998"/>
                    <a:pt x="902503" y="22665"/>
                    <a:pt x="896828" y="33997"/>
                  </a:cubicBezTo>
                  <a:lnTo>
                    <a:pt x="556260" y="1025585"/>
                  </a:lnTo>
                  <a:cubicBezTo>
                    <a:pt x="476794" y="1263566"/>
                    <a:pt x="351919" y="1320228"/>
                    <a:pt x="227045" y="1320228"/>
                  </a:cubicBezTo>
                  <a:cubicBezTo>
                    <a:pt x="147579" y="1314562"/>
                    <a:pt x="85142" y="1303230"/>
                    <a:pt x="45409" y="1286231"/>
                  </a:cubicBezTo>
                  <a:close/>
                </a:path>
              </a:pathLst>
            </a:custGeom>
            <a:grpFill/>
            <a:ln w="56761"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D741F34-C24C-F2C7-B467-38AC670D85C7}"/>
                </a:ext>
              </a:extLst>
            </p:cNvPr>
            <p:cNvSpPr/>
            <p:nvPr/>
          </p:nvSpPr>
          <p:spPr>
            <a:xfrm>
              <a:off x="2771347" y="3781702"/>
              <a:ext cx="998997" cy="1303229"/>
            </a:xfrm>
            <a:custGeom>
              <a:avLst/>
              <a:gdLst>
                <a:gd name="connsiteX0" fmla="*/ 380300 w 998997"/>
                <a:gd name="connsiteY0" fmla="*/ 1286231 h 1303229"/>
                <a:gd name="connsiteX1" fmla="*/ 380300 w 998997"/>
                <a:gd name="connsiteY1" fmla="*/ 215316 h 1303229"/>
                <a:gd name="connsiteX2" fmla="*/ 17028 w 998997"/>
                <a:gd name="connsiteY2" fmla="*/ 215316 h 1303229"/>
                <a:gd name="connsiteX3" fmla="*/ 0 w 998997"/>
                <a:gd name="connsiteY3" fmla="*/ 198318 h 1303229"/>
                <a:gd name="connsiteX4" fmla="*/ 0 w 998997"/>
                <a:gd name="connsiteY4" fmla="*/ 16998 h 1303229"/>
                <a:gd name="connsiteX5" fmla="*/ 17028 w 998997"/>
                <a:gd name="connsiteY5" fmla="*/ 0 h 1303229"/>
                <a:gd name="connsiteX6" fmla="*/ 981969 w 998997"/>
                <a:gd name="connsiteY6" fmla="*/ 0 h 1303229"/>
                <a:gd name="connsiteX7" fmla="*/ 998997 w 998997"/>
                <a:gd name="connsiteY7" fmla="*/ 16998 h 1303229"/>
                <a:gd name="connsiteX8" fmla="*/ 998997 w 998997"/>
                <a:gd name="connsiteY8" fmla="*/ 198318 h 1303229"/>
                <a:gd name="connsiteX9" fmla="*/ 981969 w 998997"/>
                <a:gd name="connsiteY9" fmla="*/ 215316 h 1303229"/>
                <a:gd name="connsiteX10" fmla="*/ 618697 w 998997"/>
                <a:gd name="connsiteY10" fmla="*/ 215316 h 1303229"/>
                <a:gd name="connsiteX11" fmla="*/ 618697 w 998997"/>
                <a:gd name="connsiteY11" fmla="*/ 1286231 h 1303229"/>
                <a:gd name="connsiteX12" fmla="*/ 601669 w 998997"/>
                <a:gd name="connsiteY12" fmla="*/ 1303230 h 1303229"/>
                <a:gd name="connsiteX13" fmla="*/ 403005 w 998997"/>
                <a:gd name="connsiteY13" fmla="*/ 1303230 h 1303229"/>
                <a:gd name="connsiteX14" fmla="*/ 380300 w 998997"/>
                <a:gd name="connsiteY14" fmla="*/ 1286231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997" h="1303229">
                  <a:moveTo>
                    <a:pt x="380300" y="1286231"/>
                  </a:moveTo>
                  <a:lnTo>
                    <a:pt x="380300" y="215316"/>
                  </a:lnTo>
                  <a:lnTo>
                    <a:pt x="17028" y="215316"/>
                  </a:lnTo>
                  <a:cubicBezTo>
                    <a:pt x="5676" y="215316"/>
                    <a:pt x="0" y="209650"/>
                    <a:pt x="0" y="198318"/>
                  </a:cubicBezTo>
                  <a:lnTo>
                    <a:pt x="0" y="16998"/>
                  </a:lnTo>
                  <a:cubicBezTo>
                    <a:pt x="0" y="5666"/>
                    <a:pt x="5676" y="0"/>
                    <a:pt x="17028" y="0"/>
                  </a:cubicBezTo>
                  <a:lnTo>
                    <a:pt x="981969" y="0"/>
                  </a:lnTo>
                  <a:cubicBezTo>
                    <a:pt x="993321" y="0"/>
                    <a:pt x="998997" y="5666"/>
                    <a:pt x="998997" y="16998"/>
                  </a:cubicBezTo>
                  <a:lnTo>
                    <a:pt x="998997" y="198318"/>
                  </a:lnTo>
                  <a:cubicBezTo>
                    <a:pt x="998997" y="209650"/>
                    <a:pt x="993321" y="215316"/>
                    <a:pt x="981969" y="215316"/>
                  </a:cubicBezTo>
                  <a:lnTo>
                    <a:pt x="618697" y="215316"/>
                  </a:lnTo>
                  <a:lnTo>
                    <a:pt x="618697" y="1286231"/>
                  </a:lnTo>
                  <a:cubicBezTo>
                    <a:pt x="618697" y="1297563"/>
                    <a:pt x="613021" y="1303230"/>
                    <a:pt x="601669" y="1303230"/>
                  </a:cubicBezTo>
                  <a:lnTo>
                    <a:pt x="403005" y="1303230"/>
                  </a:lnTo>
                  <a:cubicBezTo>
                    <a:pt x="385976" y="1303230"/>
                    <a:pt x="380300" y="1297563"/>
                    <a:pt x="380300" y="1286231"/>
                  </a:cubicBezTo>
                  <a:close/>
                </a:path>
              </a:pathLst>
            </a:custGeom>
            <a:grpFill/>
            <a:ln w="5676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78DE79C4-8329-00AD-2CA5-66557E27262B}"/>
                </a:ext>
              </a:extLst>
            </p:cNvPr>
            <p:cNvSpPr/>
            <p:nvPr/>
          </p:nvSpPr>
          <p:spPr>
            <a:xfrm>
              <a:off x="3832782" y="4138674"/>
              <a:ext cx="641402" cy="946258"/>
            </a:xfrm>
            <a:custGeom>
              <a:avLst/>
              <a:gdLst>
                <a:gd name="connsiteX0" fmla="*/ 0 w 641402"/>
                <a:gd name="connsiteY0" fmla="*/ 929260 h 946258"/>
                <a:gd name="connsiteX1" fmla="*/ 0 w 641402"/>
                <a:gd name="connsiteY1" fmla="*/ 33997 h 946258"/>
                <a:gd name="connsiteX2" fmla="*/ 17029 w 641402"/>
                <a:gd name="connsiteY2" fmla="*/ 16999 h 946258"/>
                <a:gd name="connsiteX3" fmla="*/ 204341 w 641402"/>
                <a:gd name="connsiteY3" fmla="*/ 16999 h 946258"/>
                <a:gd name="connsiteX4" fmla="*/ 221369 w 641402"/>
                <a:gd name="connsiteY4" fmla="*/ 33997 h 946258"/>
                <a:gd name="connsiteX5" fmla="*/ 221369 w 641402"/>
                <a:gd name="connsiteY5" fmla="*/ 84993 h 946258"/>
                <a:gd name="connsiteX6" fmla="*/ 448414 w 641402"/>
                <a:gd name="connsiteY6" fmla="*/ 0 h 946258"/>
                <a:gd name="connsiteX7" fmla="*/ 618697 w 641402"/>
                <a:gd name="connsiteY7" fmla="*/ 28331 h 946258"/>
                <a:gd name="connsiteX8" fmla="*/ 641402 w 641402"/>
                <a:gd name="connsiteY8" fmla="*/ 62328 h 946258"/>
                <a:gd name="connsiteX9" fmla="*/ 641402 w 641402"/>
                <a:gd name="connsiteY9" fmla="*/ 237981 h 946258"/>
                <a:gd name="connsiteX10" fmla="*/ 624374 w 641402"/>
                <a:gd name="connsiteY10" fmla="*/ 254980 h 946258"/>
                <a:gd name="connsiteX11" fmla="*/ 613021 w 641402"/>
                <a:gd name="connsiteY11" fmla="*/ 249314 h 946258"/>
                <a:gd name="connsiteX12" fmla="*/ 420033 w 641402"/>
                <a:gd name="connsiteY12" fmla="*/ 198318 h 946258"/>
                <a:gd name="connsiteX13" fmla="*/ 215693 w 641402"/>
                <a:gd name="connsiteY13" fmla="*/ 447631 h 946258"/>
                <a:gd name="connsiteX14" fmla="*/ 215693 w 641402"/>
                <a:gd name="connsiteY14" fmla="*/ 929260 h 946258"/>
                <a:gd name="connsiteX15" fmla="*/ 198664 w 641402"/>
                <a:gd name="connsiteY15" fmla="*/ 946258 h 946258"/>
                <a:gd name="connsiteX16" fmla="*/ 11352 w 641402"/>
                <a:gd name="connsiteY16" fmla="*/ 946258 h 946258"/>
                <a:gd name="connsiteX17" fmla="*/ 0 w 641402"/>
                <a:gd name="connsiteY17" fmla="*/ 929260 h 9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2" h="946258">
                  <a:moveTo>
                    <a:pt x="0" y="929260"/>
                  </a:moveTo>
                  <a:lnTo>
                    <a:pt x="0" y="33997"/>
                  </a:lnTo>
                  <a:cubicBezTo>
                    <a:pt x="0" y="22665"/>
                    <a:pt x="5676" y="16999"/>
                    <a:pt x="17029" y="16999"/>
                  </a:cubicBezTo>
                  <a:lnTo>
                    <a:pt x="204341" y="16999"/>
                  </a:lnTo>
                  <a:cubicBezTo>
                    <a:pt x="215693" y="16999"/>
                    <a:pt x="221369" y="22665"/>
                    <a:pt x="221369" y="33997"/>
                  </a:cubicBezTo>
                  <a:lnTo>
                    <a:pt x="221369" y="84993"/>
                  </a:lnTo>
                  <a:cubicBezTo>
                    <a:pt x="278130" y="33997"/>
                    <a:pt x="357596" y="0"/>
                    <a:pt x="448414" y="0"/>
                  </a:cubicBezTo>
                  <a:cubicBezTo>
                    <a:pt x="510851" y="0"/>
                    <a:pt x="567612" y="11333"/>
                    <a:pt x="618697" y="28331"/>
                  </a:cubicBezTo>
                  <a:cubicBezTo>
                    <a:pt x="635726" y="33997"/>
                    <a:pt x="641402" y="45330"/>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5" y="198318"/>
                    <a:pt x="215693" y="254980"/>
                    <a:pt x="215693" y="447631"/>
                  </a:cubicBezTo>
                  <a:lnTo>
                    <a:pt x="215693" y="929260"/>
                  </a:lnTo>
                  <a:cubicBezTo>
                    <a:pt x="215693" y="940592"/>
                    <a:pt x="210017" y="946258"/>
                    <a:pt x="198664" y="946258"/>
                  </a:cubicBezTo>
                  <a:lnTo>
                    <a:pt x="11352" y="946258"/>
                  </a:lnTo>
                  <a:cubicBezTo>
                    <a:pt x="5676" y="946258"/>
                    <a:pt x="0" y="940592"/>
                    <a:pt x="0" y="929260"/>
                  </a:cubicBezTo>
                  <a:close/>
                </a:path>
              </a:pathLst>
            </a:custGeom>
            <a:grpFill/>
            <a:ln w="56761"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4D49C73-7E32-0AA4-0160-B6525BA7C1F5}"/>
                </a:ext>
              </a:extLst>
            </p:cNvPr>
            <p:cNvSpPr/>
            <p:nvPr/>
          </p:nvSpPr>
          <p:spPr>
            <a:xfrm>
              <a:off x="4604734" y="4150006"/>
              <a:ext cx="828714" cy="946451"/>
            </a:xfrm>
            <a:custGeom>
              <a:avLst/>
              <a:gdLst>
                <a:gd name="connsiteX0" fmla="*/ 0 w 828714"/>
                <a:gd name="connsiteY0" fmla="*/ 640282 h 946451"/>
                <a:gd name="connsiteX1" fmla="*/ 0 w 828714"/>
                <a:gd name="connsiteY1" fmla="*/ 22665 h 946451"/>
                <a:gd name="connsiteX2" fmla="*/ 17029 w 828714"/>
                <a:gd name="connsiteY2" fmla="*/ 5666 h 946451"/>
                <a:gd name="connsiteX3" fmla="*/ 204341 w 828714"/>
                <a:gd name="connsiteY3" fmla="*/ 5666 h 946451"/>
                <a:gd name="connsiteX4" fmla="*/ 221369 w 828714"/>
                <a:gd name="connsiteY4" fmla="*/ 22665 h 946451"/>
                <a:gd name="connsiteX5" fmla="*/ 221369 w 828714"/>
                <a:gd name="connsiteY5" fmla="*/ 560955 h 946451"/>
                <a:gd name="connsiteX6" fmla="*/ 380300 w 828714"/>
                <a:gd name="connsiteY6" fmla="*/ 753607 h 946451"/>
                <a:gd name="connsiteX7" fmla="*/ 601669 w 828714"/>
                <a:gd name="connsiteY7" fmla="*/ 441965 h 946451"/>
                <a:gd name="connsiteX8" fmla="*/ 601669 w 828714"/>
                <a:gd name="connsiteY8" fmla="*/ 16998 h 946451"/>
                <a:gd name="connsiteX9" fmla="*/ 618697 w 828714"/>
                <a:gd name="connsiteY9" fmla="*/ 0 h 946451"/>
                <a:gd name="connsiteX10" fmla="*/ 811686 w 828714"/>
                <a:gd name="connsiteY10" fmla="*/ 0 h 946451"/>
                <a:gd name="connsiteX11" fmla="*/ 828714 w 828714"/>
                <a:gd name="connsiteY11" fmla="*/ 16998 h 946451"/>
                <a:gd name="connsiteX12" fmla="*/ 828714 w 828714"/>
                <a:gd name="connsiteY12" fmla="*/ 912261 h 946451"/>
                <a:gd name="connsiteX13" fmla="*/ 811686 w 828714"/>
                <a:gd name="connsiteY13" fmla="*/ 929259 h 946451"/>
                <a:gd name="connsiteX14" fmla="*/ 624374 w 828714"/>
                <a:gd name="connsiteY14" fmla="*/ 929259 h 946451"/>
                <a:gd name="connsiteX15" fmla="*/ 607345 w 828714"/>
                <a:gd name="connsiteY15" fmla="*/ 912261 h 946451"/>
                <a:gd name="connsiteX16" fmla="*/ 607345 w 828714"/>
                <a:gd name="connsiteY16" fmla="*/ 844266 h 946451"/>
                <a:gd name="connsiteX17" fmla="*/ 323539 w 828714"/>
                <a:gd name="connsiteY17" fmla="*/ 946258 h 946451"/>
                <a:gd name="connsiteX18" fmla="*/ 0 w 828714"/>
                <a:gd name="connsiteY18" fmla="*/ 640282 h 9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8714" h="946451">
                  <a:moveTo>
                    <a:pt x="0" y="640282"/>
                  </a:moveTo>
                  <a:lnTo>
                    <a:pt x="0" y="22665"/>
                  </a:lnTo>
                  <a:cubicBezTo>
                    <a:pt x="0" y="11332"/>
                    <a:pt x="5676" y="5666"/>
                    <a:pt x="17029" y="5666"/>
                  </a:cubicBezTo>
                  <a:lnTo>
                    <a:pt x="204341" y="5666"/>
                  </a:lnTo>
                  <a:cubicBezTo>
                    <a:pt x="215693" y="5666"/>
                    <a:pt x="221369" y="11332"/>
                    <a:pt x="221369" y="22665"/>
                  </a:cubicBezTo>
                  <a:lnTo>
                    <a:pt x="221369" y="560955"/>
                  </a:lnTo>
                  <a:cubicBezTo>
                    <a:pt x="221369" y="702610"/>
                    <a:pt x="278130" y="753607"/>
                    <a:pt x="380300" y="753607"/>
                  </a:cubicBezTo>
                  <a:cubicBezTo>
                    <a:pt x="499499" y="753607"/>
                    <a:pt x="601669" y="662947"/>
                    <a:pt x="601669" y="441965"/>
                  </a:cubicBezTo>
                  <a:lnTo>
                    <a:pt x="601669" y="16998"/>
                  </a:lnTo>
                  <a:cubicBezTo>
                    <a:pt x="601669" y="5666"/>
                    <a:pt x="607345" y="0"/>
                    <a:pt x="618697" y="0"/>
                  </a:cubicBezTo>
                  <a:lnTo>
                    <a:pt x="811686" y="0"/>
                  </a:lnTo>
                  <a:cubicBezTo>
                    <a:pt x="823038" y="0"/>
                    <a:pt x="828714" y="5666"/>
                    <a:pt x="828714" y="16998"/>
                  </a:cubicBezTo>
                  <a:lnTo>
                    <a:pt x="828714" y="912261"/>
                  </a:lnTo>
                  <a:cubicBezTo>
                    <a:pt x="828714" y="923593"/>
                    <a:pt x="823038" y="929259"/>
                    <a:pt x="811686" y="929259"/>
                  </a:cubicBezTo>
                  <a:lnTo>
                    <a:pt x="624374" y="929259"/>
                  </a:lnTo>
                  <a:cubicBezTo>
                    <a:pt x="613021" y="929259"/>
                    <a:pt x="607345" y="923593"/>
                    <a:pt x="607345" y="912261"/>
                  </a:cubicBezTo>
                  <a:lnTo>
                    <a:pt x="607345" y="844266"/>
                  </a:lnTo>
                  <a:cubicBezTo>
                    <a:pt x="533556" y="906595"/>
                    <a:pt x="442738" y="946258"/>
                    <a:pt x="323539" y="946258"/>
                  </a:cubicBezTo>
                  <a:cubicBezTo>
                    <a:pt x="119199" y="951924"/>
                    <a:pt x="0" y="832934"/>
                    <a:pt x="0" y="640282"/>
                  </a:cubicBezTo>
                  <a:close/>
                </a:path>
              </a:pathLst>
            </a:custGeom>
            <a:grpFill/>
            <a:ln w="56761"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0FA884B-F8AA-2A06-C6CF-1B3BE18697FE}"/>
                </a:ext>
              </a:extLst>
            </p:cNvPr>
            <p:cNvSpPr/>
            <p:nvPr/>
          </p:nvSpPr>
          <p:spPr>
            <a:xfrm>
              <a:off x="5569675" y="4133007"/>
              <a:ext cx="800333" cy="974589"/>
            </a:xfrm>
            <a:custGeom>
              <a:avLst/>
              <a:gdLst>
                <a:gd name="connsiteX0" fmla="*/ 0 w 800333"/>
                <a:gd name="connsiteY0" fmla="*/ 640283 h 974589"/>
                <a:gd name="connsiteX1" fmla="*/ 17029 w 800333"/>
                <a:gd name="connsiteY1" fmla="*/ 623284 h 974589"/>
                <a:gd name="connsiteX2" fmla="*/ 204341 w 800333"/>
                <a:gd name="connsiteY2" fmla="*/ 623284 h 974589"/>
                <a:gd name="connsiteX3" fmla="*/ 221369 w 800333"/>
                <a:gd name="connsiteY3" fmla="*/ 640283 h 974589"/>
                <a:gd name="connsiteX4" fmla="*/ 414357 w 800333"/>
                <a:gd name="connsiteY4" fmla="*/ 770605 h 974589"/>
                <a:gd name="connsiteX5" fmla="*/ 578965 w 800333"/>
                <a:gd name="connsiteY5" fmla="*/ 679946 h 974589"/>
                <a:gd name="connsiteX6" fmla="*/ 346244 w 800333"/>
                <a:gd name="connsiteY6" fmla="*/ 560956 h 974589"/>
                <a:gd name="connsiteX7" fmla="*/ 17029 w 800333"/>
                <a:gd name="connsiteY7" fmla="*/ 288977 h 974589"/>
                <a:gd name="connsiteX8" fmla="*/ 385977 w 800333"/>
                <a:gd name="connsiteY8" fmla="*/ 0 h 974589"/>
                <a:gd name="connsiteX9" fmla="*/ 777629 w 800333"/>
                <a:gd name="connsiteY9" fmla="*/ 288977 h 974589"/>
                <a:gd name="connsiteX10" fmla="*/ 760601 w 800333"/>
                <a:gd name="connsiteY10" fmla="*/ 305976 h 974589"/>
                <a:gd name="connsiteX11" fmla="*/ 573289 w 800333"/>
                <a:gd name="connsiteY11" fmla="*/ 305976 h 974589"/>
                <a:gd name="connsiteX12" fmla="*/ 544908 w 800333"/>
                <a:gd name="connsiteY12" fmla="*/ 288977 h 974589"/>
                <a:gd name="connsiteX13" fmla="*/ 380300 w 800333"/>
                <a:gd name="connsiteY13" fmla="*/ 198318 h 974589"/>
                <a:gd name="connsiteX14" fmla="*/ 238397 w 800333"/>
                <a:gd name="connsiteY14" fmla="*/ 288977 h 974589"/>
                <a:gd name="connsiteX15" fmla="*/ 465442 w 800333"/>
                <a:gd name="connsiteY15" fmla="*/ 402301 h 974589"/>
                <a:gd name="connsiteX16" fmla="*/ 800334 w 800333"/>
                <a:gd name="connsiteY16" fmla="*/ 679946 h 974589"/>
                <a:gd name="connsiteX17" fmla="*/ 403005 w 800333"/>
                <a:gd name="connsiteY17" fmla="*/ 974589 h 974589"/>
                <a:gd name="connsiteX18" fmla="*/ 0 w 800333"/>
                <a:gd name="connsiteY18" fmla="*/ 640283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0333" h="974589">
                  <a:moveTo>
                    <a:pt x="0" y="640283"/>
                  </a:moveTo>
                  <a:cubicBezTo>
                    <a:pt x="0" y="628950"/>
                    <a:pt x="5676" y="623284"/>
                    <a:pt x="17029" y="623284"/>
                  </a:cubicBezTo>
                  <a:lnTo>
                    <a:pt x="204341" y="623284"/>
                  </a:lnTo>
                  <a:cubicBezTo>
                    <a:pt x="215693" y="623284"/>
                    <a:pt x="221369" y="628950"/>
                    <a:pt x="221369" y="640283"/>
                  </a:cubicBezTo>
                  <a:cubicBezTo>
                    <a:pt x="238397" y="730942"/>
                    <a:pt x="317863" y="770605"/>
                    <a:pt x="414357" y="770605"/>
                  </a:cubicBezTo>
                  <a:cubicBezTo>
                    <a:pt x="505175" y="770605"/>
                    <a:pt x="578965" y="736608"/>
                    <a:pt x="578965" y="679946"/>
                  </a:cubicBezTo>
                  <a:cubicBezTo>
                    <a:pt x="578965" y="628950"/>
                    <a:pt x="516528" y="589287"/>
                    <a:pt x="346244" y="560956"/>
                  </a:cubicBezTo>
                  <a:cubicBezTo>
                    <a:pt x="119199" y="521292"/>
                    <a:pt x="17029" y="430632"/>
                    <a:pt x="17029" y="288977"/>
                  </a:cubicBezTo>
                  <a:cubicBezTo>
                    <a:pt x="17029" y="79327"/>
                    <a:pt x="210017" y="0"/>
                    <a:pt x="385977" y="0"/>
                  </a:cubicBezTo>
                  <a:cubicBezTo>
                    <a:pt x="613021" y="0"/>
                    <a:pt x="760601" y="124657"/>
                    <a:pt x="777629" y="288977"/>
                  </a:cubicBezTo>
                  <a:cubicBezTo>
                    <a:pt x="777629" y="300310"/>
                    <a:pt x="771953" y="305976"/>
                    <a:pt x="760601" y="305976"/>
                  </a:cubicBezTo>
                  <a:lnTo>
                    <a:pt x="573289" y="305976"/>
                  </a:lnTo>
                  <a:cubicBezTo>
                    <a:pt x="561936" y="305976"/>
                    <a:pt x="550584" y="300310"/>
                    <a:pt x="544908" y="288977"/>
                  </a:cubicBezTo>
                  <a:cubicBezTo>
                    <a:pt x="516528" y="232315"/>
                    <a:pt x="465442" y="198318"/>
                    <a:pt x="380300" y="198318"/>
                  </a:cubicBezTo>
                  <a:cubicBezTo>
                    <a:pt x="306511" y="198318"/>
                    <a:pt x="238397" y="226649"/>
                    <a:pt x="238397" y="288977"/>
                  </a:cubicBezTo>
                  <a:cubicBezTo>
                    <a:pt x="238397" y="334307"/>
                    <a:pt x="278130" y="373970"/>
                    <a:pt x="465442" y="402301"/>
                  </a:cubicBezTo>
                  <a:cubicBezTo>
                    <a:pt x="669783" y="436298"/>
                    <a:pt x="800334" y="504293"/>
                    <a:pt x="800334" y="679946"/>
                  </a:cubicBezTo>
                  <a:cubicBezTo>
                    <a:pt x="800334" y="855599"/>
                    <a:pt x="635726" y="974589"/>
                    <a:pt x="403005" y="974589"/>
                  </a:cubicBezTo>
                  <a:cubicBezTo>
                    <a:pt x="175960" y="968923"/>
                    <a:pt x="17029" y="844266"/>
                    <a:pt x="0" y="640283"/>
                  </a:cubicBezTo>
                  <a:close/>
                </a:path>
              </a:pathLst>
            </a:custGeom>
            <a:grpFill/>
            <a:ln w="5676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1822511-202C-6221-A5DB-6DAE7C7B277C}"/>
                </a:ext>
              </a:extLst>
            </p:cNvPr>
            <p:cNvSpPr/>
            <p:nvPr/>
          </p:nvSpPr>
          <p:spPr>
            <a:xfrm>
              <a:off x="6449474" y="3866695"/>
              <a:ext cx="715191" cy="1229792"/>
            </a:xfrm>
            <a:custGeom>
              <a:avLst/>
              <a:gdLst>
                <a:gd name="connsiteX0" fmla="*/ 175960 w 715191"/>
                <a:gd name="connsiteY0" fmla="*/ 923593 h 1229792"/>
                <a:gd name="connsiteX1" fmla="*/ 175960 w 715191"/>
                <a:gd name="connsiteY1" fmla="*/ 481628 h 1229792"/>
                <a:gd name="connsiteX2" fmla="*/ 17029 w 715191"/>
                <a:gd name="connsiteY2" fmla="*/ 481628 h 1229792"/>
                <a:gd name="connsiteX3" fmla="*/ 0 w 715191"/>
                <a:gd name="connsiteY3" fmla="*/ 464630 h 1229792"/>
                <a:gd name="connsiteX4" fmla="*/ 0 w 715191"/>
                <a:gd name="connsiteY4" fmla="*/ 300309 h 1229792"/>
                <a:gd name="connsiteX5" fmla="*/ 17029 w 715191"/>
                <a:gd name="connsiteY5" fmla="*/ 283311 h 1229792"/>
                <a:gd name="connsiteX6" fmla="*/ 175960 w 715191"/>
                <a:gd name="connsiteY6" fmla="*/ 283311 h 1229792"/>
                <a:gd name="connsiteX7" fmla="*/ 175960 w 715191"/>
                <a:gd name="connsiteY7" fmla="*/ 16998 h 1229792"/>
                <a:gd name="connsiteX8" fmla="*/ 192988 w 715191"/>
                <a:gd name="connsiteY8" fmla="*/ 0 h 1229792"/>
                <a:gd name="connsiteX9" fmla="*/ 380300 w 715191"/>
                <a:gd name="connsiteY9" fmla="*/ 0 h 1229792"/>
                <a:gd name="connsiteX10" fmla="*/ 397329 w 715191"/>
                <a:gd name="connsiteY10" fmla="*/ 16998 h 1229792"/>
                <a:gd name="connsiteX11" fmla="*/ 397329 w 715191"/>
                <a:gd name="connsiteY11" fmla="*/ 283311 h 1229792"/>
                <a:gd name="connsiteX12" fmla="*/ 681135 w 715191"/>
                <a:gd name="connsiteY12" fmla="*/ 283311 h 1229792"/>
                <a:gd name="connsiteX13" fmla="*/ 698163 w 715191"/>
                <a:gd name="connsiteY13" fmla="*/ 300309 h 1229792"/>
                <a:gd name="connsiteX14" fmla="*/ 698163 w 715191"/>
                <a:gd name="connsiteY14" fmla="*/ 464630 h 1229792"/>
                <a:gd name="connsiteX15" fmla="*/ 681135 w 715191"/>
                <a:gd name="connsiteY15" fmla="*/ 481628 h 1229792"/>
                <a:gd name="connsiteX16" fmla="*/ 397329 w 715191"/>
                <a:gd name="connsiteY16" fmla="*/ 481628 h 1229792"/>
                <a:gd name="connsiteX17" fmla="*/ 397329 w 715191"/>
                <a:gd name="connsiteY17" fmla="*/ 878264 h 1229792"/>
                <a:gd name="connsiteX18" fmla="*/ 527880 w 715191"/>
                <a:gd name="connsiteY18" fmla="*/ 1031251 h 1229792"/>
                <a:gd name="connsiteX19" fmla="*/ 686811 w 715191"/>
                <a:gd name="connsiteY19" fmla="*/ 1002920 h 1229792"/>
                <a:gd name="connsiteX20" fmla="*/ 703839 w 715191"/>
                <a:gd name="connsiteY20" fmla="*/ 997254 h 1229792"/>
                <a:gd name="connsiteX21" fmla="*/ 715192 w 715191"/>
                <a:gd name="connsiteY21" fmla="*/ 1014252 h 1229792"/>
                <a:gd name="connsiteX22" fmla="*/ 715192 w 715191"/>
                <a:gd name="connsiteY22" fmla="*/ 1167241 h 1229792"/>
                <a:gd name="connsiteX23" fmla="*/ 698163 w 715191"/>
                <a:gd name="connsiteY23" fmla="*/ 1201238 h 1229792"/>
                <a:gd name="connsiteX24" fmla="*/ 482470 w 715191"/>
                <a:gd name="connsiteY24" fmla="*/ 1229569 h 1229792"/>
                <a:gd name="connsiteX25" fmla="*/ 175960 w 715191"/>
                <a:gd name="connsiteY25" fmla="*/ 923593 h 122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92">
                  <a:moveTo>
                    <a:pt x="175960" y="923593"/>
                  </a:moveTo>
                  <a:lnTo>
                    <a:pt x="175960" y="481628"/>
                  </a:lnTo>
                  <a:lnTo>
                    <a:pt x="17029" y="481628"/>
                  </a:lnTo>
                  <a:cubicBezTo>
                    <a:pt x="5676" y="481628"/>
                    <a:pt x="0" y="475962"/>
                    <a:pt x="0" y="464630"/>
                  </a:cubicBezTo>
                  <a:lnTo>
                    <a:pt x="0" y="300309"/>
                  </a:lnTo>
                  <a:cubicBezTo>
                    <a:pt x="0" y="288977"/>
                    <a:pt x="5676" y="283311"/>
                    <a:pt x="17029" y="283311"/>
                  </a:cubicBezTo>
                  <a:lnTo>
                    <a:pt x="175960" y="283311"/>
                  </a:lnTo>
                  <a:lnTo>
                    <a:pt x="175960" y="16998"/>
                  </a:lnTo>
                  <a:cubicBezTo>
                    <a:pt x="175960" y="5666"/>
                    <a:pt x="181636" y="0"/>
                    <a:pt x="192988" y="0"/>
                  </a:cubicBezTo>
                  <a:lnTo>
                    <a:pt x="380300" y="0"/>
                  </a:lnTo>
                  <a:cubicBezTo>
                    <a:pt x="391653" y="0"/>
                    <a:pt x="397329" y="5666"/>
                    <a:pt x="397329" y="16998"/>
                  </a:cubicBezTo>
                  <a:lnTo>
                    <a:pt x="397329" y="283311"/>
                  </a:lnTo>
                  <a:lnTo>
                    <a:pt x="681135" y="283311"/>
                  </a:lnTo>
                  <a:cubicBezTo>
                    <a:pt x="692487" y="283311"/>
                    <a:pt x="698163" y="288977"/>
                    <a:pt x="698163" y="300309"/>
                  </a:cubicBezTo>
                  <a:lnTo>
                    <a:pt x="698163" y="464630"/>
                  </a:lnTo>
                  <a:cubicBezTo>
                    <a:pt x="698163" y="475962"/>
                    <a:pt x="692487" y="481628"/>
                    <a:pt x="681135" y="481628"/>
                  </a:cubicBezTo>
                  <a:lnTo>
                    <a:pt x="397329" y="481628"/>
                  </a:lnTo>
                  <a:lnTo>
                    <a:pt x="397329" y="878264"/>
                  </a:lnTo>
                  <a:cubicBezTo>
                    <a:pt x="397329" y="980255"/>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2"/>
                  </a:cubicBezTo>
                  <a:lnTo>
                    <a:pt x="715192" y="1167241"/>
                  </a:lnTo>
                  <a:cubicBezTo>
                    <a:pt x="715192" y="1184239"/>
                    <a:pt x="715192" y="1195572"/>
                    <a:pt x="698163" y="1201238"/>
                  </a:cubicBezTo>
                  <a:cubicBezTo>
                    <a:pt x="641402" y="1223903"/>
                    <a:pt x="556260" y="1229569"/>
                    <a:pt x="482470" y="1229569"/>
                  </a:cubicBezTo>
                  <a:cubicBezTo>
                    <a:pt x="312187" y="1235235"/>
                    <a:pt x="175960" y="1133243"/>
                    <a:pt x="175960" y="923593"/>
                  </a:cubicBezTo>
                  <a:close/>
                </a:path>
              </a:pathLst>
            </a:custGeom>
            <a:grpFill/>
            <a:ln w="56761" cap="flat">
              <a:noFill/>
              <a:prstDash val="solid"/>
              <a:miter/>
            </a:ln>
          </p:spPr>
          <p:txBody>
            <a:bodyPr rtlCol="0" anchor="ctr"/>
            <a:lstStyle/>
            <a:p>
              <a:endParaRPr lang="en-US"/>
            </a:p>
          </p:txBody>
        </p:sp>
      </p:grpSp>
      <p:grpSp>
        <p:nvGrpSpPr>
          <p:cNvPr id="71" name="Graphic 16">
            <a:extLst>
              <a:ext uri="{FF2B5EF4-FFF2-40B4-BE49-F238E27FC236}">
                <a16:creationId xmlns:a16="http://schemas.microsoft.com/office/drawing/2014/main" id="{DEB520E2-F86F-A5AE-3440-ED4FA9D65273}"/>
              </a:ext>
            </a:extLst>
          </p:cNvPr>
          <p:cNvGrpSpPr/>
          <p:nvPr userDrawn="1"/>
        </p:nvGrpSpPr>
        <p:grpSpPr>
          <a:xfrm>
            <a:off x="445106" y="1483887"/>
            <a:ext cx="1174330" cy="123728"/>
            <a:chOff x="2067508" y="7062441"/>
            <a:chExt cx="8497155" cy="895262"/>
          </a:xfrm>
          <a:solidFill>
            <a:schemeClr val="bg1"/>
          </a:solidFill>
        </p:grpSpPr>
        <p:sp>
          <p:nvSpPr>
            <p:cNvPr id="72" name="Freeform 71">
              <a:extLst>
                <a:ext uri="{FF2B5EF4-FFF2-40B4-BE49-F238E27FC236}">
                  <a16:creationId xmlns:a16="http://schemas.microsoft.com/office/drawing/2014/main" id="{47C66FA5-F261-A4D5-7C42-2C0E25A1397C}"/>
                </a:ext>
              </a:extLst>
            </p:cNvPr>
            <p:cNvSpPr/>
            <p:nvPr/>
          </p:nvSpPr>
          <p:spPr>
            <a:xfrm>
              <a:off x="2067508" y="7062441"/>
              <a:ext cx="635725" cy="702611"/>
            </a:xfrm>
            <a:custGeom>
              <a:avLst/>
              <a:gdLst>
                <a:gd name="connsiteX0" fmla="*/ 0 w 635725"/>
                <a:gd name="connsiteY0" fmla="*/ 351305 h 702611"/>
                <a:gd name="connsiteX1" fmla="*/ 323539 w 635725"/>
                <a:gd name="connsiteY1" fmla="*/ 0 h 702611"/>
                <a:gd name="connsiteX2" fmla="*/ 635726 w 635725"/>
                <a:gd name="connsiteY2" fmla="*/ 243647 h 702611"/>
                <a:gd name="connsiteX3" fmla="*/ 624374 w 635725"/>
                <a:gd name="connsiteY3" fmla="*/ 254980 h 702611"/>
                <a:gd name="connsiteX4" fmla="*/ 522203 w 635725"/>
                <a:gd name="connsiteY4" fmla="*/ 254980 h 702611"/>
                <a:gd name="connsiteX5" fmla="*/ 510851 w 635725"/>
                <a:gd name="connsiteY5" fmla="*/ 243647 h 702611"/>
                <a:gd name="connsiteX6" fmla="*/ 323539 w 635725"/>
                <a:gd name="connsiteY6" fmla="*/ 113324 h 702611"/>
                <a:gd name="connsiteX7" fmla="*/ 130551 w 635725"/>
                <a:gd name="connsiteY7" fmla="*/ 351305 h 702611"/>
                <a:gd name="connsiteX8" fmla="*/ 323539 w 635725"/>
                <a:gd name="connsiteY8" fmla="*/ 589287 h 702611"/>
                <a:gd name="connsiteX9" fmla="*/ 510851 w 635725"/>
                <a:gd name="connsiteY9" fmla="*/ 458964 h 702611"/>
                <a:gd name="connsiteX10" fmla="*/ 522203 w 635725"/>
                <a:gd name="connsiteY10" fmla="*/ 447632 h 702611"/>
                <a:gd name="connsiteX11" fmla="*/ 624374 w 635725"/>
                <a:gd name="connsiteY11" fmla="*/ 447632 h 702611"/>
                <a:gd name="connsiteX12" fmla="*/ 635726 w 635725"/>
                <a:gd name="connsiteY12" fmla="*/ 458964 h 702611"/>
                <a:gd name="connsiteX13" fmla="*/ 323539 w 635725"/>
                <a:gd name="connsiteY13" fmla="*/ 702611 h 702611"/>
                <a:gd name="connsiteX14" fmla="*/ 0 w 635725"/>
                <a:gd name="connsiteY14" fmla="*/ 351305 h 7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725" h="702611">
                  <a:moveTo>
                    <a:pt x="0" y="351305"/>
                  </a:moveTo>
                  <a:cubicBezTo>
                    <a:pt x="0" y="107659"/>
                    <a:pt x="164608" y="0"/>
                    <a:pt x="323539" y="0"/>
                  </a:cubicBezTo>
                  <a:cubicBezTo>
                    <a:pt x="488147" y="0"/>
                    <a:pt x="613021" y="90660"/>
                    <a:pt x="635726" y="243647"/>
                  </a:cubicBezTo>
                  <a:cubicBezTo>
                    <a:pt x="635726" y="249314"/>
                    <a:pt x="630050" y="254980"/>
                    <a:pt x="624374" y="254980"/>
                  </a:cubicBezTo>
                  <a:lnTo>
                    <a:pt x="522203" y="254980"/>
                  </a:lnTo>
                  <a:cubicBezTo>
                    <a:pt x="516527" y="254980"/>
                    <a:pt x="510851" y="249314"/>
                    <a:pt x="510851" y="243647"/>
                  </a:cubicBezTo>
                  <a:cubicBezTo>
                    <a:pt x="482470" y="147322"/>
                    <a:pt x="414357" y="113324"/>
                    <a:pt x="323539" y="113324"/>
                  </a:cubicBezTo>
                  <a:cubicBezTo>
                    <a:pt x="227045" y="113324"/>
                    <a:pt x="130551" y="192652"/>
                    <a:pt x="130551" y="351305"/>
                  </a:cubicBezTo>
                  <a:cubicBezTo>
                    <a:pt x="130551" y="509959"/>
                    <a:pt x="227045" y="589287"/>
                    <a:pt x="323539" y="589287"/>
                  </a:cubicBezTo>
                  <a:cubicBezTo>
                    <a:pt x="414357" y="589287"/>
                    <a:pt x="482470" y="555289"/>
                    <a:pt x="510851" y="458964"/>
                  </a:cubicBezTo>
                  <a:cubicBezTo>
                    <a:pt x="510851" y="453297"/>
                    <a:pt x="516527" y="447632"/>
                    <a:pt x="522203" y="447632"/>
                  </a:cubicBezTo>
                  <a:lnTo>
                    <a:pt x="624374" y="447632"/>
                  </a:lnTo>
                  <a:cubicBezTo>
                    <a:pt x="630050" y="447632"/>
                    <a:pt x="635726" y="453297"/>
                    <a:pt x="635726" y="458964"/>
                  </a:cubicBezTo>
                  <a:cubicBezTo>
                    <a:pt x="613021" y="606285"/>
                    <a:pt x="488147" y="702611"/>
                    <a:pt x="323539" y="702611"/>
                  </a:cubicBezTo>
                  <a:cubicBezTo>
                    <a:pt x="164608" y="702611"/>
                    <a:pt x="0" y="594953"/>
                    <a:pt x="0" y="351305"/>
                  </a:cubicBezTo>
                  <a:close/>
                </a:path>
              </a:pathLst>
            </a:custGeom>
            <a:grpFill/>
            <a:ln w="5676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9E9207A-362C-4CA6-0442-538C6FD23E70}"/>
                </a:ext>
              </a:extLst>
            </p:cNvPr>
            <p:cNvSpPr/>
            <p:nvPr/>
          </p:nvSpPr>
          <p:spPr>
            <a:xfrm>
              <a:off x="2811080" y="7068108"/>
              <a:ext cx="448413" cy="685611"/>
            </a:xfrm>
            <a:custGeom>
              <a:avLst/>
              <a:gdLst>
                <a:gd name="connsiteX0" fmla="*/ 0 w 448413"/>
                <a:gd name="connsiteY0" fmla="*/ 674279 h 685611"/>
                <a:gd name="connsiteX1" fmla="*/ 0 w 448413"/>
                <a:gd name="connsiteY1" fmla="*/ 11332 h 685611"/>
                <a:gd name="connsiteX2" fmla="*/ 11352 w 448413"/>
                <a:gd name="connsiteY2" fmla="*/ 0 h 685611"/>
                <a:gd name="connsiteX3" fmla="*/ 107846 w 448413"/>
                <a:gd name="connsiteY3" fmla="*/ 0 h 685611"/>
                <a:gd name="connsiteX4" fmla="*/ 119199 w 448413"/>
                <a:gd name="connsiteY4" fmla="*/ 11332 h 685611"/>
                <a:gd name="connsiteX5" fmla="*/ 119199 w 448413"/>
                <a:gd name="connsiteY5" fmla="*/ 243647 h 685611"/>
                <a:gd name="connsiteX6" fmla="*/ 272454 w 448413"/>
                <a:gd name="connsiteY6" fmla="*/ 186985 h 685611"/>
                <a:gd name="connsiteX7" fmla="*/ 448414 w 448413"/>
                <a:gd name="connsiteY7" fmla="*/ 362638 h 685611"/>
                <a:gd name="connsiteX8" fmla="*/ 448414 w 448413"/>
                <a:gd name="connsiteY8" fmla="*/ 674279 h 685611"/>
                <a:gd name="connsiteX9" fmla="*/ 437061 w 448413"/>
                <a:gd name="connsiteY9" fmla="*/ 685612 h 685611"/>
                <a:gd name="connsiteX10" fmla="*/ 340567 w 448413"/>
                <a:gd name="connsiteY10" fmla="*/ 685612 h 685611"/>
                <a:gd name="connsiteX11" fmla="*/ 329215 w 448413"/>
                <a:gd name="connsiteY11" fmla="*/ 674279 h 685611"/>
                <a:gd name="connsiteX12" fmla="*/ 329215 w 448413"/>
                <a:gd name="connsiteY12" fmla="*/ 390969 h 685611"/>
                <a:gd name="connsiteX13" fmla="*/ 238397 w 448413"/>
                <a:gd name="connsiteY13" fmla="*/ 288977 h 685611"/>
                <a:gd name="connsiteX14" fmla="*/ 113522 w 448413"/>
                <a:gd name="connsiteY14" fmla="*/ 453297 h 685611"/>
                <a:gd name="connsiteX15" fmla="*/ 113522 w 448413"/>
                <a:gd name="connsiteY15" fmla="*/ 674279 h 685611"/>
                <a:gd name="connsiteX16" fmla="*/ 102170 w 448413"/>
                <a:gd name="connsiteY16" fmla="*/ 685612 h 685611"/>
                <a:gd name="connsiteX17" fmla="*/ 5676 w 448413"/>
                <a:gd name="connsiteY17" fmla="*/ 685612 h 685611"/>
                <a:gd name="connsiteX18" fmla="*/ 0 w 448413"/>
                <a:gd name="connsiteY18" fmla="*/ 674279 h 6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8413" h="685611">
                  <a:moveTo>
                    <a:pt x="0" y="674279"/>
                  </a:moveTo>
                  <a:lnTo>
                    <a:pt x="0" y="11332"/>
                  </a:lnTo>
                  <a:cubicBezTo>
                    <a:pt x="0" y="5666"/>
                    <a:pt x="5676" y="0"/>
                    <a:pt x="11352" y="0"/>
                  </a:cubicBezTo>
                  <a:lnTo>
                    <a:pt x="107846" y="0"/>
                  </a:lnTo>
                  <a:cubicBezTo>
                    <a:pt x="113522" y="0"/>
                    <a:pt x="119199" y="5666"/>
                    <a:pt x="119199" y="11332"/>
                  </a:cubicBezTo>
                  <a:lnTo>
                    <a:pt x="119199" y="243647"/>
                  </a:lnTo>
                  <a:cubicBezTo>
                    <a:pt x="158932" y="209650"/>
                    <a:pt x="210017" y="186985"/>
                    <a:pt x="272454" y="186985"/>
                  </a:cubicBezTo>
                  <a:cubicBezTo>
                    <a:pt x="380300" y="186985"/>
                    <a:pt x="448414" y="237981"/>
                    <a:pt x="448414" y="362638"/>
                  </a:cubicBezTo>
                  <a:lnTo>
                    <a:pt x="448414" y="674279"/>
                  </a:lnTo>
                  <a:cubicBezTo>
                    <a:pt x="448414" y="679946"/>
                    <a:pt x="442738" y="685612"/>
                    <a:pt x="437061" y="685612"/>
                  </a:cubicBezTo>
                  <a:lnTo>
                    <a:pt x="340567" y="685612"/>
                  </a:lnTo>
                  <a:cubicBezTo>
                    <a:pt x="334891" y="685612"/>
                    <a:pt x="329215" y="679946"/>
                    <a:pt x="329215" y="674279"/>
                  </a:cubicBezTo>
                  <a:lnTo>
                    <a:pt x="329215" y="390969"/>
                  </a:lnTo>
                  <a:cubicBezTo>
                    <a:pt x="329215" y="322974"/>
                    <a:pt x="300835" y="288977"/>
                    <a:pt x="238397" y="288977"/>
                  </a:cubicBezTo>
                  <a:cubicBezTo>
                    <a:pt x="170284" y="288977"/>
                    <a:pt x="113522" y="345639"/>
                    <a:pt x="113522" y="453297"/>
                  </a:cubicBezTo>
                  <a:lnTo>
                    <a:pt x="113522" y="674279"/>
                  </a:lnTo>
                  <a:cubicBezTo>
                    <a:pt x="113522" y="679946"/>
                    <a:pt x="107846" y="685612"/>
                    <a:pt x="102170" y="685612"/>
                  </a:cubicBezTo>
                  <a:lnTo>
                    <a:pt x="5676" y="685612"/>
                  </a:lnTo>
                  <a:cubicBezTo>
                    <a:pt x="0" y="685612"/>
                    <a:pt x="0" y="679946"/>
                    <a:pt x="0" y="674279"/>
                  </a:cubicBezTo>
                  <a:close/>
                </a:path>
              </a:pathLst>
            </a:custGeom>
            <a:grpFill/>
            <a:ln w="5676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47B8F21-7C63-7F02-E33D-B3B1ECD05CFB}"/>
                </a:ext>
              </a:extLst>
            </p:cNvPr>
            <p:cNvSpPr/>
            <p:nvPr/>
          </p:nvSpPr>
          <p:spPr>
            <a:xfrm>
              <a:off x="3361664" y="7255093"/>
              <a:ext cx="456440" cy="504649"/>
            </a:xfrm>
            <a:custGeom>
              <a:avLst/>
              <a:gdLst>
                <a:gd name="connsiteX0" fmla="*/ 0 w 456440"/>
                <a:gd name="connsiteY0" fmla="*/ 345639 h 504649"/>
                <a:gd name="connsiteX1" fmla="*/ 198664 w 456440"/>
                <a:gd name="connsiteY1" fmla="*/ 181319 h 504649"/>
                <a:gd name="connsiteX2" fmla="*/ 317863 w 456440"/>
                <a:gd name="connsiteY2" fmla="*/ 198318 h 504649"/>
                <a:gd name="connsiteX3" fmla="*/ 317863 w 456440"/>
                <a:gd name="connsiteY3" fmla="*/ 186984 h 504649"/>
                <a:gd name="connsiteX4" fmla="*/ 227045 w 456440"/>
                <a:gd name="connsiteY4" fmla="*/ 101991 h 504649"/>
                <a:gd name="connsiteX5" fmla="*/ 136227 w 456440"/>
                <a:gd name="connsiteY5" fmla="*/ 147321 h 504649"/>
                <a:gd name="connsiteX6" fmla="*/ 124875 w 456440"/>
                <a:gd name="connsiteY6" fmla="*/ 158653 h 504649"/>
                <a:gd name="connsiteX7" fmla="*/ 22705 w 456440"/>
                <a:gd name="connsiteY7" fmla="*/ 158653 h 504649"/>
                <a:gd name="connsiteX8" fmla="*/ 17028 w 456440"/>
                <a:gd name="connsiteY8" fmla="*/ 152988 h 504649"/>
                <a:gd name="connsiteX9" fmla="*/ 17028 w 456440"/>
                <a:gd name="connsiteY9" fmla="*/ 141655 h 504649"/>
                <a:gd name="connsiteX10" fmla="*/ 227045 w 456440"/>
                <a:gd name="connsiteY10" fmla="*/ 0 h 504649"/>
                <a:gd name="connsiteX11" fmla="*/ 437061 w 456440"/>
                <a:gd name="connsiteY11" fmla="*/ 186984 h 504649"/>
                <a:gd name="connsiteX12" fmla="*/ 437061 w 456440"/>
                <a:gd name="connsiteY12" fmla="*/ 396635 h 504649"/>
                <a:gd name="connsiteX13" fmla="*/ 454090 w 456440"/>
                <a:gd name="connsiteY13" fmla="*/ 487294 h 504649"/>
                <a:gd name="connsiteX14" fmla="*/ 448414 w 456440"/>
                <a:gd name="connsiteY14" fmla="*/ 498626 h 504649"/>
                <a:gd name="connsiteX15" fmla="*/ 329215 w 456440"/>
                <a:gd name="connsiteY15" fmla="*/ 498626 h 504649"/>
                <a:gd name="connsiteX16" fmla="*/ 317863 w 456440"/>
                <a:gd name="connsiteY16" fmla="*/ 487294 h 504649"/>
                <a:gd name="connsiteX17" fmla="*/ 317863 w 456440"/>
                <a:gd name="connsiteY17" fmla="*/ 458963 h 504649"/>
                <a:gd name="connsiteX18" fmla="*/ 175960 w 456440"/>
                <a:gd name="connsiteY18" fmla="*/ 504293 h 504649"/>
                <a:gd name="connsiteX19" fmla="*/ 0 w 456440"/>
                <a:gd name="connsiteY19" fmla="*/ 345639 h 504649"/>
                <a:gd name="connsiteX20" fmla="*/ 323539 w 456440"/>
                <a:gd name="connsiteY20" fmla="*/ 300309 h 504649"/>
                <a:gd name="connsiteX21" fmla="*/ 204341 w 456440"/>
                <a:gd name="connsiteY21" fmla="*/ 283311 h 504649"/>
                <a:gd name="connsiteX22" fmla="*/ 113522 w 456440"/>
                <a:gd name="connsiteY22" fmla="*/ 345639 h 504649"/>
                <a:gd name="connsiteX23" fmla="*/ 198664 w 456440"/>
                <a:gd name="connsiteY23" fmla="*/ 407967 h 504649"/>
                <a:gd name="connsiteX24" fmla="*/ 323539 w 456440"/>
                <a:gd name="connsiteY24" fmla="*/ 300309 h 50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6440" h="504649">
                  <a:moveTo>
                    <a:pt x="0" y="345639"/>
                  </a:moveTo>
                  <a:cubicBezTo>
                    <a:pt x="0" y="237981"/>
                    <a:pt x="90818" y="181319"/>
                    <a:pt x="198664" y="181319"/>
                  </a:cubicBezTo>
                  <a:cubicBezTo>
                    <a:pt x="244073" y="181319"/>
                    <a:pt x="283806" y="192651"/>
                    <a:pt x="317863" y="198318"/>
                  </a:cubicBezTo>
                  <a:lnTo>
                    <a:pt x="317863" y="186984"/>
                  </a:lnTo>
                  <a:cubicBezTo>
                    <a:pt x="317863" y="135989"/>
                    <a:pt x="283806" y="101991"/>
                    <a:pt x="227045" y="101991"/>
                  </a:cubicBezTo>
                  <a:cubicBezTo>
                    <a:pt x="181636" y="101991"/>
                    <a:pt x="153255" y="118990"/>
                    <a:pt x="136227" y="147321"/>
                  </a:cubicBezTo>
                  <a:cubicBezTo>
                    <a:pt x="130551" y="152988"/>
                    <a:pt x="130551" y="158653"/>
                    <a:pt x="124875" y="158653"/>
                  </a:cubicBezTo>
                  <a:lnTo>
                    <a:pt x="22705" y="158653"/>
                  </a:lnTo>
                  <a:cubicBezTo>
                    <a:pt x="17028" y="158653"/>
                    <a:pt x="17028" y="158653"/>
                    <a:pt x="17028" y="152988"/>
                  </a:cubicBezTo>
                  <a:cubicBezTo>
                    <a:pt x="17028" y="152988"/>
                    <a:pt x="17028" y="147321"/>
                    <a:pt x="17028" y="141655"/>
                  </a:cubicBezTo>
                  <a:cubicBezTo>
                    <a:pt x="34057" y="62328"/>
                    <a:pt x="107846" y="0"/>
                    <a:pt x="227045" y="0"/>
                  </a:cubicBezTo>
                  <a:cubicBezTo>
                    <a:pt x="351920" y="0"/>
                    <a:pt x="437061" y="73660"/>
                    <a:pt x="437061" y="186984"/>
                  </a:cubicBezTo>
                  <a:lnTo>
                    <a:pt x="437061" y="396635"/>
                  </a:lnTo>
                  <a:cubicBezTo>
                    <a:pt x="437061" y="436298"/>
                    <a:pt x="442738" y="464630"/>
                    <a:pt x="454090" y="487294"/>
                  </a:cubicBezTo>
                  <a:cubicBezTo>
                    <a:pt x="459766" y="492961"/>
                    <a:pt x="454090" y="498626"/>
                    <a:pt x="448414" y="498626"/>
                  </a:cubicBezTo>
                  <a:lnTo>
                    <a:pt x="329215" y="498626"/>
                  </a:lnTo>
                  <a:cubicBezTo>
                    <a:pt x="323539" y="498626"/>
                    <a:pt x="317863" y="492961"/>
                    <a:pt x="317863" y="487294"/>
                  </a:cubicBezTo>
                  <a:lnTo>
                    <a:pt x="317863" y="458963"/>
                  </a:lnTo>
                  <a:cubicBezTo>
                    <a:pt x="289482" y="481628"/>
                    <a:pt x="249749" y="504293"/>
                    <a:pt x="175960" y="504293"/>
                  </a:cubicBezTo>
                  <a:cubicBezTo>
                    <a:pt x="79466" y="509959"/>
                    <a:pt x="0" y="447631"/>
                    <a:pt x="0" y="345639"/>
                  </a:cubicBezTo>
                  <a:close/>
                  <a:moveTo>
                    <a:pt x="323539" y="300309"/>
                  </a:moveTo>
                  <a:cubicBezTo>
                    <a:pt x="283806" y="288977"/>
                    <a:pt x="249749" y="283311"/>
                    <a:pt x="204341" y="283311"/>
                  </a:cubicBezTo>
                  <a:cubicBezTo>
                    <a:pt x="153255" y="283311"/>
                    <a:pt x="113522" y="305975"/>
                    <a:pt x="113522" y="345639"/>
                  </a:cubicBezTo>
                  <a:cubicBezTo>
                    <a:pt x="113522" y="385302"/>
                    <a:pt x="147579" y="407967"/>
                    <a:pt x="198664" y="407967"/>
                  </a:cubicBezTo>
                  <a:cubicBezTo>
                    <a:pt x="266778" y="402301"/>
                    <a:pt x="323539" y="362638"/>
                    <a:pt x="323539" y="300309"/>
                  </a:cubicBezTo>
                  <a:close/>
                </a:path>
              </a:pathLst>
            </a:custGeom>
            <a:grpFill/>
            <a:ln w="5676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93CCF11-2A75-DE52-7647-304394409D26}"/>
                </a:ext>
              </a:extLst>
            </p:cNvPr>
            <p:cNvSpPr/>
            <p:nvPr/>
          </p:nvSpPr>
          <p:spPr>
            <a:xfrm>
              <a:off x="3934952" y="7249426"/>
              <a:ext cx="437061" cy="500973"/>
            </a:xfrm>
            <a:custGeom>
              <a:avLst/>
              <a:gdLst>
                <a:gd name="connsiteX0" fmla="*/ 0 w 437061"/>
                <a:gd name="connsiteY0" fmla="*/ 492961 h 500973"/>
                <a:gd name="connsiteX1" fmla="*/ 0 w 437061"/>
                <a:gd name="connsiteY1" fmla="*/ 22665 h 500973"/>
                <a:gd name="connsiteX2" fmla="*/ 11352 w 437061"/>
                <a:gd name="connsiteY2" fmla="*/ 11332 h 500973"/>
                <a:gd name="connsiteX3" fmla="*/ 107846 w 437061"/>
                <a:gd name="connsiteY3" fmla="*/ 11332 h 500973"/>
                <a:gd name="connsiteX4" fmla="*/ 119198 w 437061"/>
                <a:gd name="connsiteY4" fmla="*/ 22665 h 500973"/>
                <a:gd name="connsiteX5" fmla="*/ 119198 w 437061"/>
                <a:gd name="connsiteY5" fmla="*/ 56662 h 500973"/>
                <a:gd name="connsiteX6" fmla="*/ 266778 w 437061"/>
                <a:gd name="connsiteY6" fmla="*/ 0 h 500973"/>
                <a:gd name="connsiteX7" fmla="*/ 437061 w 437061"/>
                <a:gd name="connsiteY7" fmla="*/ 164320 h 500973"/>
                <a:gd name="connsiteX8" fmla="*/ 437061 w 437061"/>
                <a:gd name="connsiteY8" fmla="*/ 487295 h 500973"/>
                <a:gd name="connsiteX9" fmla="*/ 425709 w 437061"/>
                <a:gd name="connsiteY9" fmla="*/ 498627 h 500973"/>
                <a:gd name="connsiteX10" fmla="*/ 329215 w 437061"/>
                <a:gd name="connsiteY10" fmla="*/ 498627 h 500973"/>
                <a:gd name="connsiteX11" fmla="*/ 317863 w 437061"/>
                <a:gd name="connsiteY11" fmla="*/ 487295 h 500973"/>
                <a:gd name="connsiteX12" fmla="*/ 317863 w 437061"/>
                <a:gd name="connsiteY12" fmla="*/ 203984 h 500973"/>
                <a:gd name="connsiteX13" fmla="*/ 232721 w 437061"/>
                <a:gd name="connsiteY13" fmla="*/ 101992 h 500973"/>
                <a:gd name="connsiteX14" fmla="*/ 113522 w 437061"/>
                <a:gd name="connsiteY14" fmla="*/ 266312 h 500973"/>
                <a:gd name="connsiteX15" fmla="*/ 113522 w 437061"/>
                <a:gd name="connsiteY15" fmla="*/ 487295 h 500973"/>
                <a:gd name="connsiteX16" fmla="*/ 102170 w 437061"/>
                <a:gd name="connsiteY16" fmla="*/ 498627 h 500973"/>
                <a:gd name="connsiteX17" fmla="*/ 5676 w 437061"/>
                <a:gd name="connsiteY17" fmla="*/ 498627 h 500973"/>
                <a:gd name="connsiteX18" fmla="*/ 0 w 437061"/>
                <a:gd name="connsiteY18" fmla="*/ 492961 h 50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7061" h="500973">
                  <a:moveTo>
                    <a:pt x="0" y="492961"/>
                  </a:moveTo>
                  <a:lnTo>
                    <a:pt x="0" y="22665"/>
                  </a:lnTo>
                  <a:cubicBezTo>
                    <a:pt x="0" y="16999"/>
                    <a:pt x="5676" y="11332"/>
                    <a:pt x="11352" y="11332"/>
                  </a:cubicBezTo>
                  <a:lnTo>
                    <a:pt x="107846" y="11332"/>
                  </a:lnTo>
                  <a:cubicBezTo>
                    <a:pt x="113522" y="11332"/>
                    <a:pt x="119198" y="16999"/>
                    <a:pt x="119198" y="22665"/>
                  </a:cubicBezTo>
                  <a:lnTo>
                    <a:pt x="119198" y="56662"/>
                  </a:lnTo>
                  <a:cubicBezTo>
                    <a:pt x="158931" y="22665"/>
                    <a:pt x="204340" y="0"/>
                    <a:pt x="266778" y="0"/>
                  </a:cubicBezTo>
                  <a:cubicBezTo>
                    <a:pt x="374624" y="0"/>
                    <a:pt x="437061" y="62329"/>
                    <a:pt x="437061" y="164320"/>
                  </a:cubicBezTo>
                  <a:lnTo>
                    <a:pt x="437061" y="487295"/>
                  </a:lnTo>
                  <a:cubicBezTo>
                    <a:pt x="437061" y="492961"/>
                    <a:pt x="431385" y="498627"/>
                    <a:pt x="425709" y="498627"/>
                  </a:cubicBezTo>
                  <a:lnTo>
                    <a:pt x="329215" y="498627"/>
                  </a:lnTo>
                  <a:cubicBezTo>
                    <a:pt x="323539" y="498627"/>
                    <a:pt x="317863" y="492961"/>
                    <a:pt x="317863" y="487295"/>
                  </a:cubicBezTo>
                  <a:lnTo>
                    <a:pt x="317863" y="203984"/>
                  </a:lnTo>
                  <a:cubicBezTo>
                    <a:pt x="317863" y="130323"/>
                    <a:pt x="289482" y="101992"/>
                    <a:pt x="232721" y="101992"/>
                  </a:cubicBezTo>
                  <a:cubicBezTo>
                    <a:pt x="170284" y="101992"/>
                    <a:pt x="113522" y="147322"/>
                    <a:pt x="113522" y="266312"/>
                  </a:cubicBezTo>
                  <a:lnTo>
                    <a:pt x="113522" y="487295"/>
                  </a:lnTo>
                  <a:cubicBezTo>
                    <a:pt x="113522" y="492961"/>
                    <a:pt x="107846" y="498627"/>
                    <a:pt x="102170" y="498627"/>
                  </a:cubicBezTo>
                  <a:lnTo>
                    <a:pt x="5676" y="498627"/>
                  </a:lnTo>
                  <a:cubicBezTo>
                    <a:pt x="5676" y="504293"/>
                    <a:pt x="0" y="498627"/>
                    <a:pt x="0" y="492961"/>
                  </a:cubicBezTo>
                  <a:close/>
                </a:path>
              </a:pathLst>
            </a:custGeom>
            <a:grpFill/>
            <a:ln w="5676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951A82C-3CDF-18C1-7630-C5423292FEB1}"/>
                </a:ext>
              </a:extLst>
            </p:cNvPr>
            <p:cNvSpPr/>
            <p:nvPr/>
          </p:nvSpPr>
          <p:spPr>
            <a:xfrm>
              <a:off x="4479860" y="7249426"/>
              <a:ext cx="482470" cy="702966"/>
            </a:xfrm>
            <a:custGeom>
              <a:avLst/>
              <a:gdLst>
                <a:gd name="connsiteX0" fmla="*/ 28381 w 482470"/>
                <a:gd name="connsiteY0" fmla="*/ 538291 h 702966"/>
                <a:gd name="connsiteX1" fmla="*/ 39733 w 482470"/>
                <a:gd name="connsiteY1" fmla="*/ 526958 h 702966"/>
                <a:gd name="connsiteX2" fmla="*/ 136227 w 482470"/>
                <a:gd name="connsiteY2" fmla="*/ 526958 h 702966"/>
                <a:gd name="connsiteX3" fmla="*/ 147579 w 482470"/>
                <a:gd name="connsiteY3" fmla="*/ 538291 h 702966"/>
                <a:gd name="connsiteX4" fmla="*/ 249749 w 482470"/>
                <a:gd name="connsiteY4" fmla="*/ 600619 h 702966"/>
                <a:gd name="connsiteX5" fmla="*/ 368948 w 482470"/>
                <a:gd name="connsiteY5" fmla="*/ 470296 h 702966"/>
                <a:gd name="connsiteX6" fmla="*/ 368948 w 482470"/>
                <a:gd name="connsiteY6" fmla="*/ 453297 h 702966"/>
                <a:gd name="connsiteX7" fmla="*/ 232721 w 482470"/>
                <a:gd name="connsiteY7" fmla="*/ 498627 h 702966"/>
                <a:gd name="connsiteX8" fmla="*/ 0 w 482470"/>
                <a:gd name="connsiteY8" fmla="*/ 249313 h 702966"/>
                <a:gd name="connsiteX9" fmla="*/ 227045 w 482470"/>
                <a:gd name="connsiteY9" fmla="*/ 0 h 702966"/>
                <a:gd name="connsiteX10" fmla="*/ 363272 w 482470"/>
                <a:gd name="connsiteY10" fmla="*/ 50996 h 702966"/>
                <a:gd name="connsiteX11" fmla="*/ 363272 w 482470"/>
                <a:gd name="connsiteY11" fmla="*/ 22665 h 702966"/>
                <a:gd name="connsiteX12" fmla="*/ 374624 w 482470"/>
                <a:gd name="connsiteY12" fmla="*/ 11332 h 702966"/>
                <a:gd name="connsiteX13" fmla="*/ 471118 w 482470"/>
                <a:gd name="connsiteY13" fmla="*/ 11332 h 702966"/>
                <a:gd name="connsiteX14" fmla="*/ 482470 w 482470"/>
                <a:gd name="connsiteY14" fmla="*/ 22665 h 702966"/>
                <a:gd name="connsiteX15" fmla="*/ 482470 w 482470"/>
                <a:gd name="connsiteY15" fmla="*/ 453297 h 702966"/>
                <a:gd name="connsiteX16" fmla="*/ 238397 w 482470"/>
                <a:gd name="connsiteY16" fmla="*/ 702610 h 702966"/>
                <a:gd name="connsiteX17" fmla="*/ 28381 w 482470"/>
                <a:gd name="connsiteY17" fmla="*/ 538291 h 702966"/>
                <a:gd name="connsiteX18" fmla="*/ 374624 w 482470"/>
                <a:gd name="connsiteY18" fmla="*/ 254980 h 702966"/>
                <a:gd name="connsiteX19" fmla="*/ 249749 w 482470"/>
                <a:gd name="connsiteY19" fmla="*/ 113324 h 702966"/>
                <a:gd name="connsiteX20" fmla="*/ 124875 w 482470"/>
                <a:gd name="connsiteY20" fmla="*/ 254980 h 702966"/>
                <a:gd name="connsiteX21" fmla="*/ 249749 w 482470"/>
                <a:gd name="connsiteY21" fmla="*/ 396635 h 702966"/>
                <a:gd name="connsiteX22" fmla="*/ 374624 w 482470"/>
                <a:gd name="connsiteY22" fmla="*/ 254980 h 7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470" h="702966">
                  <a:moveTo>
                    <a:pt x="28381" y="538291"/>
                  </a:moveTo>
                  <a:cubicBezTo>
                    <a:pt x="28381" y="532624"/>
                    <a:pt x="34057" y="526958"/>
                    <a:pt x="39733" y="526958"/>
                  </a:cubicBezTo>
                  <a:lnTo>
                    <a:pt x="136227" y="526958"/>
                  </a:lnTo>
                  <a:cubicBezTo>
                    <a:pt x="141903" y="526958"/>
                    <a:pt x="147579" y="532624"/>
                    <a:pt x="147579" y="538291"/>
                  </a:cubicBezTo>
                  <a:cubicBezTo>
                    <a:pt x="158932" y="583620"/>
                    <a:pt x="204340" y="600619"/>
                    <a:pt x="249749" y="600619"/>
                  </a:cubicBezTo>
                  <a:cubicBezTo>
                    <a:pt x="329215" y="600619"/>
                    <a:pt x="368948" y="549623"/>
                    <a:pt x="368948" y="470296"/>
                  </a:cubicBezTo>
                  <a:lnTo>
                    <a:pt x="368948" y="453297"/>
                  </a:lnTo>
                  <a:cubicBezTo>
                    <a:pt x="329215" y="487295"/>
                    <a:pt x="289482" y="498627"/>
                    <a:pt x="232721" y="498627"/>
                  </a:cubicBezTo>
                  <a:cubicBezTo>
                    <a:pt x="96494" y="498627"/>
                    <a:pt x="0" y="396635"/>
                    <a:pt x="0" y="249313"/>
                  </a:cubicBezTo>
                  <a:cubicBezTo>
                    <a:pt x="0" y="101992"/>
                    <a:pt x="90818" y="0"/>
                    <a:pt x="227045" y="0"/>
                  </a:cubicBezTo>
                  <a:cubicBezTo>
                    <a:pt x="289482" y="0"/>
                    <a:pt x="329215" y="16999"/>
                    <a:pt x="363272" y="50996"/>
                  </a:cubicBezTo>
                  <a:lnTo>
                    <a:pt x="363272" y="22665"/>
                  </a:lnTo>
                  <a:cubicBezTo>
                    <a:pt x="363272" y="16999"/>
                    <a:pt x="368948" y="11332"/>
                    <a:pt x="374624" y="11332"/>
                  </a:cubicBezTo>
                  <a:lnTo>
                    <a:pt x="471118" y="11332"/>
                  </a:lnTo>
                  <a:cubicBezTo>
                    <a:pt x="476794" y="11332"/>
                    <a:pt x="482470" y="16999"/>
                    <a:pt x="482470" y="22665"/>
                  </a:cubicBezTo>
                  <a:lnTo>
                    <a:pt x="482470" y="453297"/>
                  </a:lnTo>
                  <a:cubicBezTo>
                    <a:pt x="482470" y="623284"/>
                    <a:pt x="397329" y="702610"/>
                    <a:pt x="238397" y="702610"/>
                  </a:cubicBezTo>
                  <a:cubicBezTo>
                    <a:pt x="130551" y="708277"/>
                    <a:pt x="39733" y="645948"/>
                    <a:pt x="28381" y="538291"/>
                  </a:cubicBezTo>
                  <a:close/>
                  <a:moveTo>
                    <a:pt x="374624" y="254980"/>
                  </a:moveTo>
                  <a:cubicBezTo>
                    <a:pt x="374624" y="175653"/>
                    <a:pt x="329215" y="113324"/>
                    <a:pt x="249749" y="113324"/>
                  </a:cubicBezTo>
                  <a:cubicBezTo>
                    <a:pt x="175960" y="113324"/>
                    <a:pt x="124875" y="175653"/>
                    <a:pt x="124875" y="254980"/>
                  </a:cubicBezTo>
                  <a:cubicBezTo>
                    <a:pt x="124875" y="334306"/>
                    <a:pt x="170284" y="396635"/>
                    <a:pt x="249749" y="396635"/>
                  </a:cubicBezTo>
                  <a:cubicBezTo>
                    <a:pt x="329215" y="396635"/>
                    <a:pt x="374624" y="334306"/>
                    <a:pt x="374624" y="254980"/>
                  </a:cubicBezTo>
                  <a:close/>
                </a:path>
              </a:pathLst>
            </a:custGeom>
            <a:grpFill/>
            <a:ln w="5676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580EB93-4D44-0899-BBB4-23B61AA108E7}"/>
                </a:ext>
              </a:extLst>
            </p:cNvPr>
            <p:cNvSpPr/>
            <p:nvPr/>
          </p:nvSpPr>
          <p:spPr>
            <a:xfrm>
              <a:off x="5075853" y="7255093"/>
              <a:ext cx="510851" cy="509959"/>
            </a:xfrm>
            <a:custGeom>
              <a:avLst/>
              <a:gdLst>
                <a:gd name="connsiteX0" fmla="*/ 0 w 510851"/>
                <a:gd name="connsiteY0" fmla="*/ 254980 h 509959"/>
                <a:gd name="connsiteX1" fmla="*/ 255426 w 510851"/>
                <a:gd name="connsiteY1" fmla="*/ 0 h 509959"/>
                <a:gd name="connsiteX2" fmla="*/ 510851 w 510851"/>
                <a:gd name="connsiteY2" fmla="*/ 266312 h 509959"/>
                <a:gd name="connsiteX3" fmla="*/ 510851 w 510851"/>
                <a:gd name="connsiteY3" fmla="*/ 283311 h 509959"/>
                <a:gd name="connsiteX4" fmla="*/ 499499 w 510851"/>
                <a:gd name="connsiteY4" fmla="*/ 294643 h 509959"/>
                <a:gd name="connsiteX5" fmla="*/ 124875 w 510851"/>
                <a:gd name="connsiteY5" fmla="*/ 294643 h 509959"/>
                <a:gd name="connsiteX6" fmla="*/ 255426 w 510851"/>
                <a:gd name="connsiteY6" fmla="*/ 407967 h 509959"/>
                <a:gd name="connsiteX7" fmla="*/ 374624 w 510851"/>
                <a:gd name="connsiteY7" fmla="*/ 345639 h 509959"/>
                <a:gd name="connsiteX8" fmla="*/ 385977 w 510851"/>
                <a:gd name="connsiteY8" fmla="*/ 334306 h 509959"/>
                <a:gd name="connsiteX9" fmla="*/ 488146 w 510851"/>
                <a:gd name="connsiteY9" fmla="*/ 334306 h 509959"/>
                <a:gd name="connsiteX10" fmla="*/ 493822 w 510851"/>
                <a:gd name="connsiteY10" fmla="*/ 339973 h 509959"/>
                <a:gd name="connsiteX11" fmla="*/ 493822 w 510851"/>
                <a:gd name="connsiteY11" fmla="*/ 351305 h 509959"/>
                <a:gd name="connsiteX12" fmla="*/ 249749 w 510851"/>
                <a:gd name="connsiteY12" fmla="*/ 509959 h 509959"/>
                <a:gd name="connsiteX13" fmla="*/ 0 w 510851"/>
                <a:gd name="connsiteY13" fmla="*/ 254980 h 509959"/>
                <a:gd name="connsiteX14" fmla="*/ 380300 w 510851"/>
                <a:gd name="connsiteY14" fmla="*/ 192651 h 509959"/>
                <a:gd name="connsiteX15" fmla="*/ 249749 w 510851"/>
                <a:gd name="connsiteY15" fmla="*/ 101991 h 509959"/>
                <a:gd name="connsiteX16" fmla="*/ 124875 w 510851"/>
                <a:gd name="connsiteY16" fmla="*/ 192651 h 509959"/>
                <a:gd name="connsiteX17" fmla="*/ 380300 w 510851"/>
                <a:gd name="connsiteY17" fmla="*/ 192651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851" h="509959">
                  <a:moveTo>
                    <a:pt x="0" y="254980"/>
                  </a:moveTo>
                  <a:cubicBezTo>
                    <a:pt x="0" y="101991"/>
                    <a:pt x="113522" y="0"/>
                    <a:pt x="255426" y="0"/>
                  </a:cubicBezTo>
                  <a:cubicBezTo>
                    <a:pt x="420033" y="0"/>
                    <a:pt x="510851" y="124657"/>
                    <a:pt x="510851" y="266312"/>
                  </a:cubicBezTo>
                  <a:lnTo>
                    <a:pt x="510851" y="283311"/>
                  </a:lnTo>
                  <a:cubicBezTo>
                    <a:pt x="510851" y="288977"/>
                    <a:pt x="505175" y="294643"/>
                    <a:pt x="499499" y="294643"/>
                  </a:cubicBezTo>
                  <a:lnTo>
                    <a:pt x="124875" y="294643"/>
                  </a:lnTo>
                  <a:cubicBezTo>
                    <a:pt x="136227" y="362638"/>
                    <a:pt x="181636" y="407967"/>
                    <a:pt x="255426" y="407967"/>
                  </a:cubicBezTo>
                  <a:cubicBezTo>
                    <a:pt x="312187" y="407967"/>
                    <a:pt x="351919" y="390969"/>
                    <a:pt x="374624" y="345639"/>
                  </a:cubicBezTo>
                  <a:cubicBezTo>
                    <a:pt x="380300" y="339973"/>
                    <a:pt x="380300" y="334306"/>
                    <a:pt x="385977" y="334306"/>
                  </a:cubicBezTo>
                  <a:lnTo>
                    <a:pt x="488146" y="334306"/>
                  </a:lnTo>
                  <a:cubicBezTo>
                    <a:pt x="493822" y="334306"/>
                    <a:pt x="493822" y="339973"/>
                    <a:pt x="493822" y="339973"/>
                  </a:cubicBezTo>
                  <a:cubicBezTo>
                    <a:pt x="493822" y="339973"/>
                    <a:pt x="493822" y="345639"/>
                    <a:pt x="493822" y="351305"/>
                  </a:cubicBezTo>
                  <a:cubicBezTo>
                    <a:pt x="454090" y="458963"/>
                    <a:pt x="368948" y="509959"/>
                    <a:pt x="249749" y="509959"/>
                  </a:cubicBezTo>
                  <a:cubicBezTo>
                    <a:pt x="107846" y="509959"/>
                    <a:pt x="0" y="402301"/>
                    <a:pt x="0" y="254980"/>
                  </a:cubicBezTo>
                  <a:close/>
                  <a:moveTo>
                    <a:pt x="380300" y="192651"/>
                  </a:moveTo>
                  <a:cubicBezTo>
                    <a:pt x="363272" y="141655"/>
                    <a:pt x="323539" y="101991"/>
                    <a:pt x="249749" y="101991"/>
                  </a:cubicBezTo>
                  <a:cubicBezTo>
                    <a:pt x="192988" y="101991"/>
                    <a:pt x="141903" y="135989"/>
                    <a:pt x="124875" y="192651"/>
                  </a:cubicBezTo>
                  <a:lnTo>
                    <a:pt x="380300" y="192651"/>
                  </a:lnTo>
                  <a:close/>
                </a:path>
              </a:pathLst>
            </a:custGeom>
            <a:grpFill/>
            <a:ln w="5676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249E48F-229D-014A-A481-620836525106}"/>
                </a:ext>
              </a:extLst>
            </p:cNvPr>
            <p:cNvSpPr/>
            <p:nvPr/>
          </p:nvSpPr>
          <p:spPr>
            <a:xfrm>
              <a:off x="5842129" y="7266425"/>
              <a:ext cx="488146" cy="691278"/>
            </a:xfrm>
            <a:custGeom>
              <a:avLst/>
              <a:gdLst>
                <a:gd name="connsiteX0" fmla="*/ 34057 w 488146"/>
                <a:gd name="connsiteY0" fmla="*/ 674279 h 691278"/>
                <a:gd name="connsiteX1" fmla="*/ 22705 w 488146"/>
                <a:gd name="connsiteY1" fmla="*/ 657281 h 691278"/>
                <a:gd name="connsiteX2" fmla="*/ 22705 w 488146"/>
                <a:gd name="connsiteY2" fmla="*/ 572287 h 691278"/>
                <a:gd name="connsiteX3" fmla="*/ 28381 w 488146"/>
                <a:gd name="connsiteY3" fmla="*/ 560955 h 691278"/>
                <a:gd name="connsiteX4" fmla="*/ 107846 w 488146"/>
                <a:gd name="connsiteY4" fmla="*/ 583620 h 691278"/>
                <a:gd name="connsiteX5" fmla="*/ 204340 w 488146"/>
                <a:gd name="connsiteY5" fmla="*/ 475962 h 691278"/>
                <a:gd name="connsiteX6" fmla="*/ 5676 w 488146"/>
                <a:gd name="connsiteY6" fmla="*/ 16999 h 691278"/>
                <a:gd name="connsiteX7" fmla="*/ 0 w 488146"/>
                <a:gd name="connsiteY7" fmla="*/ 5666 h 691278"/>
                <a:gd name="connsiteX8" fmla="*/ 5676 w 488146"/>
                <a:gd name="connsiteY8" fmla="*/ 0 h 691278"/>
                <a:gd name="connsiteX9" fmla="*/ 119198 w 488146"/>
                <a:gd name="connsiteY9" fmla="*/ 0 h 691278"/>
                <a:gd name="connsiteX10" fmla="*/ 130551 w 488146"/>
                <a:gd name="connsiteY10" fmla="*/ 11332 h 691278"/>
                <a:gd name="connsiteX11" fmla="*/ 249749 w 488146"/>
                <a:gd name="connsiteY11" fmla="*/ 317308 h 691278"/>
                <a:gd name="connsiteX12" fmla="*/ 346243 w 488146"/>
                <a:gd name="connsiteY12" fmla="*/ 11332 h 691278"/>
                <a:gd name="connsiteX13" fmla="*/ 357596 w 488146"/>
                <a:gd name="connsiteY13" fmla="*/ 0 h 691278"/>
                <a:gd name="connsiteX14" fmla="*/ 482470 w 488146"/>
                <a:gd name="connsiteY14" fmla="*/ 0 h 691278"/>
                <a:gd name="connsiteX15" fmla="*/ 488146 w 488146"/>
                <a:gd name="connsiteY15" fmla="*/ 5666 h 691278"/>
                <a:gd name="connsiteX16" fmla="*/ 482470 w 488146"/>
                <a:gd name="connsiteY16" fmla="*/ 16999 h 691278"/>
                <a:gd name="connsiteX17" fmla="*/ 300835 w 488146"/>
                <a:gd name="connsiteY17" fmla="*/ 538291 h 691278"/>
                <a:gd name="connsiteX18" fmla="*/ 124875 w 488146"/>
                <a:gd name="connsiteY18" fmla="*/ 691278 h 691278"/>
                <a:gd name="connsiteX19" fmla="*/ 34057 w 488146"/>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146"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6" y="583620"/>
                  </a:cubicBezTo>
                  <a:cubicBezTo>
                    <a:pt x="158932" y="583620"/>
                    <a:pt x="187312" y="555289"/>
                    <a:pt x="204340" y="475962"/>
                  </a:cubicBezTo>
                  <a:lnTo>
                    <a:pt x="5676" y="16999"/>
                  </a:lnTo>
                  <a:cubicBezTo>
                    <a:pt x="5676" y="11332"/>
                    <a:pt x="0" y="11332"/>
                    <a:pt x="0" y="5666"/>
                  </a:cubicBezTo>
                  <a:cubicBezTo>
                    <a:pt x="0" y="0"/>
                    <a:pt x="5676" y="0"/>
                    <a:pt x="5676" y="0"/>
                  </a:cubicBezTo>
                  <a:lnTo>
                    <a:pt x="119198" y="0"/>
                  </a:lnTo>
                  <a:cubicBezTo>
                    <a:pt x="124875" y="0"/>
                    <a:pt x="130551" y="5666"/>
                    <a:pt x="130551" y="11332"/>
                  </a:cubicBezTo>
                  <a:lnTo>
                    <a:pt x="249749" y="317308"/>
                  </a:lnTo>
                  <a:lnTo>
                    <a:pt x="346243" y="11332"/>
                  </a:lnTo>
                  <a:cubicBezTo>
                    <a:pt x="346243" y="5666"/>
                    <a:pt x="351919" y="0"/>
                    <a:pt x="357596" y="0"/>
                  </a:cubicBezTo>
                  <a:lnTo>
                    <a:pt x="482470" y="0"/>
                  </a:lnTo>
                  <a:cubicBezTo>
                    <a:pt x="488146" y="0"/>
                    <a:pt x="488146" y="0"/>
                    <a:pt x="488146" y="5666"/>
                  </a:cubicBezTo>
                  <a:cubicBezTo>
                    <a:pt x="488146" y="5666"/>
                    <a:pt x="488146" y="11332"/>
                    <a:pt x="482470" y="16999"/>
                  </a:cubicBezTo>
                  <a:lnTo>
                    <a:pt x="300835" y="538291"/>
                  </a:lnTo>
                  <a:cubicBezTo>
                    <a:pt x="255426" y="662947"/>
                    <a:pt x="192988" y="691278"/>
                    <a:pt x="124875" y="691278"/>
                  </a:cubicBezTo>
                  <a:cubicBezTo>
                    <a:pt x="90818" y="691278"/>
                    <a:pt x="56761" y="685612"/>
                    <a:pt x="34057" y="674279"/>
                  </a:cubicBezTo>
                  <a:close/>
                </a:path>
              </a:pathLst>
            </a:custGeom>
            <a:grpFill/>
            <a:ln w="56761"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CC2D786C-696F-3281-1137-192E70DB8776}"/>
                </a:ext>
              </a:extLst>
            </p:cNvPr>
            <p:cNvSpPr/>
            <p:nvPr/>
          </p:nvSpPr>
          <p:spPr>
            <a:xfrm>
              <a:off x="6370009" y="7255093"/>
              <a:ext cx="533555" cy="509959"/>
            </a:xfrm>
            <a:custGeom>
              <a:avLst/>
              <a:gdLst>
                <a:gd name="connsiteX0" fmla="*/ 0 w 533555"/>
                <a:gd name="connsiteY0" fmla="*/ 254980 h 509959"/>
                <a:gd name="connsiteX1" fmla="*/ 266778 w 533555"/>
                <a:gd name="connsiteY1" fmla="*/ 0 h 509959"/>
                <a:gd name="connsiteX2" fmla="*/ 533555 w 533555"/>
                <a:gd name="connsiteY2" fmla="*/ 254980 h 509959"/>
                <a:gd name="connsiteX3" fmla="*/ 266778 w 533555"/>
                <a:gd name="connsiteY3" fmla="*/ 509959 h 509959"/>
                <a:gd name="connsiteX4" fmla="*/ 0 w 533555"/>
                <a:gd name="connsiteY4" fmla="*/ 254980 h 509959"/>
                <a:gd name="connsiteX5" fmla="*/ 403005 w 533555"/>
                <a:gd name="connsiteY5" fmla="*/ 254980 h 509959"/>
                <a:gd name="connsiteX6" fmla="*/ 266778 w 533555"/>
                <a:gd name="connsiteY6" fmla="*/ 107658 h 509959"/>
                <a:gd name="connsiteX7" fmla="*/ 130551 w 533555"/>
                <a:gd name="connsiteY7" fmla="*/ 254980 h 509959"/>
                <a:gd name="connsiteX8" fmla="*/ 266778 w 533555"/>
                <a:gd name="connsiteY8" fmla="*/ 402301 h 509959"/>
                <a:gd name="connsiteX9" fmla="*/ 403005 w 533555"/>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5" h="509959">
                  <a:moveTo>
                    <a:pt x="0" y="254980"/>
                  </a:moveTo>
                  <a:cubicBezTo>
                    <a:pt x="0" y="107658"/>
                    <a:pt x="113522" y="0"/>
                    <a:pt x="266778" y="0"/>
                  </a:cubicBezTo>
                  <a:cubicBezTo>
                    <a:pt x="420033" y="0"/>
                    <a:pt x="533555" y="107658"/>
                    <a:pt x="533555" y="254980"/>
                  </a:cubicBezTo>
                  <a:cubicBezTo>
                    <a:pt x="533555" y="402301"/>
                    <a:pt x="420033" y="509959"/>
                    <a:pt x="266778" y="509959"/>
                  </a:cubicBezTo>
                  <a:cubicBezTo>
                    <a:pt x="113522" y="509959"/>
                    <a:pt x="0" y="402301"/>
                    <a:pt x="0" y="254980"/>
                  </a:cubicBezTo>
                  <a:close/>
                  <a:moveTo>
                    <a:pt x="403005" y="254980"/>
                  </a:moveTo>
                  <a:cubicBezTo>
                    <a:pt x="403005" y="164320"/>
                    <a:pt x="346243" y="107658"/>
                    <a:pt x="266778" y="107658"/>
                  </a:cubicBezTo>
                  <a:cubicBezTo>
                    <a:pt x="187312" y="107658"/>
                    <a:pt x="130551" y="164320"/>
                    <a:pt x="130551" y="254980"/>
                  </a:cubicBezTo>
                  <a:cubicBezTo>
                    <a:pt x="130551" y="345639"/>
                    <a:pt x="187312" y="402301"/>
                    <a:pt x="266778" y="402301"/>
                  </a:cubicBezTo>
                  <a:cubicBezTo>
                    <a:pt x="346243" y="402301"/>
                    <a:pt x="403005" y="345639"/>
                    <a:pt x="403005" y="254980"/>
                  </a:cubicBezTo>
                  <a:close/>
                </a:path>
              </a:pathLst>
            </a:custGeom>
            <a:grpFill/>
            <a:ln w="5676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77891B6-6DD7-0C20-A1DD-36258C678712}"/>
                </a:ext>
              </a:extLst>
            </p:cNvPr>
            <p:cNvSpPr/>
            <p:nvPr/>
          </p:nvSpPr>
          <p:spPr>
            <a:xfrm>
              <a:off x="6988706" y="7266425"/>
              <a:ext cx="442737" cy="504292"/>
            </a:xfrm>
            <a:custGeom>
              <a:avLst/>
              <a:gdLst>
                <a:gd name="connsiteX0" fmla="*/ 0 w 442737"/>
                <a:gd name="connsiteY0" fmla="*/ 334306 h 504292"/>
                <a:gd name="connsiteX1" fmla="*/ 0 w 442737"/>
                <a:gd name="connsiteY1" fmla="*/ 11332 h 504292"/>
                <a:gd name="connsiteX2" fmla="*/ 11353 w 442737"/>
                <a:gd name="connsiteY2" fmla="*/ 0 h 504292"/>
                <a:gd name="connsiteX3" fmla="*/ 107846 w 442737"/>
                <a:gd name="connsiteY3" fmla="*/ 0 h 504292"/>
                <a:gd name="connsiteX4" fmla="*/ 119199 w 442737"/>
                <a:gd name="connsiteY4" fmla="*/ 11332 h 504292"/>
                <a:gd name="connsiteX5" fmla="*/ 119199 w 442737"/>
                <a:gd name="connsiteY5" fmla="*/ 294643 h 504292"/>
                <a:gd name="connsiteX6" fmla="*/ 204341 w 442737"/>
                <a:gd name="connsiteY6" fmla="*/ 396635 h 504292"/>
                <a:gd name="connsiteX7" fmla="*/ 323539 w 442737"/>
                <a:gd name="connsiteY7" fmla="*/ 232314 h 504292"/>
                <a:gd name="connsiteX8" fmla="*/ 323539 w 442737"/>
                <a:gd name="connsiteY8" fmla="*/ 11332 h 504292"/>
                <a:gd name="connsiteX9" fmla="*/ 334891 w 442737"/>
                <a:gd name="connsiteY9" fmla="*/ 0 h 504292"/>
                <a:gd name="connsiteX10" fmla="*/ 431386 w 442737"/>
                <a:gd name="connsiteY10" fmla="*/ 0 h 504292"/>
                <a:gd name="connsiteX11" fmla="*/ 442738 w 442737"/>
                <a:gd name="connsiteY11" fmla="*/ 11332 h 504292"/>
                <a:gd name="connsiteX12" fmla="*/ 442738 w 442737"/>
                <a:gd name="connsiteY12" fmla="*/ 481628 h 504292"/>
                <a:gd name="connsiteX13" fmla="*/ 431386 w 442737"/>
                <a:gd name="connsiteY13" fmla="*/ 492961 h 504292"/>
                <a:gd name="connsiteX14" fmla="*/ 334891 w 442737"/>
                <a:gd name="connsiteY14" fmla="*/ 492961 h 504292"/>
                <a:gd name="connsiteX15" fmla="*/ 323539 w 442737"/>
                <a:gd name="connsiteY15" fmla="*/ 481628 h 504292"/>
                <a:gd name="connsiteX16" fmla="*/ 323539 w 442737"/>
                <a:gd name="connsiteY16" fmla="*/ 447631 h 504292"/>
                <a:gd name="connsiteX17" fmla="*/ 175960 w 442737"/>
                <a:gd name="connsiteY17" fmla="*/ 504293 h 504292"/>
                <a:gd name="connsiteX18" fmla="*/ 0 w 442737"/>
                <a:gd name="connsiteY18" fmla="*/ 334306 h 5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737" h="504292">
                  <a:moveTo>
                    <a:pt x="0" y="334306"/>
                  </a:moveTo>
                  <a:lnTo>
                    <a:pt x="0" y="11332"/>
                  </a:lnTo>
                  <a:cubicBezTo>
                    <a:pt x="0" y="5666"/>
                    <a:pt x="5676" y="0"/>
                    <a:pt x="11353" y="0"/>
                  </a:cubicBezTo>
                  <a:lnTo>
                    <a:pt x="107846" y="0"/>
                  </a:lnTo>
                  <a:cubicBezTo>
                    <a:pt x="113522" y="0"/>
                    <a:pt x="119199" y="5666"/>
                    <a:pt x="119199" y="11332"/>
                  </a:cubicBezTo>
                  <a:lnTo>
                    <a:pt x="119199" y="294643"/>
                  </a:lnTo>
                  <a:cubicBezTo>
                    <a:pt x="119199" y="368304"/>
                    <a:pt x="147580" y="396635"/>
                    <a:pt x="204341" y="396635"/>
                  </a:cubicBezTo>
                  <a:cubicBezTo>
                    <a:pt x="266778" y="396635"/>
                    <a:pt x="323539" y="351305"/>
                    <a:pt x="323539" y="232314"/>
                  </a:cubicBezTo>
                  <a:lnTo>
                    <a:pt x="323539" y="11332"/>
                  </a:lnTo>
                  <a:cubicBezTo>
                    <a:pt x="323539" y="5666"/>
                    <a:pt x="329215" y="0"/>
                    <a:pt x="334891" y="0"/>
                  </a:cubicBezTo>
                  <a:lnTo>
                    <a:pt x="431386" y="0"/>
                  </a:lnTo>
                  <a:cubicBezTo>
                    <a:pt x="437062" y="0"/>
                    <a:pt x="442738" y="5666"/>
                    <a:pt x="442738" y="11332"/>
                  </a:cubicBezTo>
                  <a:lnTo>
                    <a:pt x="442738" y="481628"/>
                  </a:lnTo>
                  <a:cubicBezTo>
                    <a:pt x="442738" y="487294"/>
                    <a:pt x="437062" y="492961"/>
                    <a:pt x="431386" y="492961"/>
                  </a:cubicBezTo>
                  <a:lnTo>
                    <a:pt x="334891" y="492961"/>
                  </a:lnTo>
                  <a:cubicBezTo>
                    <a:pt x="329215" y="492961"/>
                    <a:pt x="323539" y="487294"/>
                    <a:pt x="323539" y="481628"/>
                  </a:cubicBezTo>
                  <a:lnTo>
                    <a:pt x="323539" y="447631"/>
                  </a:lnTo>
                  <a:cubicBezTo>
                    <a:pt x="283806" y="481628"/>
                    <a:pt x="238397" y="504293"/>
                    <a:pt x="175960" y="504293"/>
                  </a:cubicBezTo>
                  <a:cubicBezTo>
                    <a:pt x="68114" y="498627"/>
                    <a:pt x="0" y="430632"/>
                    <a:pt x="0" y="334306"/>
                  </a:cubicBezTo>
                  <a:close/>
                </a:path>
              </a:pathLst>
            </a:custGeom>
            <a:grpFill/>
            <a:ln w="5676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04B4AFCF-7BD3-EE52-CC35-075E62D526A2}"/>
                </a:ext>
              </a:extLst>
            </p:cNvPr>
            <p:cNvSpPr/>
            <p:nvPr/>
          </p:nvSpPr>
          <p:spPr>
            <a:xfrm>
              <a:off x="7556318" y="7255093"/>
              <a:ext cx="340567" cy="498626"/>
            </a:xfrm>
            <a:custGeom>
              <a:avLst/>
              <a:gdLst>
                <a:gd name="connsiteX0" fmla="*/ 0 w 340567"/>
                <a:gd name="connsiteY0" fmla="*/ 487294 h 498626"/>
                <a:gd name="connsiteX1" fmla="*/ 0 w 340567"/>
                <a:gd name="connsiteY1" fmla="*/ 16998 h 498626"/>
                <a:gd name="connsiteX2" fmla="*/ 11353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3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3"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8" y="107658"/>
                    <a:pt x="119199" y="135989"/>
                    <a:pt x="119199" y="237981"/>
                  </a:cubicBezTo>
                  <a:lnTo>
                    <a:pt x="119199" y="487294"/>
                  </a:lnTo>
                  <a:cubicBezTo>
                    <a:pt x="119199" y="492961"/>
                    <a:pt x="113522" y="498626"/>
                    <a:pt x="107846" y="498626"/>
                  </a:cubicBezTo>
                  <a:lnTo>
                    <a:pt x="11353"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1F0E13A-C7C6-5DBD-D602-662336A06A08}"/>
                </a:ext>
              </a:extLst>
            </p:cNvPr>
            <p:cNvSpPr/>
            <p:nvPr/>
          </p:nvSpPr>
          <p:spPr>
            <a:xfrm>
              <a:off x="8175016" y="7255093"/>
              <a:ext cx="431384" cy="499855"/>
            </a:xfrm>
            <a:custGeom>
              <a:avLst/>
              <a:gdLst>
                <a:gd name="connsiteX0" fmla="*/ 0 w 431384"/>
                <a:gd name="connsiteY0" fmla="*/ 334306 h 499855"/>
                <a:gd name="connsiteX1" fmla="*/ 11352 w 431384"/>
                <a:gd name="connsiteY1" fmla="*/ 322974 h 499855"/>
                <a:gd name="connsiteX2" fmla="*/ 113522 w 431384"/>
                <a:gd name="connsiteY2" fmla="*/ 322974 h 499855"/>
                <a:gd name="connsiteX3" fmla="*/ 124875 w 431384"/>
                <a:gd name="connsiteY3" fmla="*/ 334306 h 499855"/>
                <a:gd name="connsiteX4" fmla="*/ 227045 w 431384"/>
                <a:gd name="connsiteY4" fmla="*/ 402301 h 499855"/>
                <a:gd name="connsiteX5" fmla="*/ 312187 w 431384"/>
                <a:gd name="connsiteY5" fmla="*/ 356971 h 499855"/>
                <a:gd name="connsiteX6" fmla="*/ 187311 w 431384"/>
                <a:gd name="connsiteY6" fmla="*/ 294643 h 499855"/>
                <a:gd name="connsiteX7" fmla="*/ 17028 w 431384"/>
                <a:gd name="connsiteY7" fmla="*/ 152988 h 499855"/>
                <a:gd name="connsiteX8" fmla="*/ 215692 w 431384"/>
                <a:gd name="connsiteY8" fmla="*/ 0 h 499855"/>
                <a:gd name="connsiteX9" fmla="*/ 425709 w 431384"/>
                <a:gd name="connsiteY9" fmla="*/ 147321 h 499855"/>
                <a:gd name="connsiteX10" fmla="*/ 414356 w 431384"/>
                <a:gd name="connsiteY10" fmla="*/ 158653 h 499855"/>
                <a:gd name="connsiteX11" fmla="*/ 306510 w 431384"/>
                <a:gd name="connsiteY11" fmla="*/ 158653 h 499855"/>
                <a:gd name="connsiteX12" fmla="*/ 295158 w 431384"/>
                <a:gd name="connsiteY12" fmla="*/ 147321 h 499855"/>
                <a:gd name="connsiteX13" fmla="*/ 210016 w 431384"/>
                <a:gd name="connsiteY13" fmla="*/ 96326 h 499855"/>
                <a:gd name="connsiteX14" fmla="*/ 136227 w 431384"/>
                <a:gd name="connsiteY14" fmla="*/ 141655 h 499855"/>
                <a:gd name="connsiteX15" fmla="*/ 255426 w 431384"/>
                <a:gd name="connsiteY15" fmla="*/ 203983 h 499855"/>
                <a:gd name="connsiteX16" fmla="*/ 431385 w 431384"/>
                <a:gd name="connsiteY16" fmla="*/ 345639 h 499855"/>
                <a:gd name="connsiteX17" fmla="*/ 221368 w 431384"/>
                <a:gd name="connsiteY17" fmla="*/ 498626 h 499855"/>
                <a:gd name="connsiteX18" fmla="*/ 0 w 431384"/>
                <a:gd name="connsiteY18" fmla="*/ 334306 h 49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384" h="499855">
                  <a:moveTo>
                    <a:pt x="0" y="334306"/>
                  </a:moveTo>
                  <a:cubicBezTo>
                    <a:pt x="0" y="328640"/>
                    <a:pt x="5676" y="322974"/>
                    <a:pt x="11352" y="322974"/>
                  </a:cubicBezTo>
                  <a:lnTo>
                    <a:pt x="113522" y="322974"/>
                  </a:lnTo>
                  <a:cubicBezTo>
                    <a:pt x="119198" y="322974"/>
                    <a:pt x="124875" y="328640"/>
                    <a:pt x="124875" y="334306"/>
                  </a:cubicBezTo>
                  <a:cubicBezTo>
                    <a:pt x="136227" y="379636"/>
                    <a:pt x="175959" y="402301"/>
                    <a:pt x="227045" y="402301"/>
                  </a:cubicBezTo>
                  <a:cubicBezTo>
                    <a:pt x="278130" y="402301"/>
                    <a:pt x="312187" y="385302"/>
                    <a:pt x="312187" y="356971"/>
                  </a:cubicBezTo>
                  <a:cubicBezTo>
                    <a:pt x="312187" y="328640"/>
                    <a:pt x="278130" y="311642"/>
                    <a:pt x="187311" y="294643"/>
                  </a:cubicBezTo>
                  <a:cubicBezTo>
                    <a:pt x="68113" y="271978"/>
                    <a:pt x="17028" y="226649"/>
                    <a:pt x="17028" y="152988"/>
                  </a:cubicBezTo>
                  <a:cubicBezTo>
                    <a:pt x="17028" y="45329"/>
                    <a:pt x="119198" y="0"/>
                    <a:pt x="215692" y="0"/>
                  </a:cubicBezTo>
                  <a:cubicBezTo>
                    <a:pt x="334891" y="0"/>
                    <a:pt x="414356" y="62328"/>
                    <a:pt x="425709" y="147321"/>
                  </a:cubicBezTo>
                  <a:cubicBezTo>
                    <a:pt x="425709" y="152988"/>
                    <a:pt x="420033" y="158653"/>
                    <a:pt x="414356" y="158653"/>
                  </a:cubicBezTo>
                  <a:lnTo>
                    <a:pt x="306510" y="158653"/>
                  </a:lnTo>
                  <a:cubicBezTo>
                    <a:pt x="300834" y="158653"/>
                    <a:pt x="295158" y="152988"/>
                    <a:pt x="295158" y="147321"/>
                  </a:cubicBezTo>
                  <a:cubicBezTo>
                    <a:pt x="283806" y="118990"/>
                    <a:pt x="255426" y="96326"/>
                    <a:pt x="210016" y="96326"/>
                  </a:cubicBezTo>
                  <a:cubicBezTo>
                    <a:pt x="170284" y="96326"/>
                    <a:pt x="136227" y="113324"/>
                    <a:pt x="136227" y="141655"/>
                  </a:cubicBezTo>
                  <a:cubicBezTo>
                    <a:pt x="136227" y="164320"/>
                    <a:pt x="158931" y="186984"/>
                    <a:pt x="255426" y="203983"/>
                  </a:cubicBezTo>
                  <a:cubicBezTo>
                    <a:pt x="363272" y="220982"/>
                    <a:pt x="431385" y="254980"/>
                    <a:pt x="431385" y="345639"/>
                  </a:cubicBezTo>
                  <a:cubicBezTo>
                    <a:pt x="431385" y="436298"/>
                    <a:pt x="346243" y="498626"/>
                    <a:pt x="221368" y="498626"/>
                  </a:cubicBezTo>
                  <a:cubicBezTo>
                    <a:pt x="90817" y="509959"/>
                    <a:pt x="5676" y="441964"/>
                    <a:pt x="0" y="334306"/>
                  </a:cubicBezTo>
                  <a:close/>
                </a:path>
              </a:pathLst>
            </a:custGeom>
            <a:grpFill/>
            <a:ln w="56761"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C837FE48-7382-D07B-9187-F491C2A5B686}"/>
                </a:ext>
              </a:extLst>
            </p:cNvPr>
            <p:cNvSpPr/>
            <p:nvPr/>
          </p:nvSpPr>
          <p:spPr>
            <a:xfrm>
              <a:off x="8646133" y="7107771"/>
              <a:ext cx="385976" cy="662947"/>
            </a:xfrm>
            <a:custGeom>
              <a:avLst/>
              <a:gdLst>
                <a:gd name="connsiteX0" fmla="*/ 96495 w 385976"/>
                <a:gd name="connsiteY0" fmla="*/ 492961 h 662947"/>
                <a:gd name="connsiteX1" fmla="*/ 96495 w 385976"/>
                <a:gd name="connsiteY1" fmla="*/ 260646 h 662947"/>
                <a:gd name="connsiteX2" fmla="*/ 11353 w 385976"/>
                <a:gd name="connsiteY2" fmla="*/ 260646 h 662947"/>
                <a:gd name="connsiteX3" fmla="*/ 0 w 385976"/>
                <a:gd name="connsiteY3" fmla="*/ 249313 h 662947"/>
                <a:gd name="connsiteX4" fmla="*/ 0 w 385976"/>
                <a:gd name="connsiteY4" fmla="*/ 164320 h 662947"/>
                <a:gd name="connsiteX5" fmla="*/ 11353 w 385976"/>
                <a:gd name="connsiteY5" fmla="*/ 152988 h 662947"/>
                <a:gd name="connsiteX6" fmla="*/ 96495 w 385976"/>
                <a:gd name="connsiteY6" fmla="*/ 152988 h 662947"/>
                <a:gd name="connsiteX7" fmla="*/ 96495 w 385976"/>
                <a:gd name="connsiteY7" fmla="*/ 11332 h 662947"/>
                <a:gd name="connsiteX8" fmla="*/ 107847 w 385976"/>
                <a:gd name="connsiteY8" fmla="*/ 0 h 662947"/>
                <a:gd name="connsiteX9" fmla="*/ 204341 w 385976"/>
                <a:gd name="connsiteY9" fmla="*/ 0 h 662947"/>
                <a:gd name="connsiteX10" fmla="*/ 215693 w 385976"/>
                <a:gd name="connsiteY10" fmla="*/ 11332 h 662947"/>
                <a:gd name="connsiteX11" fmla="*/ 215693 w 385976"/>
                <a:gd name="connsiteY11" fmla="*/ 152988 h 662947"/>
                <a:gd name="connsiteX12" fmla="*/ 363272 w 385976"/>
                <a:gd name="connsiteY12" fmla="*/ 152988 h 662947"/>
                <a:gd name="connsiteX13" fmla="*/ 374624 w 385976"/>
                <a:gd name="connsiteY13" fmla="*/ 164320 h 662947"/>
                <a:gd name="connsiteX14" fmla="*/ 374624 w 385976"/>
                <a:gd name="connsiteY14" fmla="*/ 249313 h 662947"/>
                <a:gd name="connsiteX15" fmla="*/ 363272 w 385976"/>
                <a:gd name="connsiteY15" fmla="*/ 260646 h 662947"/>
                <a:gd name="connsiteX16" fmla="*/ 215693 w 385976"/>
                <a:gd name="connsiteY16" fmla="*/ 260646 h 662947"/>
                <a:gd name="connsiteX17" fmla="*/ 215693 w 385976"/>
                <a:gd name="connsiteY17" fmla="*/ 470296 h 662947"/>
                <a:gd name="connsiteX18" fmla="*/ 283806 w 385976"/>
                <a:gd name="connsiteY18" fmla="*/ 549623 h 662947"/>
                <a:gd name="connsiteX19" fmla="*/ 368948 w 385976"/>
                <a:gd name="connsiteY19" fmla="*/ 538291 h 662947"/>
                <a:gd name="connsiteX20" fmla="*/ 380301 w 385976"/>
                <a:gd name="connsiteY20" fmla="*/ 538291 h 662947"/>
                <a:gd name="connsiteX21" fmla="*/ 385977 w 385976"/>
                <a:gd name="connsiteY21" fmla="*/ 549623 h 662947"/>
                <a:gd name="connsiteX22" fmla="*/ 385977 w 385976"/>
                <a:gd name="connsiteY22" fmla="*/ 628950 h 662947"/>
                <a:gd name="connsiteX23" fmla="*/ 380301 w 385976"/>
                <a:gd name="connsiteY23" fmla="*/ 645948 h 662947"/>
                <a:gd name="connsiteX24" fmla="*/ 266778 w 385976"/>
                <a:gd name="connsiteY24" fmla="*/ 662947 h 662947"/>
                <a:gd name="connsiteX25" fmla="*/ 96495 w 385976"/>
                <a:gd name="connsiteY25" fmla="*/ 492961 h 6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5976" h="662947">
                  <a:moveTo>
                    <a:pt x="96495" y="492961"/>
                  </a:moveTo>
                  <a:lnTo>
                    <a:pt x="96495" y="260646"/>
                  </a:lnTo>
                  <a:lnTo>
                    <a:pt x="11353" y="260646"/>
                  </a:lnTo>
                  <a:cubicBezTo>
                    <a:pt x="5676" y="260646"/>
                    <a:pt x="0" y="254980"/>
                    <a:pt x="0" y="249313"/>
                  </a:cubicBezTo>
                  <a:lnTo>
                    <a:pt x="0" y="164320"/>
                  </a:lnTo>
                  <a:cubicBezTo>
                    <a:pt x="0" y="158654"/>
                    <a:pt x="5676" y="152988"/>
                    <a:pt x="11353" y="152988"/>
                  </a:cubicBezTo>
                  <a:lnTo>
                    <a:pt x="96495" y="152988"/>
                  </a:lnTo>
                  <a:lnTo>
                    <a:pt x="96495" y="11332"/>
                  </a:lnTo>
                  <a:cubicBezTo>
                    <a:pt x="96495" y="5667"/>
                    <a:pt x="102170" y="0"/>
                    <a:pt x="107847" y="0"/>
                  </a:cubicBezTo>
                  <a:lnTo>
                    <a:pt x="204341" y="0"/>
                  </a:lnTo>
                  <a:cubicBezTo>
                    <a:pt x="210017" y="0"/>
                    <a:pt x="215693" y="5667"/>
                    <a:pt x="215693" y="11332"/>
                  </a:cubicBezTo>
                  <a:lnTo>
                    <a:pt x="215693" y="152988"/>
                  </a:lnTo>
                  <a:lnTo>
                    <a:pt x="363272" y="152988"/>
                  </a:lnTo>
                  <a:cubicBezTo>
                    <a:pt x="368948" y="152988"/>
                    <a:pt x="374624" y="158654"/>
                    <a:pt x="374624" y="164320"/>
                  </a:cubicBezTo>
                  <a:lnTo>
                    <a:pt x="374624" y="249313"/>
                  </a:lnTo>
                  <a:cubicBezTo>
                    <a:pt x="374624" y="254980"/>
                    <a:pt x="368948" y="260646"/>
                    <a:pt x="363272" y="260646"/>
                  </a:cubicBezTo>
                  <a:lnTo>
                    <a:pt x="215693" y="260646"/>
                  </a:lnTo>
                  <a:lnTo>
                    <a:pt x="215693" y="470296"/>
                  </a:lnTo>
                  <a:cubicBezTo>
                    <a:pt x="215693" y="521292"/>
                    <a:pt x="232721" y="549623"/>
                    <a:pt x="283806" y="549623"/>
                  </a:cubicBezTo>
                  <a:cubicBezTo>
                    <a:pt x="312187" y="549623"/>
                    <a:pt x="334892" y="549623"/>
                    <a:pt x="368948" y="538291"/>
                  </a:cubicBezTo>
                  <a:cubicBezTo>
                    <a:pt x="374624" y="538291"/>
                    <a:pt x="374624" y="538291"/>
                    <a:pt x="380301" y="538291"/>
                  </a:cubicBezTo>
                  <a:cubicBezTo>
                    <a:pt x="385977" y="538291"/>
                    <a:pt x="385977" y="543957"/>
                    <a:pt x="385977" y="549623"/>
                  </a:cubicBezTo>
                  <a:lnTo>
                    <a:pt x="385977" y="628950"/>
                  </a:lnTo>
                  <a:cubicBezTo>
                    <a:pt x="385977" y="640283"/>
                    <a:pt x="385977" y="640283"/>
                    <a:pt x="380301" y="645948"/>
                  </a:cubicBezTo>
                  <a:cubicBezTo>
                    <a:pt x="351920" y="657281"/>
                    <a:pt x="306511" y="662947"/>
                    <a:pt x="266778" y="662947"/>
                  </a:cubicBezTo>
                  <a:cubicBezTo>
                    <a:pt x="164608" y="657281"/>
                    <a:pt x="96495" y="600619"/>
                    <a:pt x="96495" y="492961"/>
                  </a:cubicBezTo>
                  <a:close/>
                </a:path>
              </a:pathLst>
            </a:custGeom>
            <a:grpFill/>
            <a:ln w="5676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2652187-2C89-075A-38E3-275D8C584EF0}"/>
                </a:ext>
              </a:extLst>
            </p:cNvPr>
            <p:cNvSpPr/>
            <p:nvPr/>
          </p:nvSpPr>
          <p:spPr>
            <a:xfrm>
              <a:off x="9088871" y="7255093"/>
              <a:ext cx="533556" cy="509959"/>
            </a:xfrm>
            <a:custGeom>
              <a:avLst/>
              <a:gdLst>
                <a:gd name="connsiteX0" fmla="*/ 0 w 533556"/>
                <a:gd name="connsiteY0" fmla="*/ 254980 h 509959"/>
                <a:gd name="connsiteX1" fmla="*/ 266778 w 533556"/>
                <a:gd name="connsiteY1" fmla="*/ 0 h 509959"/>
                <a:gd name="connsiteX2" fmla="*/ 533556 w 533556"/>
                <a:gd name="connsiteY2" fmla="*/ 254980 h 509959"/>
                <a:gd name="connsiteX3" fmla="*/ 266778 w 533556"/>
                <a:gd name="connsiteY3" fmla="*/ 509959 h 509959"/>
                <a:gd name="connsiteX4" fmla="*/ 0 w 533556"/>
                <a:gd name="connsiteY4" fmla="*/ 254980 h 509959"/>
                <a:gd name="connsiteX5" fmla="*/ 403005 w 533556"/>
                <a:gd name="connsiteY5" fmla="*/ 254980 h 509959"/>
                <a:gd name="connsiteX6" fmla="*/ 266778 w 533556"/>
                <a:gd name="connsiteY6" fmla="*/ 107658 h 509959"/>
                <a:gd name="connsiteX7" fmla="*/ 130551 w 533556"/>
                <a:gd name="connsiteY7" fmla="*/ 254980 h 509959"/>
                <a:gd name="connsiteX8" fmla="*/ 266778 w 533556"/>
                <a:gd name="connsiteY8" fmla="*/ 402301 h 509959"/>
                <a:gd name="connsiteX9" fmla="*/ 403005 w 533556"/>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6" h="509959">
                  <a:moveTo>
                    <a:pt x="0" y="254980"/>
                  </a:moveTo>
                  <a:cubicBezTo>
                    <a:pt x="0" y="107658"/>
                    <a:pt x="113522" y="0"/>
                    <a:pt x="266778" y="0"/>
                  </a:cubicBezTo>
                  <a:cubicBezTo>
                    <a:pt x="420034" y="0"/>
                    <a:pt x="533556" y="107658"/>
                    <a:pt x="533556" y="254980"/>
                  </a:cubicBezTo>
                  <a:cubicBezTo>
                    <a:pt x="533556" y="402301"/>
                    <a:pt x="420034" y="509959"/>
                    <a:pt x="266778" y="509959"/>
                  </a:cubicBezTo>
                  <a:cubicBezTo>
                    <a:pt x="113522" y="509959"/>
                    <a:pt x="0" y="402301"/>
                    <a:pt x="0" y="254980"/>
                  </a:cubicBezTo>
                  <a:close/>
                  <a:moveTo>
                    <a:pt x="403005" y="254980"/>
                  </a:moveTo>
                  <a:cubicBezTo>
                    <a:pt x="403005" y="164320"/>
                    <a:pt x="346244" y="107658"/>
                    <a:pt x="266778" y="107658"/>
                  </a:cubicBezTo>
                  <a:cubicBezTo>
                    <a:pt x="187312" y="107658"/>
                    <a:pt x="130551" y="164320"/>
                    <a:pt x="130551" y="254980"/>
                  </a:cubicBezTo>
                  <a:cubicBezTo>
                    <a:pt x="130551" y="345639"/>
                    <a:pt x="187312" y="402301"/>
                    <a:pt x="266778" y="402301"/>
                  </a:cubicBezTo>
                  <a:cubicBezTo>
                    <a:pt x="346244" y="402301"/>
                    <a:pt x="403005" y="345639"/>
                    <a:pt x="403005" y="254980"/>
                  </a:cubicBezTo>
                  <a:close/>
                </a:path>
              </a:pathLst>
            </a:custGeom>
            <a:grpFill/>
            <a:ln w="56761"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6512FE6D-79C0-2EC0-7392-E957AF4FA57D}"/>
                </a:ext>
              </a:extLst>
            </p:cNvPr>
            <p:cNvSpPr/>
            <p:nvPr/>
          </p:nvSpPr>
          <p:spPr>
            <a:xfrm>
              <a:off x="9701892" y="7255093"/>
              <a:ext cx="340567" cy="498626"/>
            </a:xfrm>
            <a:custGeom>
              <a:avLst/>
              <a:gdLst>
                <a:gd name="connsiteX0" fmla="*/ 0 w 340567"/>
                <a:gd name="connsiteY0" fmla="*/ 487294 h 498626"/>
                <a:gd name="connsiteX1" fmla="*/ 0 w 340567"/>
                <a:gd name="connsiteY1" fmla="*/ 16998 h 498626"/>
                <a:gd name="connsiteX2" fmla="*/ 11352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2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2"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7" y="107658"/>
                    <a:pt x="119199" y="135989"/>
                    <a:pt x="119199" y="237981"/>
                  </a:cubicBezTo>
                  <a:lnTo>
                    <a:pt x="119199" y="487294"/>
                  </a:lnTo>
                  <a:cubicBezTo>
                    <a:pt x="119199" y="492961"/>
                    <a:pt x="113522" y="498626"/>
                    <a:pt x="107846" y="498626"/>
                  </a:cubicBezTo>
                  <a:lnTo>
                    <a:pt x="11352"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4544761A-E59C-4C33-C801-052A8A051170}"/>
                </a:ext>
              </a:extLst>
            </p:cNvPr>
            <p:cNvSpPr/>
            <p:nvPr/>
          </p:nvSpPr>
          <p:spPr>
            <a:xfrm>
              <a:off x="10093544" y="7266425"/>
              <a:ext cx="471118" cy="691278"/>
            </a:xfrm>
            <a:custGeom>
              <a:avLst/>
              <a:gdLst>
                <a:gd name="connsiteX0" fmla="*/ 34057 w 471118"/>
                <a:gd name="connsiteY0" fmla="*/ 674279 h 691278"/>
                <a:gd name="connsiteX1" fmla="*/ 22705 w 471118"/>
                <a:gd name="connsiteY1" fmla="*/ 657281 h 691278"/>
                <a:gd name="connsiteX2" fmla="*/ 22705 w 471118"/>
                <a:gd name="connsiteY2" fmla="*/ 572287 h 691278"/>
                <a:gd name="connsiteX3" fmla="*/ 28381 w 471118"/>
                <a:gd name="connsiteY3" fmla="*/ 560955 h 691278"/>
                <a:gd name="connsiteX4" fmla="*/ 107847 w 471118"/>
                <a:gd name="connsiteY4" fmla="*/ 583620 h 691278"/>
                <a:gd name="connsiteX5" fmla="*/ 204341 w 471118"/>
                <a:gd name="connsiteY5" fmla="*/ 475962 h 691278"/>
                <a:gd name="connsiteX6" fmla="*/ 5676 w 471118"/>
                <a:gd name="connsiteY6" fmla="*/ 16999 h 691278"/>
                <a:gd name="connsiteX7" fmla="*/ 0 w 471118"/>
                <a:gd name="connsiteY7" fmla="*/ 5666 h 691278"/>
                <a:gd name="connsiteX8" fmla="*/ 5676 w 471118"/>
                <a:gd name="connsiteY8" fmla="*/ 0 h 691278"/>
                <a:gd name="connsiteX9" fmla="*/ 119199 w 471118"/>
                <a:gd name="connsiteY9" fmla="*/ 0 h 691278"/>
                <a:gd name="connsiteX10" fmla="*/ 130551 w 471118"/>
                <a:gd name="connsiteY10" fmla="*/ 11332 h 691278"/>
                <a:gd name="connsiteX11" fmla="*/ 249750 w 471118"/>
                <a:gd name="connsiteY11" fmla="*/ 317308 h 691278"/>
                <a:gd name="connsiteX12" fmla="*/ 346244 w 471118"/>
                <a:gd name="connsiteY12" fmla="*/ 11332 h 691278"/>
                <a:gd name="connsiteX13" fmla="*/ 357596 w 471118"/>
                <a:gd name="connsiteY13" fmla="*/ 0 h 691278"/>
                <a:gd name="connsiteX14" fmla="*/ 465443 w 471118"/>
                <a:gd name="connsiteY14" fmla="*/ 0 h 691278"/>
                <a:gd name="connsiteX15" fmla="*/ 471118 w 471118"/>
                <a:gd name="connsiteY15" fmla="*/ 5666 h 691278"/>
                <a:gd name="connsiteX16" fmla="*/ 465443 w 471118"/>
                <a:gd name="connsiteY16" fmla="*/ 16999 h 691278"/>
                <a:gd name="connsiteX17" fmla="*/ 283806 w 471118"/>
                <a:gd name="connsiteY17" fmla="*/ 538291 h 691278"/>
                <a:gd name="connsiteX18" fmla="*/ 107847 w 471118"/>
                <a:gd name="connsiteY18" fmla="*/ 691278 h 691278"/>
                <a:gd name="connsiteX19" fmla="*/ 34057 w 471118"/>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118"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7" y="583620"/>
                  </a:cubicBezTo>
                  <a:cubicBezTo>
                    <a:pt x="158932" y="583620"/>
                    <a:pt x="187312" y="555289"/>
                    <a:pt x="204341" y="475962"/>
                  </a:cubicBezTo>
                  <a:lnTo>
                    <a:pt x="5676" y="16999"/>
                  </a:lnTo>
                  <a:cubicBezTo>
                    <a:pt x="5676" y="11332"/>
                    <a:pt x="0" y="11332"/>
                    <a:pt x="0" y="5666"/>
                  </a:cubicBezTo>
                  <a:cubicBezTo>
                    <a:pt x="0" y="0"/>
                    <a:pt x="5676" y="0"/>
                    <a:pt x="5676" y="0"/>
                  </a:cubicBezTo>
                  <a:lnTo>
                    <a:pt x="119199" y="0"/>
                  </a:lnTo>
                  <a:cubicBezTo>
                    <a:pt x="124875" y="0"/>
                    <a:pt x="130551" y="5666"/>
                    <a:pt x="130551" y="11332"/>
                  </a:cubicBezTo>
                  <a:lnTo>
                    <a:pt x="249750" y="317308"/>
                  </a:lnTo>
                  <a:lnTo>
                    <a:pt x="346244" y="11332"/>
                  </a:lnTo>
                  <a:cubicBezTo>
                    <a:pt x="346244" y="5666"/>
                    <a:pt x="351920" y="0"/>
                    <a:pt x="357596" y="0"/>
                  </a:cubicBezTo>
                  <a:lnTo>
                    <a:pt x="465443" y="0"/>
                  </a:lnTo>
                  <a:cubicBezTo>
                    <a:pt x="471118" y="0"/>
                    <a:pt x="471118" y="0"/>
                    <a:pt x="471118" y="5666"/>
                  </a:cubicBezTo>
                  <a:cubicBezTo>
                    <a:pt x="471118" y="5666"/>
                    <a:pt x="471118" y="11332"/>
                    <a:pt x="465443" y="16999"/>
                  </a:cubicBezTo>
                  <a:lnTo>
                    <a:pt x="283806" y="538291"/>
                  </a:lnTo>
                  <a:cubicBezTo>
                    <a:pt x="238398" y="662947"/>
                    <a:pt x="175960" y="691278"/>
                    <a:pt x="107847" y="691278"/>
                  </a:cubicBezTo>
                  <a:cubicBezTo>
                    <a:pt x="85142" y="691278"/>
                    <a:pt x="56761" y="685612"/>
                    <a:pt x="34057" y="674279"/>
                  </a:cubicBezTo>
                  <a:close/>
                </a:path>
              </a:pathLst>
            </a:custGeom>
            <a:grpFill/>
            <a:ln w="56761" cap="flat">
              <a:noFill/>
              <a:prstDash val="solid"/>
              <a:miter/>
            </a:ln>
          </p:spPr>
          <p:txBody>
            <a:bodyPr rtlCol="0" anchor="ctr"/>
            <a:lstStyle/>
            <a:p>
              <a:pPr algn="l" rtl="0"/>
              <a:endParaRPr lang="en-US"/>
            </a:p>
          </p:txBody>
        </p:sp>
      </p:grpSp>
      <p:sp>
        <p:nvSpPr>
          <p:cNvPr id="87" name="object 4">
            <a:extLst>
              <a:ext uri="{FF2B5EF4-FFF2-40B4-BE49-F238E27FC236}">
                <a16:creationId xmlns:a16="http://schemas.microsoft.com/office/drawing/2014/main" id="{1036A048-5170-28D5-2037-405365F94AF3}"/>
              </a:ext>
            </a:extLst>
          </p:cNvPr>
          <p:cNvSpPr txBox="1"/>
          <p:nvPr userDrawn="1"/>
        </p:nvSpPr>
        <p:spPr>
          <a:xfrm>
            <a:off x="1957727" y="533398"/>
            <a:ext cx="270510" cy="635000"/>
          </a:xfrm>
          <a:prstGeom prst="rect">
            <a:avLst/>
          </a:prstGeom>
        </p:spPr>
        <p:txBody>
          <a:bodyPr vert="horz" wrap="square" lIns="0" tIns="12700" rIns="0" bIns="0" rtlCol="0">
            <a:spAutoFit/>
          </a:bodyPr>
          <a:lstStyle/>
          <a:p>
            <a:pPr marL="12700">
              <a:lnSpc>
                <a:spcPct val="100000"/>
              </a:lnSpc>
              <a:spcBef>
                <a:spcPts val="100"/>
              </a:spcBef>
            </a:pPr>
            <a:r>
              <a:rPr sz="4000" spc="285">
                <a:solidFill>
                  <a:schemeClr val="bg1"/>
                </a:solidFill>
                <a:latin typeface="Relative NLT" panose="020B0503030402040103" pitchFamily="34" charset="0"/>
                <a:cs typeface="Arial Narrow"/>
              </a:rPr>
              <a:t>x</a:t>
            </a:r>
            <a:endParaRPr sz="4000">
              <a:solidFill>
                <a:schemeClr val="bg1"/>
              </a:solidFill>
              <a:latin typeface="Relative NLT" panose="020B0503030402040103" pitchFamily="34" charset="0"/>
              <a:cs typeface="Arial Narrow"/>
            </a:endParaRPr>
          </a:p>
        </p:txBody>
      </p:sp>
      <p:sp>
        <p:nvSpPr>
          <p:cNvPr id="88" name="Picture Placeholder 50">
            <a:extLst>
              <a:ext uri="{FF2B5EF4-FFF2-40B4-BE49-F238E27FC236}">
                <a16:creationId xmlns:a16="http://schemas.microsoft.com/office/drawing/2014/main" id="{F5784711-91EF-0185-4980-3074DF5F48A8}"/>
              </a:ext>
            </a:extLst>
          </p:cNvPr>
          <p:cNvSpPr>
            <a:spLocks noGrp="1"/>
          </p:cNvSpPr>
          <p:nvPr>
            <p:ph type="pic" sz="quarter" idx="27"/>
          </p:nvPr>
        </p:nvSpPr>
        <p:spPr>
          <a:xfrm>
            <a:off x="2564175" y="451821"/>
            <a:ext cx="1864950" cy="901346"/>
          </a:xfrm>
        </p:spPr>
        <p:txBody>
          <a:bodyPr anchor="ctr"/>
          <a:lstStyle>
            <a:lvl1pPr marL="0" indent="0" algn="ctr">
              <a:buNone/>
              <a:defRPr sz="1800">
                <a:solidFill>
                  <a:schemeClr val="bg1"/>
                </a:solidFill>
              </a:defRPr>
            </a:lvl1pPr>
          </a:lstStyle>
          <a:p>
            <a:r>
              <a:rPr lang="en-US"/>
              <a:t>Click icon to add picture</a:t>
            </a:r>
          </a:p>
        </p:txBody>
      </p:sp>
      <p:sp>
        <p:nvSpPr>
          <p:cNvPr id="16" name="Text Placeholder 8">
            <a:extLst>
              <a:ext uri="{FF2B5EF4-FFF2-40B4-BE49-F238E27FC236}">
                <a16:creationId xmlns:a16="http://schemas.microsoft.com/office/drawing/2014/main" id="{C5903EDA-1924-9A0C-1869-01D6E5188334}"/>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17" name="Title 1">
            <a:extLst>
              <a:ext uri="{FF2B5EF4-FFF2-40B4-BE49-F238E27FC236}">
                <a16:creationId xmlns:a16="http://schemas.microsoft.com/office/drawing/2014/main" id="{2FE6E686-CDE1-A96A-45E1-8AE16BED5C14}"/>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lvl1pPr>
          </a:lstStyle>
          <a:p>
            <a:r>
              <a:rPr lang="en-GB"/>
              <a:t>Slide title</a:t>
            </a:r>
            <a:br>
              <a:rPr lang="en-GB"/>
            </a:br>
            <a:r>
              <a:rPr lang="en-GB"/>
              <a:t>goes here</a:t>
            </a:r>
            <a:endParaRPr lang="en-US"/>
          </a:p>
        </p:txBody>
      </p:sp>
      <p:sp>
        <p:nvSpPr>
          <p:cNvPr id="18" name="Subtitle 2">
            <a:extLst>
              <a:ext uri="{FF2B5EF4-FFF2-40B4-BE49-F238E27FC236}">
                <a16:creationId xmlns:a16="http://schemas.microsoft.com/office/drawing/2014/main" id="{A47030C9-28DF-CA58-D2E6-B89BD2F5B876}"/>
              </a:ext>
            </a:extLst>
          </p:cNvPr>
          <p:cNvSpPr>
            <a:spLocks noGrp="1"/>
          </p:cNvSpPr>
          <p:nvPr>
            <p:ph type="subTitle" idx="1"/>
          </p:nvPr>
        </p:nvSpPr>
        <p:spPr>
          <a:xfrm>
            <a:off x="1524000" y="4338000"/>
            <a:ext cx="9144000" cy="276999"/>
          </a:xfrm>
        </p:spPr>
        <p:txBody>
          <a:bodyPr>
            <a:spAutoFit/>
          </a:bodyPr>
          <a:lstStyle>
            <a:lvl1pPr marL="0" indent="0" algn="ctr">
              <a:buNone/>
              <a:defRPr lang="en-GB" sz="1800" b="0" i="0" kern="1200" spc="0" baseline="0" smtClean="0">
                <a:solidFill>
                  <a:schemeClr val="bg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49206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with Image and Logo 3">
    <p:bg>
      <p:bgPr>
        <a:solidFill>
          <a:schemeClr val="tx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22D13C7-B57B-743B-B546-C3C9B6393339}"/>
              </a:ext>
            </a:extLst>
          </p:cNvPr>
          <p:cNvSpPr>
            <a:spLocks noGrp="1"/>
          </p:cNvSpPr>
          <p:nvPr>
            <p:ph type="pic" sz="quarter" idx="28" hasCustomPrompt="1"/>
          </p:nvPr>
        </p:nvSpPr>
        <p:spPr>
          <a:xfrm>
            <a:off x="2627549" y="472439"/>
            <a:ext cx="6823004" cy="5477512"/>
          </a:xfrm>
          <a:custGeom>
            <a:avLst/>
            <a:gdLst>
              <a:gd name="connsiteX0" fmla="*/ 5432467 w 6823004"/>
              <a:gd name="connsiteY0" fmla="*/ 197 h 5477512"/>
              <a:gd name="connsiteX1" fmla="*/ 6823004 w 6823004"/>
              <a:gd name="connsiteY1" fmla="*/ 2738757 h 5477512"/>
              <a:gd name="connsiteX2" fmla="*/ 5316519 w 6823004"/>
              <a:gd name="connsiteY2" fmla="*/ 5455252 h 5477512"/>
              <a:gd name="connsiteX3" fmla="*/ 1139254 w 6823004"/>
              <a:gd name="connsiteY3" fmla="*/ 4113721 h 5477512"/>
              <a:gd name="connsiteX4" fmla="*/ 0 w 6823004"/>
              <a:gd name="connsiteY4" fmla="*/ 2738757 h 5477512"/>
              <a:gd name="connsiteX5" fmla="*/ 1139254 w 6823004"/>
              <a:gd name="connsiteY5" fmla="*/ 1363792 h 5477512"/>
              <a:gd name="connsiteX6" fmla="*/ 5316519 w 6823004"/>
              <a:gd name="connsiteY6" fmla="*/ 22262 h 5477512"/>
              <a:gd name="connsiteX7" fmla="*/ 5432467 w 6823004"/>
              <a:gd name="connsiteY7" fmla="*/ 197 h 547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3004" h="5477512">
                <a:moveTo>
                  <a:pt x="5432467" y="197"/>
                </a:moveTo>
                <a:cubicBezTo>
                  <a:pt x="6027102" y="-18551"/>
                  <a:pt x="6823004" y="1308679"/>
                  <a:pt x="6823004" y="2738757"/>
                </a:cubicBezTo>
                <a:cubicBezTo>
                  <a:pt x="6823004" y="4264173"/>
                  <a:pt x="5917444" y="5672572"/>
                  <a:pt x="5316519" y="5455252"/>
                </a:cubicBezTo>
                <a:lnTo>
                  <a:pt x="1139254" y="4113721"/>
                </a:lnTo>
                <a:cubicBezTo>
                  <a:pt x="396445" y="3858789"/>
                  <a:pt x="0" y="3386537"/>
                  <a:pt x="0" y="2738757"/>
                </a:cubicBezTo>
                <a:cubicBezTo>
                  <a:pt x="0" y="2090977"/>
                  <a:pt x="396445" y="1618725"/>
                  <a:pt x="1139254" y="1363792"/>
                </a:cubicBezTo>
                <a:lnTo>
                  <a:pt x="5316519" y="22262"/>
                </a:lnTo>
                <a:cubicBezTo>
                  <a:pt x="5354077" y="8679"/>
                  <a:pt x="5392825" y="1447"/>
                  <a:pt x="5432467" y="197"/>
                </a:cubicBezTo>
                <a:close/>
              </a:path>
            </a:pathLst>
          </a:custGeom>
          <a:blipFill>
            <a:blip r:embed="rId2"/>
            <a:tile tx="-2286000" ty="0" sx="90000" sy="90000" flip="none" algn="tl"/>
          </a:blip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6" name="Freeform 15">
            <a:extLst>
              <a:ext uri="{FF2B5EF4-FFF2-40B4-BE49-F238E27FC236}">
                <a16:creationId xmlns:a16="http://schemas.microsoft.com/office/drawing/2014/main" id="{4FC1F91E-2B12-F380-EE7C-F2E1C526209B}"/>
              </a:ext>
            </a:extLst>
          </p:cNvPr>
          <p:cNvSpPr/>
          <p:nvPr userDrawn="1"/>
        </p:nvSpPr>
        <p:spPr>
          <a:xfrm>
            <a:off x="445106" y="444731"/>
            <a:ext cx="1176683" cy="956933"/>
          </a:xfrm>
          <a:custGeom>
            <a:avLst/>
            <a:gdLst>
              <a:gd name="connsiteX0" fmla="*/ 4257092 w 8514183"/>
              <a:gd name="connsiteY0" fmla="*/ 345639 h 6924116"/>
              <a:gd name="connsiteX1" fmla="*/ 3303503 w 8514183"/>
              <a:gd name="connsiteY1" fmla="*/ 0 h 6924116"/>
              <a:gd name="connsiteX2" fmla="*/ 0 w 8514183"/>
              <a:gd name="connsiteY2" fmla="*/ 0 h 6924116"/>
              <a:gd name="connsiteX3" fmla="*/ 0 w 8514183"/>
              <a:gd name="connsiteY3" fmla="*/ 6533148 h 6924116"/>
              <a:gd name="connsiteX4" fmla="*/ 3172953 w 8514183"/>
              <a:gd name="connsiteY4" fmla="*/ 6533148 h 6924116"/>
              <a:gd name="connsiteX5" fmla="*/ 4257092 w 8514183"/>
              <a:gd name="connsiteY5" fmla="*/ 6924116 h 6924116"/>
              <a:gd name="connsiteX6" fmla="*/ 5341231 w 8514183"/>
              <a:gd name="connsiteY6" fmla="*/ 6533148 h 6924116"/>
              <a:gd name="connsiteX7" fmla="*/ 8514184 w 8514183"/>
              <a:gd name="connsiteY7" fmla="*/ 6533148 h 6924116"/>
              <a:gd name="connsiteX8" fmla="*/ 8514184 w 8514183"/>
              <a:gd name="connsiteY8" fmla="*/ 0 h 6924116"/>
              <a:gd name="connsiteX9" fmla="*/ 5210681 w 8514183"/>
              <a:gd name="connsiteY9" fmla="*/ 0 h 6924116"/>
              <a:gd name="connsiteX10" fmla="*/ 4257092 w 8514183"/>
              <a:gd name="connsiteY10" fmla="*/ 345639 h 692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4183" h="6924116">
                <a:moveTo>
                  <a:pt x="4257092" y="345639"/>
                </a:moveTo>
                <a:lnTo>
                  <a:pt x="3303503" y="0"/>
                </a:lnTo>
                <a:lnTo>
                  <a:pt x="0" y="0"/>
                </a:lnTo>
                <a:lnTo>
                  <a:pt x="0" y="6533148"/>
                </a:lnTo>
                <a:lnTo>
                  <a:pt x="3172953" y="6533148"/>
                </a:lnTo>
                <a:lnTo>
                  <a:pt x="4257092" y="6924116"/>
                </a:lnTo>
                <a:lnTo>
                  <a:pt x="5341231" y="6533148"/>
                </a:lnTo>
                <a:lnTo>
                  <a:pt x="8514184" y="6533148"/>
                </a:lnTo>
                <a:lnTo>
                  <a:pt x="8514184" y="0"/>
                </a:lnTo>
                <a:lnTo>
                  <a:pt x="5210681" y="0"/>
                </a:lnTo>
                <a:lnTo>
                  <a:pt x="4257092" y="345639"/>
                </a:lnTo>
                <a:close/>
              </a:path>
            </a:pathLst>
          </a:custGeom>
          <a:solidFill>
            <a:schemeClr val="accent5"/>
          </a:solidFill>
          <a:ln w="56761" cap="flat">
            <a:noFill/>
            <a:prstDash val="solid"/>
            <a:miter/>
          </a:ln>
        </p:spPr>
        <p:txBody>
          <a:bodyPr rtlCol="0" anchor="ctr"/>
          <a:lstStyle/>
          <a:p>
            <a:pPr algn="l" rtl="0"/>
            <a:endParaRPr lang="en-US"/>
          </a:p>
        </p:txBody>
      </p:sp>
      <p:grpSp>
        <p:nvGrpSpPr>
          <p:cNvPr id="17" name="Graphic 16">
            <a:extLst>
              <a:ext uri="{FF2B5EF4-FFF2-40B4-BE49-F238E27FC236}">
                <a16:creationId xmlns:a16="http://schemas.microsoft.com/office/drawing/2014/main" id="{28C690C8-53B8-6446-D6AB-14FB91A030B7}"/>
              </a:ext>
            </a:extLst>
          </p:cNvPr>
          <p:cNvGrpSpPr/>
          <p:nvPr userDrawn="1"/>
        </p:nvGrpSpPr>
        <p:grpSpPr>
          <a:xfrm>
            <a:off x="542379" y="582553"/>
            <a:ext cx="971156" cy="631168"/>
            <a:chOff x="2771347" y="540626"/>
            <a:chExt cx="7027039" cy="4566970"/>
          </a:xfrm>
          <a:solidFill>
            <a:schemeClr val="tx1"/>
          </a:solidFill>
        </p:grpSpPr>
        <p:sp>
          <p:nvSpPr>
            <p:cNvPr id="18" name="Freeform 17">
              <a:extLst>
                <a:ext uri="{FF2B5EF4-FFF2-40B4-BE49-F238E27FC236}">
                  <a16:creationId xmlns:a16="http://schemas.microsoft.com/office/drawing/2014/main" id="{8085845A-D766-B62F-96D7-B6CC2637B7E2}"/>
                </a:ext>
              </a:extLst>
            </p:cNvPr>
            <p:cNvSpPr/>
            <p:nvPr/>
          </p:nvSpPr>
          <p:spPr>
            <a:xfrm>
              <a:off x="2890545" y="540626"/>
              <a:ext cx="1038730" cy="1299688"/>
            </a:xfrm>
            <a:custGeom>
              <a:avLst/>
              <a:gdLst>
                <a:gd name="connsiteX0" fmla="*/ 0 w 1038730"/>
                <a:gd name="connsiteY0" fmla="*/ 1280565 h 1299688"/>
                <a:gd name="connsiteX1" fmla="*/ 0 w 1038730"/>
                <a:gd name="connsiteY1" fmla="*/ 16999 h 1299688"/>
                <a:gd name="connsiteX2" fmla="*/ 17028 w 1038730"/>
                <a:gd name="connsiteY2" fmla="*/ 0 h 1299688"/>
                <a:gd name="connsiteX3" fmla="*/ 210017 w 1038730"/>
                <a:gd name="connsiteY3" fmla="*/ 0 h 1299688"/>
                <a:gd name="connsiteX4" fmla="*/ 238397 w 1038730"/>
                <a:gd name="connsiteY4" fmla="*/ 16999 h 1299688"/>
                <a:gd name="connsiteX5" fmla="*/ 806009 w 1038730"/>
                <a:gd name="connsiteY5" fmla="*/ 906595 h 1299688"/>
                <a:gd name="connsiteX6" fmla="*/ 806009 w 1038730"/>
                <a:gd name="connsiteY6" fmla="*/ 16999 h 1299688"/>
                <a:gd name="connsiteX7" fmla="*/ 823038 w 1038730"/>
                <a:gd name="connsiteY7" fmla="*/ 0 h 1299688"/>
                <a:gd name="connsiteX8" fmla="*/ 1021702 w 1038730"/>
                <a:gd name="connsiteY8" fmla="*/ 0 h 1299688"/>
                <a:gd name="connsiteX9" fmla="*/ 1038730 w 1038730"/>
                <a:gd name="connsiteY9" fmla="*/ 16999 h 1299688"/>
                <a:gd name="connsiteX10" fmla="*/ 1038730 w 1038730"/>
                <a:gd name="connsiteY10" fmla="*/ 1280565 h 1299688"/>
                <a:gd name="connsiteX11" fmla="*/ 1021702 w 1038730"/>
                <a:gd name="connsiteY11" fmla="*/ 1297564 h 1299688"/>
                <a:gd name="connsiteX12" fmla="*/ 828714 w 1038730"/>
                <a:gd name="connsiteY12" fmla="*/ 1297564 h 1299688"/>
                <a:gd name="connsiteX13" fmla="*/ 800333 w 1038730"/>
                <a:gd name="connsiteY13" fmla="*/ 1280565 h 1299688"/>
                <a:gd name="connsiteX14" fmla="*/ 232721 w 1038730"/>
                <a:gd name="connsiteY14" fmla="*/ 390969 h 1299688"/>
                <a:gd name="connsiteX15" fmla="*/ 232721 w 1038730"/>
                <a:gd name="connsiteY15" fmla="*/ 1280565 h 1299688"/>
                <a:gd name="connsiteX16" fmla="*/ 215693 w 1038730"/>
                <a:gd name="connsiteY16" fmla="*/ 1297564 h 1299688"/>
                <a:gd name="connsiteX17" fmla="*/ 17028 w 1038730"/>
                <a:gd name="connsiteY17" fmla="*/ 1297564 h 1299688"/>
                <a:gd name="connsiteX18" fmla="*/ 0 w 1038730"/>
                <a:gd name="connsiteY1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8730" h="1299688">
                  <a:moveTo>
                    <a:pt x="0" y="1280565"/>
                  </a:moveTo>
                  <a:lnTo>
                    <a:pt x="0" y="16999"/>
                  </a:lnTo>
                  <a:cubicBezTo>
                    <a:pt x="0" y="5666"/>
                    <a:pt x="5676" y="0"/>
                    <a:pt x="17028" y="0"/>
                  </a:cubicBezTo>
                  <a:lnTo>
                    <a:pt x="210017" y="0"/>
                  </a:lnTo>
                  <a:cubicBezTo>
                    <a:pt x="221369" y="0"/>
                    <a:pt x="232721" y="5666"/>
                    <a:pt x="238397" y="16999"/>
                  </a:cubicBezTo>
                  <a:lnTo>
                    <a:pt x="806009" y="906595"/>
                  </a:lnTo>
                  <a:lnTo>
                    <a:pt x="806009" y="16999"/>
                  </a:lnTo>
                  <a:cubicBezTo>
                    <a:pt x="806009" y="5666"/>
                    <a:pt x="811685" y="0"/>
                    <a:pt x="823038" y="0"/>
                  </a:cubicBezTo>
                  <a:lnTo>
                    <a:pt x="1021702" y="0"/>
                  </a:lnTo>
                  <a:cubicBezTo>
                    <a:pt x="1033054" y="0"/>
                    <a:pt x="1038730" y="5666"/>
                    <a:pt x="1038730" y="16999"/>
                  </a:cubicBezTo>
                  <a:lnTo>
                    <a:pt x="1038730" y="1280565"/>
                  </a:lnTo>
                  <a:cubicBezTo>
                    <a:pt x="1038730" y="1291898"/>
                    <a:pt x="1033054" y="1297564"/>
                    <a:pt x="1021702" y="1297564"/>
                  </a:cubicBezTo>
                  <a:lnTo>
                    <a:pt x="828714" y="1297564"/>
                  </a:lnTo>
                  <a:cubicBezTo>
                    <a:pt x="817362" y="1297564"/>
                    <a:pt x="806009" y="1291898"/>
                    <a:pt x="800333" y="1280565"/>
                  </a:cubicBezTo>
                  <a:lnTo>
                    <a:pt x="232721" y="390969"/>
                  </a:lnTo>
                  <a:lnTo>
                    <a:pt x="232721" y="1280565"/>
                  </a:lnTo>
                  <a:cubicBezTo>
                    <a:pt x="232721" y="1291898"/>
                    <a:pt x="227045" y="1297564"/>
                    <a:pt x="215693" y="1297564"/>
                  </a:cubicBezTo>
                  <a:lnTo>
                    <a:pt x="17028"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669D87B-C04E-948E-7D4D-69AB1B89B0C7}"/>
                </a:ext>
              </a:extLst>
            </p:cNvPr>
            <p:cNvSpPr/>
            <p:nvPr/>
          </p:nvSpPr>
          <p:spPr>
            <a:xfrm>
              <a:off x="4116588" y="886266"/>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6 h 964000"/>
                <a:gd name="connsiteX7" fmla="*/ 39733 w 859321"/>
                <a:gd name="connsiteY7" fmla="*/ 305976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2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1669 w 859321"/>
                <a:gd name="connsiteY20" fmla="*/ 577954 h 964000"/>
                <a:gd name="connsiteX21" fmla="*/ 380300 w 859321"/>
                <a:gd name="connsiteY21" fmla="*/ 538291 h 964000"/>
                <a:gd name="connsiteX22" fmla="*/ 210017 w 859321"/>
                <a:gd name="connsiteY22" fmla="*/ 657281 h 964000"/>
                <a:gd name="connsiteX23" fmla="*/ 374624 w 859321"/>
                <a:gd name="connsiteY23" fmla="*/ 770605 h 964000"/>
                <a:gd name="connsiteX24" fmla="*/ 601669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7" y="305976"/>
                    <a:pt x="28381" y="300309"/>
                    <a:pt x="28381" y="294643"/>
                  </a:cubicBezTo>
                  <a:cubicBezTo>
                    <a:pt x="28381" y="288977"/>
                    <a:pt x="28381" y="283311"/>
                    <a:pt x="28381" y="277644"/>
                  </a:cubicBezTo>
                  <a:cubicBezTo>
                    <a:pt x="62437" y="124657"/>
                    <a:pt x="204341" y="0"/>
                    <a:pt x="425709" y="0"/>
                  </a:cubicBezTo>
                  <a:cubicBezTo>
                    <a:pt x="664107" y="0"/>
                    <a:pt x="823038" y="135989"/>
                    <a:pt x="823038" y="356972"/>
                  </a:cubicBezTo>
                  <a:lnTo>
                    <a:pt x="823038" y="759273"/>
                  </a:lnTo>
                  <a:cubicBezTo>
                    <a:pt x="823038" y="838600"/>
                    <a:pt x="834390" y="883930"/>
                    <a:pt x="857094" y="929259"/>
                  </a:cubicBezTo>
                  <a:cubicBezTo>
                    <a:pt x="862771"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1669" y="577954"/>
                  </a:moveTo>
                  <a:cubicBezTo>
                    <a:pt x="522204" y="555289"/>
                    <a:pt x="465442" y="538291"/>
                    <a:pt x="380300" y="538291"/>
                  </a:cubicBezTo>
                  <a:cubicBezTo>
                    <a:pt x="289482" y="538291"/>
                    <a:pt x="210017" y="577954"/>
                    <a:pt x="210017" y="657281"/>
                  </a:cubicBezTo>
                  <a:cubicBezTo>
                    <a:pt x="210017" y="730942"/>
                    <a:pt x="272454" y="770605"/>
                    <a:pt x="374624" y="770605"/>
                  </a:cubicBezTo>
                  <a:cubicBezTo>
                    <a:pt x="493823" y="770605"/>
                    <a:pt x="601669" y="696945"/>
                    <a:pt x="601669" y="577954"/>
                  </a:cubicBezTo>
                  <a:close/>
                </a:path>
              </a:pathLst>
            </a:custGeom>
            <a:grpFill/>
            <a:ln w="5676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25C133C-60A8-D98A-D85F-0B57E1BC5615}"/>
                </a:ext>
              </a:extLst>
            </p:cNvPr>
            <p:cNvSpPr/>
            <p:nvPr/>
          </p:nvSpPr>
          <p:spPr>
            <a:xfrm>
              <a:off x="5058824" y="625619"/>
              <a:ext cx="715191" cy="1229781"/>
            </a:xfrm>
            <a:custGeom>
              <a:avLst/>
              <a:gdLst>
                <a:gd name="connsiteX0" fmla="*/ 175960 w 715191"/>
                <a:gd name="connsiteY0" fmla="*/ 923593 h 1229781"/>
                <a:gd name="connsiteX1" fmla="*/ 175960 w 715191"/>
                <a:gd name="connsiteY1" fmla="*/ 481628 h 1229781"/>
                <a:gd name="connsiteX2" fmla="*/ 17029 w 715191"/>
                <a:gd name="connsiteY2" fmla="*/ 481628 h 1229781"/>
                <a:gd name="connsiteX3" fmla="*/ 0 w 715191"/>
                <a:gd name="connsiteY3" fmla="*/ 464630 h 1229781"/>
                <a:gd name="connsiteX4" fmla="*/ 0 w 715191"/>
                <a:gd name="connsiteY4" fmla="*/ 300310 h 1229781"/>
                <a:gd name="connsiteX5" fmla="*/ 17029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80 w 715191"/>
                <a:gd name="connsiteY18" fmla="*/ 1031251 h 1229781"/>
                <a:gd name="connsiteX19" fmla="*/ 686811 w 715191"/>
                <a:gd name="connsiteY19" fmla="*/ 1002920 h 1229781"/>
                <a:gd name="connsiteX20" fmla="*/ 703839 w 715191"/>
                <a:gd name="connsiteY20" fmla="*/ 997254 h 1229781"/>
                <a:gd name="connsiteX21" fmla="*/ 715192 w 715191"/>
                <a:gd name="connsiteY21" fmla="*/ 1014253 h 1229781"/>
                <a:gd name="connsiteX22" fmla="*/ 715192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9" y="481628"/>
                  </a:lnTo>
                  <a:cubicBezTo>
                    <a:pt x="5676" y="481628"/>
                    <a:pt x="0" y="475962"/>
                    <a:pt x="0" y="464630"/>
                  </a:cubicBezTo>
                  <a:lnTo>
                    <a:pt x="0" y="300310"/>
                  </a:lnTo>
                  <a:cubicBezTo>
                    <a:pt x="0" y="288977"/>
                    <a:pt x="5676" y="283311"/>
                    <a:pt x="17029" y="283311"/>
                  </a:cubicBezTo>
                  <a:lnTo>
                    <a:pt x="175960" y="283311"/>
                  </a:lnTo>
                  <a:lnTo>
                    <a:pt x="175960" y="16999"/>
                  </a:lnTo>
                  <a:cubicBezTo>
                    <a:pt x="175960" y="5666"/>
                    <a:pt x="181636" y="0"/>
                    <a:pt x="192988" y="0"/>
                  </a:cubicBezTo>
                  <a:lnTo>
                    <a:pt x="380300" y="0"/>
                  </a:lnTo>
                  <a:cubicBezTo>
                    <a:pt x="391653" y="0"/>
                    <a:pt x="397329" y="5666"/>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3"/>
                  </a:cubicBezTo>
                  <a:lnTo>
                    <a:pt x="715192" y="1167241"/>
                  </a:lnTo>
                  <a:cubicBezTo>
                    <a:pt x="715192" y="1184239"/>
                    <a:pt x="715192" y="1195572"/>
                    <a:pt x="698163" y="1201238"/>
                  </a:cubicBezTo>
                  <a:cubicBezTo>
                    <a:pt x="641402" y="1223903"/>
                    <a:pt x="556260" y="1229569"/>
                    <a:pt x="482470" y="1229569"/>
                  </a:cubicBezTo>
                  <a:cubicBezTo>
                    <a:pt x="306511" y="1235235"/>
                    <a:pt x="175960" y="1127577"/>
                    <a:pt x="175960" y="923593"/>
                  </a:cubicBezTo>
                  <a:close/>
                </a:path>
              </a:pathLst>
            </a:custGeom>
            <a:grpFill/>
            <a:ln w="5676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D1D75DA-EA73-36D2-D2D6-909BC4575CCC}"/>
                </a:ext>
              </a:extLst>
            </p:cNvPr>
            <p:cNvSpPr/>
            <p:nvPr/>
          </p:nvSpPr>
          <p:spPr>
            <a:xfrm>
              <a:off x="5967004" y="540626"/>
              <a:ext cx="244073" cy="1299688"/>
            </a:xfrm>
            <a:custGeom>
              <a:avLst/>
              <a:gdLst>
                <a:gd name="connsiteX0" fmla="*/ 0 w 244073"/>
                <a:gd name="connsiteY0" fmla="*/ 226649 h 1299688"/>
                <a:gd name="connsiteX1" fmla="*/ 0 w 244073"/>
                <a:gd name="connsiteY1" fmla="*/ 16999 h 1299688"/>
                <a:gd name="connsiteX2" fmla="*/ 17029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9 w 244073"/>
                <a:gd name="connsiteY7" fmla="*/ 243647 h 1299688"/>
                <a:gd name="connsiteX8" fmla="*/ 0 w 244073"/>
                <a:gd name="connsiteY8" fmla="*/ 226649 h 1299688"/>
                <a:gd name="connsiteX9" fmla="*/ 11353 w 244073"/>
                <a:gd name="connsiteY9" fmla="*/ 1280565 h 1299688"/>
                <a:gd name="connsiteX10" fmla="*/ 11353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3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6"/>
                    <a:pt x="5676" y="0"/>
                    <a:pt x="17029" y="0"/>
                  </a:cubicBezTo>
                  <a:lnTo>
                    <a:pt x="227045" y="0"/>
                  </a:lnTo>
                  <a:cubicBezTo>
                    <a:pt x="238397" y="0"/>
                    <a:pt x="244073" y="5666"/>
                    <a:pt x="244073" y="16999"/>
                  </a:cubicBezTo>
                  <a:lnTo>
                    <a:pt x="244073" y="226649"/>
                  </a:lnTo>
                  <a:cubicBezTo>
                    <a:pt x="244073" y="237981"/>
                    <a:pt x="238397" y="243647"/>
                    <a:pt x="227045" y="243647"/>
                  </a:cubicBezTo>
                  <a:lnTo>
                    <a:pt x="17029" y="243647"/>
                  </a:lnTo>
                  <a:cubicBezTo>
                    <a:pt x="5676" y="243647"/>
                    <a:pt x="0" y="243647"/>
                    <a:pt x="0" y="226649"/>
                  </a:cubicBezTo>
                  <a:close/>
                  <a:moveTo>
                    <a:pt x="11353" y="1280565"/>
                  </a:moveTo>
                  <a:lnTo>
                    <a:pt x="11353" y="385303"/>
                  </a:lnTo>
                  <a:cubicBezTo>
                    <a:pt x="11353" y="373970"/>
                    <a:pt x="17029" y="368304"/>
                    <a:pt x="28381" y="368304"/>
                  </a:cubicBezTo>
                  <a:lnTo>
                    <a:pt x="215693" y="368304"/>
                  </a:lnTo>
                  <a:cubicBezTo>
                    <a:pt x="227045" y="368304"/>
                    <a:pt x="232721" y="373970"/>
                    <a:pt x="232721" y="385303"/>
                  </a:cubicBezTo>
                  <a:lnTo>
                    <a:pt x="232721" y="1280565"/>
                  </a:lnTo>
                  <a:cubicBezTo>
                    <a:pt x="232721" y="1291898"/>
                    <a:pt x="227045" y="1297564"/>
                    <a:pt x="215693" y="1297564"/>
                  </a:cubicBezTo>
                  <a:lnTo>
                    <a:pt x="28381" y="1297564"/>
                  </a:lnTo>
                  <a:cubicBezTo>
                    <a:pt x="17029" y="1303230"/>
                    <a:pt x="11353" y="1297564"/>
                    <a:pt x="11353" y="1280565"/>
                  </a:cubicBezTo>
                  <a:close/>
                </a:path>
              </a:pathLst>
            </a:custGeom>
            <a:grpFill/>
            <a:ln w="5676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9F4DA41-8A52-FD82-26DC-0C1F14AB2AA2}"/>
                </a:ext>
              </a:extLst>
            </p:cNvPr>
            <p:cNvSpPr/>
            <p:nvPr/>
          </p:nvSpPr>
          <p:spPr>
            <a:xfrm>
              <a:off x="6352980" y="886266"/>
              <a:ext cx="998997" cy="974589"/>
            </a:xfrm>
            <a:custGeom>
              <a:avLst/>
              <a:gdLst>
                <a:gd name="connsiteX0" fmla="*/ 0 w 998997"/>
                <a:gd name="connsiteY0" fmla="*/ 487295 h 974589"/>
                <a:gd name="connsiteX1" fmla="*/ 499499 w 998997"/>
                <a:gd name="connsiteY1" fmla="*/ 0 h 974589"/>
                <a:gd name="connsiteX2" fmla="*/ 998997 w 998997"/>
                <a:gd name="connsiteY2" fmla="*/ 487295 h 974589"/>
                <a:gd name="connsiteX3" fmla="*/ 499499 w 998997"/>
                <a:gd name="connsiteY3" fmla="*/ 974589 h 974589"/>
                <a:gd name="connsiteX4" fmla="*/ 0 w 998997"/>
                <a:gd name="connsiteY4" fmla="*/ 487295 h 974589"/>
                <a:gd name="connsiteX5" fmla="*/ 760601 w 998997"/>
                <a:gd name="connsiteY5" fmla="*/ 487295 h 974589"/>
                <a:gd name="connsiteX6" fmla="*/ 499499 w 998997"/>
                <a:gd name="connsiteY6" fmla="*/ 203984 h 974589"/>
                <a:gd name="connsiteX7" fmla="*/ 238397 w 998997"/>
                <a:gd name="connsiteY7" fmla="*/ 487295 h 974589"/>
                <a:gd name="connsiteX8" fmla="*/ 499499 w 998997"/>
                <a:gd name="connsiteY8" fmla="*/ 770605 h 974589"/>
                <a:gd name="connsiteX9" fmla="*/ 760601 w 998997"/>
                <a:gd name="connsiteY9" fmla="*/ 487295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997" h="974589">
                  <a:moveTo>
                    <a:pt x="0" y="487295"/>
                  </a:moveTo>
                  <a:cubicBezTo>
                    <a:pt x="0" y="203984"/>
                    <a:pt x="215693" y="0"/>
                    <a:pt x="499499" y="0"/>
                  </a:cubicBezTo>
                  <a:cubicBezTo>
                    <a:pt x="783305" y="0"/>
                    <a:pt x="998997" y="203984"/>
                    <a:pt x="998997" y="487295"/>
                  </a:cubicBezTo>
                  <a:cubicBezTo>
                    <a:pt x="998997" y="770605"/>
                    <a:pt x="783305" y="974589"/>
                    <a:pt x="499499" y="974589"/>
                  </a:cubicBezTo>
                  <a:cubicBezTo>
                    <a:pt x="215693" y="974589"/>
                    <a:pt x="0" y="770605"/>
                    <a:pt x="0" y="487295"/>
                  </a:cubicBezTo>
                  <a:close/>
                  <a:moveTo>
                    <a:pt x="760601" y="487295"/>
                  </a:moveTo>
                  <a:cubicBezTo>
                    <a:pt x="760601" y="317308"/>
                    <a:pt x="652754" y="203984"/>
                    <a:pt x="499499" y="203984"/>
                  </a:cubicBezTo>
                  <a:cubicBezTo>
                    <a:pt x="346243" y="203984"/>
                    <a:pt x="238397" y="317308"/>
                    <a:pt x="238397" y="487295"/>
                  </a:cubicBezTo>
                  <a:cubicBezTo>
                    <a:pt x="238397" y="657281"/>
                    <a:pt x="346243" y="770605"/>
                    <a:pt x="499499" y="770605"/>
                  </a:cubicBezTo>
                  <a:cubicBezTo>
                    <a:pt x="658430" y="770605"/>
                    <a:pt x="760601" y="657281"/>
                    <a:pt x="760601" y="487295"/>
                  </a:cubicBezTo>
                  <a:close/>
                </a:path>
              </a:pathLst>
            </a:custGeom>
            <a:grpFill/>
            <a:ln w="5676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D05C30D-C631-6FE1-6EBB-C618D5509C1A}"/>
                </a:ext>
              </a:extLst>
            </p:cNvPr>
            <p:cNvSpPr/>
            <p:nvPr/>
          </p:nvSpPr>
          <p:spPr>
            <a:xfrm>
              <a:off x="7493881" y="891932"/>
              <a:ext cx="834390" cy="957590"/>
            </a:xfrm>
            <a:custGeom>
              <a:avLst/>
              <a:gdLst>
                <a:gd name="connsiteX0" fmla="*/ 0 w 834390"/>
                <a:gd name="connsiteY0" fmla="*/ 929260 h 957590"/>
                <a:gd name="connsiteX1" fmla="*/ 0 w 834390"/>
                <a:gd name="connsiteY1" fmla="*/ 33997 h 957590"/>
                <a:gd name="connsiteX2" fmla="*/ 17029 w 834390"/>
                <a:gd name="connsiteY2" fmla="*/ 16999 h 957590"/>
                <a:gd name="connsiteX3" fmla="*/ 204340 w 834390"/>
                <a:gd name="connsiteY3" fmla="*/ 16999 h 957590"/>
                <a:gd name="connsiteX4" fmla="*/ 221369 w 834390"/>
                <a:gd name="connsiteY4" fmla="*/ 33997 h 957590"/>
                <a:gd name="connsiteX5" fmla="*/ 221369 w 834390"/>
                <a:gd name="connsiteY5" fmla="*/ 101992 h 957590"/>
                <a:gd name="connsiteX6" fmla="*/ 505175 w 834390"/>
                <a:gd name="connsiteY6" fmla="*/ 0 h 957590"/>
                <a:gd name="connsiteX7" fmla="*/ 834390 w 834390"/>
                <a:gd name="connsiteY7" fmla="*/ 317308 h 957590"/>
                <a:gd name="connsiteX8" fmla="*/ 834390 w 834390"/>
                <a:gd name="connsiteY8" fmla="*/ 934926 h 957590"/>
                <a:gd name="connsiteX9" fmla="*/ 817362 w 834390"/>
                <a:gd name="connsiteY9" fmla="*/ 951924 h 957590"/>
                <a:gd name="connsiteX10" fmla="*/ 630050 w 834390"/>
                <a:gd name="connsiteY10" fmla="*/ 951924 h 957590"/>
                <a:gd name="connsiteX11" fmla="*/ 613021 w 834390"/>
                <a:gd name="connsiteY11" fmla="*/ 934926 h 957590"/>
                <a:gd name="connsiteX12" fmla="*/ 613021 w 834390"/>
                <a:gd name="connsiteY12" fmla="*/ 396635 h 957590"/>
                <a:gd name="connsiteX13" fmla="*/ 454090 w 834390"/>
                <a:gd name="connsiteY13" fmla="*/ 203984 h 957590"/>
                <a:gd name="connsiteX14" fmla="*/ 232721 w 834390"/>
                <a:gd name="connsiteY14" fmla="*/ 515626 h 957590"/>
                <a:gd name="connsiteX15" fmla="*/ 232721 w 834390"/>
                <a:gd name="connsiteY15" fmla="*/ 940592 h 957590"/>
                <a:gd name="connsiteX16" fmla="*/ 215693 w 834390"/>
                <a:gd name="connsiteY16" fmla="*/ 957591 h 957590"/>
                <a:gd name="connsiteX17" fmla="*/ 28381 w 834390"/>
                <a:gd name="connsiteY17" fmla="*/ 957591 h 957590"/>
                <a:gd name="connsiteX18" fmla="*/ 0 w 834390"/>
                <a:gd name="connsiteY18" fmla="*/ 929260 h 95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4390" h="957590">
                  <a:moveTo>
                    <a:pt x="0" y="929260"/>
                  </a:moveTo>
                  <a:lnTo>
                    <a:pt x="0" y="33997"/>
                  </a:lnTo>
                  <a:cubicBezTo>
                    <a:pt x="0" y="22665"/>
                    <a:pt x="5676" y="16999"/>
                    <a:pt x="17029" y="16999"/>
                  </a:cubicBezTo>
                  <a:lnTo>
                    <a:pt x="204340" y="16999"/>
                  </a:lnTo>
                  <a:cubicBezTo>
                    <a:pt x="215693" y="16999"/>
                    <a:pt x="221369" y="22665"/>
                    <a:pt x="221369" y="33997"/>
                  </a:cubicBezTo>
                  <a:lnTo>
                    <a:pt x="221369" y="101992"/>
                  </a:lnTo>
                  <a:cubicBezTo>
                    <a:pt x="295159" y="39664"/>
                    <a:pt x="385977" y="0"/>
                    <a:pt x="505175" y="0"/>
                  </a:cubicBezTo>
                  <a:cubicBezTo>
                    <a:pt x="709516" y="0"/>
                    <a:pt x="834390" y="118991"/>
                    <a:pt x="834390" y="317308"/>
                  </a:cubicBezTo>
                  <a:lnTo>
                    <a:pt x="834390" y="934926"/>
                  </a:lnTo>
                  <a:cubicBezTo>
                    <a:pt x="834390" y="946258"/>
                    <a:pt x="828714" y="951924"/>
                    <a:pt x="817362" y="951924"/>
                  </a:cubicBezTo>
                  <a:lnTo>
                    <a:pt x="630050" y="951924"/>
                  </a:lnTo>
                  <a:cubicBezTo>
                    <a:pt x="618697" y="951924"/>
                    <a:pt x="613021" y="946258"/>
                    <a:pt x="613021" y="934926"/>
                  </a:cubicBezTo>
                  <a:lnTo>
                    <a:pt x="613021" y="396635"/>
                  </a:lnTo>
                  <a:cubicBezTo>
                    <a:pt x="613021" y="254980"/>
                    <a:pt x="556260" y="203984"/>
                    <a:pt x="454090" y="203984"/>
                  </a:cubicBezTo>
                  <a:cubicBezTo>
                    <a:pt x="334891" y="203984"/>
                    <a:pt x="232721" y="294643"/>
                    <a:pt x="232721" y="515626"/>
                  </a:cubicBezTo>
                  <a:lnTo>
                    <a:pt x="232721" y="940592"/>
                  </a:lnTo>
                  <a:cubicBezTo>
                    <a:pt x="232721" y="951924"/>
                    <a:pt x="227045" y="957591"/>
                    <a:pt x="215693" y="957591"/>
                  </a:cubicBezTo>
                  <a:lnTo>
                    <a:pt x="28381" y="957591"/>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CC1A1E9-737F-F50B-B7B6-6ACDDE4D6288}"/>
                </a:ext>
              </a:extLst>
            </p:cNvPr>
            <p:cNvSpPr/>
            <p:nvPr/>
          </p:nvSpPr>
          <p:spPr>
            <a:xfrm>
              <a:off x="8487202" y="886266"/>
              <a:ext cx="859320" cy="964000"/>
            </a:xfrm>
            <a:custGeom>
              <a:avLst/>
              <a:gdLst>
                <a:gd name="connsiteX0" fmla="*/ 0 w 859320"/>
                <a:gd name="connsiteY0" fmla="*/ 662947 h 964000"/>
                <a:gd name="connsiteX1" fmla="*/ 374624 w 859320"/>
                <a:gd name="connsiteY1" fmla="*/ 351305 h 964000"/>
                <a:gd name="connsiteX2" fmla="*/ 601668 w 859320"/>
                <a:gd name="connsiteY2" fmla="*/ 390969 h 964000"/>
                <a:gd name="connsiteX3" fmla="*/ 601668 w 859320"/>
                <a:gd name="connsiteY3" fmla="*/ 362638 h 964000"/>
                <a:gd name="connsiteX4" fmla="*/ 425709 w 859320"/>
                <a:gd name="connsiteY4" fmla="*/ 203984 h 964000"/>
                <a:gd name="connsiteX5" fmla="*/ 255426 w 859320"/>
                <a:gd name="connsiteY5" fmla="*/ 288977 h 964000"/>
                <a:gd name="connsiteX6" fmla="*/ 227045 w 859320"/>
                <a:gd name="connsiteY6" fmla="*/ 305976 h 964000"/>
                <a:gd name="connsiteX7" fmla="*/ 39733 w 859320"/>
                <a:gd name="connsiteY7" fmla="*/ 305976 h 964000"/>
                <a:gd name="connsiteX8" fmla="*/ 28381 w 859320"/>
                <a:gd name="connsiteY8" fmla="*/ 294643 h 964000"/>
                <a:gd name="connsiteX9" fmla="*/ 28381 w 859320"/>
                <a:gd name="connsiteY9" fmla="*/ 277644 h 964000"/>
                <a:gd name="connsiteX10" fmla="*/ 425709 w 859320"/>
                <a:gd name="connsiteY10" fmla="*/ 0 h 964000"/>
                <a:gd name="connsiteX11" fmla="*/ 823038 w 859320"/>
                <a:gd name="connsiteY11" fmla="*/ 356972 h 964000"/>
                <a:gd name="connsiteX12" fmla="*/ 823038 w 859320"/>
                <a:gd name="connsiteY12" fmla="*/ 759273 h 964000"/>
                <a:gd name="connsiteX13" fmla="*/ 857094 w 859320"/>
                <a:gd name="connsiteY13" fmla="*/ 929259 h 964000"/>
                <a:gd name="connsiteX14" fmla="*/ 845742 w 859320"/>
                <a:gd name="connsiteY14" fmla="*/ 946258 h 964000"/>
                <a:gd name="connsiteX15" fmla="*/ 618697 w 859320"/>
                <a:gd name="connsiteY15" fmla="*/ 946258 h 964000"/>
                <a:gd name="connsiteX16" fmla="*/ 601668 w 859320"/>
                <a:gd name="connsiteY16" fmla="*/ 929259 h 964000"/>
                <a:gd name="connsiteX17" fmla="*/ 601668 w 859320"/>
                <a:gd name="connsiteY17" fmla="*/ 872597 h 964000"/>
                <a:gd name="connsiteX18" fmla="*/ 334891 w 859320"/>
                <a:gd name="connsiteY18" fmla="*/ 963257 h 964000"/>
                <a:gd name="connsiteX19" fmla="*/ 0 w 859320"/>
                <a:gd name="connsiteY19" fmla="*/ 662947 h 964000"/>
                <a:gd name="connsiteX20" fmla="*/ 601668 w 859320"/>
                <a:gd name="connsiteY20" fmla="*/ 577954 h 964000"/>
                <a:gd name="connsiteX21" fmla="*/ 380300 w 859320"/>
                <a:gd name="connsiteY21" fmla="*/ 538291 h 964000"/>
                <a:gd name="connsiteX22" fmla="*/ 210016 w 859320"/>
                <a:gd name="connsiteY22" fmla="*/ 657281 h 964000"/>
                <a:gd name="connsiteX23" fmla="*/ 374624 w 859320"/>
                <a:gd name="connsiteY23" fmla="*/ 770605 h 964000"/>
                <a:gd name="connsiteX24" fmla="*/ 601668 w 859320"/>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0" h="964000">
                  <a:moveTo>
                    <a:pt x="0" y="662947"/>
                  </a:moveTo>
                  <a:cubicBezTo>
                    <a:pt x="0" y="458963"/>
                    <a:pt x="170284" y="351305"/>
                    <a:pt x="374624" y="351305"/>
                  </a:cubicBezTo>
                  <a:cubicBezTo>
                    <a:pt x="454090" y="351305"/>
                    <a:pt x="539232" y="368304"/>
                    <a:pt x="601668" y="390969"/>
                  </a:cubicBezTo>
                  <a:lnTo>
                    <a:pt x="601668" y="362638"/>
                  </a:lnTo>
                  <a:cubicBezTo>
                    <a:pt x="601668"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6" y="305976"/>
                    <a:pt x="28381" y="300309"/>
                    <a:pt x="28381" y="294643"/>
                  </a:cubicBezTo>
                  <a:cubicBezTo>
                    <a:pt x="28381" y="288977"/>
                    <a:pt x="28381" y="283311"/>
                    <a:pt x="28381" y="277644"/>
                  </a:cubicBezTo>
                  <a:cubicBezTo>
                    <a:pt x="62437" y="124657"/>
                    <a:pt x="204340" y="0"/>
                    <a:pt x="425709" y="0"/>
                  </a:cubicBezTo>
                  <a:cubicBezTo>
                    <a:pt x="664106" y="0"/>
                    <a:pt x="823038" y="135989"/>
                    <a:pt x="823038" y="356972"/>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8" y="940592"/>
                    <a:pt x="601668" y="929259"/>
                  </a:cubicBezTo>
                  <a:lnTo>
                    <a:pt x="601668" y="872597"/>
                  </a:lnTo>
                  <a:cubicBezTo>
                    <a:pt x="544907" y="917927"/>
                    <a:pt x="471117" y="963257"/>
                    <a:pt x="334891" y="963257"/>
                  </a:cubicBezTo>
                  <a:cubicBezTo>
                    <a:pt x="147579" y="974589"/>
                    <a:pt x="0" y="855599"/>
                    <a:pt x="0" y="662947"/>
                  </a:cubicBezTo>
                  <a:close/>
                  <a:moveTo>
                    <a:pt x="601668" y="577954"/>
                  </a:moveTo>
                  <a:cubicBezTo>
                    <a:pt x="522203" y="555289"/>
                    <a:pt x="465442" y="538291"/>
                    <a:pt x="380300" y="538291"/>
                  </a:cubicBezTo>
                  <a:cubicBezTo>
                    <a:pt x="289482" y="538291"/>
                    <a:pt x="210016" y="577954"/>
                    <a:pt x="210016" y="657281"/>
                  </a:cubicBezTo>
                  <a:cubicBezTo>
                    <a:pt x="210016" y="730942"/>
                    <a:pt x="272453" y="770605"/>
                    <a:pt x="374624" y="770605"/>
                  </a:cubicBezTo>
                  <a:cubicBezTo>
                    <a:pt x="493822" y="770605"/>
                    <a:pt x="601668" y="696945"/>
                    <a:pt x="601668" y="577954"/>
                  </a:cubicBezTo>
                  <a:close/>
                </a:path>
              </a:pathLst>
            </a:custGeom>
            <a:grpFill/>
            <a:ln w="5676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76B48B7-E274-2C9A-FFDE-0AC929FF416F}"/>
                </a:ext>
              </a:extLst>
            </p:cNvPr>
            <p:cNvSpPr/>
            <p:nvPr/>
          </p:nvSpPr>
          <p:spPr>
            <a:xfrm>
              <a:off x="9531609" y="540626"/>
              <a:ext cx="221368" cy="1299688"/>
            </a:xfrm>
            <a:custGeom>
              <a:avLst/>
              <a:gdLst>
                <a:gd name="connsiteX0" fmla="*/ 0 w 221368"/>
                <a:gd name="connsiteY0" fmla="*/ 1280565 h 1299688"/>
                <a:gd name="connsiteX1" fmla="*/ 0 w 221368"/>
                <a:gd name="connsiteY1" fmla="*/ 16999 h 1299688"/>
                <a:gd name="connsiteX2" fmla="*/ 17029 w 221368"/>
                <a:gd name="connsiteY2" fmla="*/ 0 h 1299688"/>
                <a:gd name="connsiteX3" fmla="*/ 204341 w 221368"/>
                <a:gd name="connsiteY3" fmla="*/ 0 h 1299688"/>
                <a:gd name="connsiteX4" fmla="*/ 221368 w 221368"/>
                <a:gd name="connsiteY4" fmla="*/ 16999 h 1299688"/>
                <a:gd name="connsiteX5" fmla="*/ 221368 w 221368"/>
                <a:gd name="connsiteY5" fmla="*/ 1280565 h 1299688"/>
                <a:gd name="connsiteX6" fmla="*/ 204341 w 221368"/>
                <a:gd name="connsiteY6" fmla="*/ 1297564 h 1299688"/>
                <a:gd name="connsiteX7" fmla="*/ 17029 w 221368"/>
                <a:gd name="connsiteY7" fmla="*/ 1297564 h 1299688"/>
                <a:gd name="connsiteX8" fmla="*/ 0 w 221368"/>
                <a:gd name="connsiteY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68" h="1299688">
                  <a:moveTo>
                    <a:pt x="0" y="1280565"/>
                  </a:moveTo>
                  <a:lnTo>
                    <a:pt x="0" y="16999"/>
                  </a:lnTo>
                  <a:cubicBezTo>
                    <a:pt x="0" y="5666"/>
                    <a:pt x="5676" y="0"/>
                    <a:pt x="17029" y="0"/>
                  </a:cubicBezTo>
                  <a:lnTo>
                    <a:pt x="204341" y="0"/>
                  </a:lnTo>
                  <a:cubicBezTo>
                    <a:pt x="215693" y="0"/>
                    <a:pt x="221368" y="5666"/>
                    <a:pt x="221368" y="16999"/>
                  </a:cubicBezTo>
                  <a:lnTo>
                    <a:pt x="221368" y="1280565"/>
                  </a:lnTo>
                  <a:cubicBezTo>
                    <a:pt x="221368" y="1291898"/>
                    <a:pt x="215693" y="1297564"/>
                    <a:pt x="204341" y="1297564"/>
                  </a:cubicBezTo>
                  <a:lnTo>
                    <a:pt x="17029"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28CD505-CE62-4229-1EEB-E4D715C177A6}"/>
                </a:ext>
              </a:extLst>
            </p:cNvPr>
            <p:cNvSpPr/>
            <p:nvPr/>
          </p:nvSpPr>
          <p:spPr>
            <a:xfrm>
              <a:off x="2890545" y="2161164"/>
              <a:ext cx="885475" cy="1303229"/>
            </a:xfrm>
            <a:custGeom>
              <a:avLst/>
              <a:gdLst>
                <a:gd name="connsiteX0" fmla="*/ 0 w 885475"/>
                <a:gd name="connsiteY0" fmla="*/ 1280565 h 1303229"/>
                <a:gd name="connsiteX1" fmla="*/ 0 w 885475"/>
                <a:gd name="connsiteY1" fmla="*/ 16999 h 1303229"/>
                <a:gd name="connsiteX2" fmla="*/ 17028 w 885475"/>
                <a:gd name="connsiteY2" fmla="*/ 0 h 1303229"/>
                <a:gd name="connsiteX3" fmla="*/ 215693 w 885475"/>
                <a:gd name="connsiteY3" fmla="*/ 0 h 1303229"/>
                <a:gd name="connsiteX4" fmla="*/ 232721 w 885475"/>
                <a:gd name="connsiteY4" fmla="*/ 16999 h 1303229"/>
                <a:gd name="connsiteX5" fmla="*/ 232721 w 885475"/>
                <a:gd name="connsiteY5" fmla="*/ 1087914 h 1303229"/>
                <a:gd name="connsiteX6" fmla="*/ 868447 w 885475"/>
                <a:gd name="connsiteY6" fmla="*/ 1087914 h 1303229"/>
                <a:gd name="connsiteX7" fmla="*/ 885475 w 885475"/>
                <a:gd name="connsiteY7" fmla="*/ 1104912 h 1303229"/>
                <a:gd name="connsiteX8" fmla="*/ 885475 w 885475"/>
                <a:gd name="connsiteY8" fmla="*/ 1286231 h 1303229"/>
                <a:gd name="connsiteX9" fmla="*/ 868447 w 885475"/>
                <a:gd name="connsiteY9" fmla="*/ 1303230 h 1303229"/>
                <a:gd name="connsiteX10" fmla="*/ 17028 w 885475"/>
                <a:gd name="connsiteY10" fmla="*/ 1303230 h 1303229"/>
                <a:gd name="connsiteX11" fmla="*/ 0 w 885475"/>
                <a:gd name="connsiteY11" fmla="*/ 1280565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475" h="1303229">
                  <a:moveTo>
                    <a:pt x="0" y="1280565"/>
                  </a:moveTo>
                  <a:lnTo>
                    <a:pt x="0" y="16999"/>
                  </a:lnTo>
                  <a:cubicBezTo>
                    <a:pt x="0" y="5667"/>
                    <a:pt x="5676" y="0"/>
                    <a:pt x="17028" y="0"/>
                  </a:cubicBezTo>
                  <a:lnTo>
                    <a:pt x="215693" y="0"/>
                  </a:lnTo>
                  <a:cubicBezTo>
                    <a:pt x="227045" y="0"/>
                    <a:pt x="232721" y="5667"/>
                    <a:pt x="232721" y="16999"/>
                  </a:cubicBezTo>
                  <a:lnTo>
                    <a:pt x="232721" y="1087914"/>
                  </a:lnTo>
                  <a:lnTo>
                    <a:pt x="868447" y="1087914"/>
                  </a:lnTo>
                  <a:cubicBezTo>
                    <a:pt x="879799" y="1087914"/>
                    <a:pt x="885475" y="1093580"/>
                    <a:pt x="885475" y="1104912"/>
                  </a:cubicBezTo>
                  <a:lnTo>
                    <a:pt x="885475" y="1286231"/>
                  </a:lnTo>
                  <a:cubicBezTo>
                    <a:pt x="885475" y="1297564"/>
                    <a:pt x="879799" y="1303230"/>
                    <a:pt x="868447" y="1303230"/>
                  </a:cubicBezTo>
                  <a:lnTo>
                    <a:pt x="17028" y="1303230"/>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7BA2CAE-C72A-36B3-E7C9-79BE2DE56524}"/>
                </a:ext>
              </a:extLst>
            </p:cNvPr>
            <p:cNvSpPr/>
            <p:nvPr/>
          </p:nvSpPr>
          <p:spPr>
            <a:xfrm>
              <a:off x="3923600" y="2161164"/>
              <a:ext cx="244073" cy="1299688"/>
            </a:xfrm>
            <a:custGeom>
              <a:avLst/>
              <a:gdLst>
                <a:gd name="connsiteX0" fmla="*/ 0 w 244073"/>
                <a:gd name="connsiteY0" fmla="*/ 226649 h 1299688"/>
                <a:gd name="connsiteX1" fmla="*/ 0 w 244073"/>
                <a:gd name="connsiteY1" fmla="*/ 16999 h 1299688"/>
                <a:gd name="connsiteX2" fmla="*/ 17028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8 w 244073"/>
                <a:gd name="connsiteY7" fmla="*/ 243647 h 1299688"/>
                <a:gd name="connsiteX8" fmla="*/ 0 w 244073"/>
                <a:gd name="connsiteY8" fmla="*/ 226649 h 1299688"/>
                <a:gd name="connsiteX9" fmla="*/ 11352 w 244073"/>
                <a:gd name="connsiteY9" fmla="*/ 1280565 h 1299688"/>
                <a:gd name="connsiteX10" fmla="*/ 11352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2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7"/>
                    <a:pt x="5676" y="0"/>
                    <a:pt x="17028" y="0"/>
                  </a:cubicBezTo>
                  <a:lnTo>
                    <a:pt x="227045" y="0"/>
                  </a:lnTo>
                  <a:cubicBezTo>
                    <a:pt x="238397" y="0"/>
                    <a:pt x="244073" y="5667"/>
                    <a:pt x="244073" y="16999"/>
                  </a:cubicBezTo>
                  <a:lnTo>
                    <a:pt x="244073" y="226649"/>
                  </a:lnTo>
                  <a:cubicBezTo>
                    <a:pt x="244073" y="237981"/>
                    <a:pt x="238397" y="243647"/>
                    <a:pt x="227045" y="243647"/>
                  </a:cubicBezTo>
                  <a:lnTo>
                    <a:pt x="17028" y="243647"/>
                  </a:lnTo>
                  <a:cubicBezTo>
                    <a:pt x="5676" y="249314"/>
                    <a:pt x="0" y="243647"/>
                    <a:pt x="0" y="226649"/>
                  </a:cubicBezTo>
                  <a:close/>
                  <a:moveTo>
                    <a:pt x="11352" y="1280565"/>
                  </a:moveTo>
                  <a:lnTo>
                    <a:pt x="11352" y="385303"/>
                  </a:lnTo>
                  <a:cubicBezTo>
                    <a:pt x="11352" y="373971"/>
                    <a:pt x="17028" y="368304"/>
                    <a:pt x="28381" y="368304"/>
                  </a:cubicBezTo>
                  <a:lnTo>
                    <a:pt x="215693" y="368304"/>
                  </a:lnTo>
                  <a:cubicBezTo>
                    <a:pt x="227045" y="368304"/>
                    <a:pt x="232721" y="373971"/>
                    <a:pt x="232721" y="385303"/>
                  </a:cubicBezTo>
                  <a:lnTo>
                    <a:pt x="232721" y="1280565"/>
                  </a:lnTo>
                  <a:cubicBezTo>
                    <a:pt x="232721" y="1291898"/>
                    <a:pt x="227045" y="1297564"/>
                    <a:pt x="215693" y="1297564"/>
                  </a:cubicBezTo>
                  <a:lnTo>
                    <a:pt x="28381" y="1297564"/>
                  </a:lnTo>
                  <a:cubicBezTo>
                    <a:pt x="17028" y="1303230"/>
                    <a:pt x="11352" y="1297564"/>
                    <a:pt x="11352" y="1280565"/>
                  </a:cubicBezTo>
                  <a:close/>
                </a:path>
              </a:pathLst>
            </a:custGeom>
            <a:grpFill/>
            <a:ln w="56761"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0F7AD9B-2359-0932-F217-E8BA9251813C}"/>
                </a:ext>
              </a:extLst>
            </p:cNvPr>
            <p:cNvSpPr/>
            <p:nvPr/>
          </p:nvSpPr>
          <p:spPr>
            <a:xfrm>
              <a:off x="4303900" y="2246157"/>
              <a:ext cx="715191" cy="1229781"/>
            </a:xfrm>
            <a:custGeom>
              <a:avLst/>
              <a:gdLst>
                <a:gd name="connsiteX0" fmla="*/ 175960 w 715191"/>
                <a:gd name="connsiteY0" fmla="*/ 923593 h 1229781"/>
                <a:gd name="connsiteX1" fmla="*/ 175960 w 715191"/>
                <a:gd name="connsiteY1" fmla="*/ 481628 h 1229781"/>
                <a:gd name="connsiteX2" fmla="*/ 17028 w 715191"/>
                <a:gd name="connsiteY2" fmla="*/ 481628 h 1229781"/>
                <a:gd name="connsiteX3" fmla="*/ 0 w 715191"/>
                <a:gd name="connsiteY3" fmla="*/ 464630 h 1229781"/>
                <a:gd name="connsiteX4" fmla="*/ 0 w 715191"/>
                <a:gd name="connsiteY4" fmla="*/ 300310 h 1229781"/>
                <a:gd name="connsiteX5" fmla="*/ 17028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79 w 715191"/>
                <a:gd name="connsiteY18" fmla="*/ 1031252 h 1229781"/>
                <a:gd name="connsiteX19" fmla="*/ 686811 w 715191"/>
                <a:gd name="connsiteY19" fmla="*/ 1002921 h 1229781"/>
                <a:gd name="connsiteX20" fmla="*/ 703839 w 715191"/>
                <a:gd name="connsiteY20" fmla="*/ 997254 h 1229781"/>
                <a:gd name="connsiteX21" fmla="*/ 715191 w 715191"/>
                <a:gd name="connsiteY21" fmla="*/ 1014253 h 1229781"/>
                <a:gd name="connsiteX22" fmla="*/ 715191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8" y="481628"/>
                  </a:lnTo>
                  <a:cubicBezTo>
                    <a:pt x="5676" y="481628"/>
                    <a:pt x="0" y="475962"/>
                    <a:pt x="0" y="464630"/>
                  </a:cubicBezTo>
                  <a:lnTo>
                    <a:pt x="0" y="300310"/>
                  </a:lnTo>
                  <a:cubicBezTo>
                    <a:pt x="0" y="288977"/>
                    <a:pt x="5676" y="283311"/>
                    <a:pt x="17028" y="283311"/>
                  </a:cubicBezTo>
                  <a:lnTo>
                    <a:pt x="175960" y="283311"/>
                  </a:lnTo>
                  <a:lnTo>
                    <a:pt x="175960" y="16999"/>
                  </a:lnTo>
                  <a:cubicBezTo>
                    <a:pt x="175960" y="5667"/>
                    <a:pt x="181636" y="0"/>
                    <a:pt x="192988" y="0"/>
                  </a:cubicBezTo>
                  <a:lnTo>
                    <a:pt x="380300" y="0"/>
                  </a:lnTo>
                  <a:cubicBezTo>
                    <a:pt x="391653" y="0"/>
                    <a:pt x="397329" y="5667"/>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5" y="1031252"/>
                    <a:pt x="527879" y="1031252"/>
                  </a:cubicBezTo>
                  <a:cubicBezTo>
                    <a:pt x="584640" y="1031252"/>
                    <a:pt x="624374" y="1025586"/>
                    <a:pt x="686811" y="1002921"/>
                  </a:cubicBezTo>
                  <a:cubicBezTo>
                    <a:pt x="692487" y="1002921"/>
                    <a:pt x="698163" y="997254"/>
                    <a:pt x="703839" y="997254"/>
                  </a:cubicBezTo>
                  <a:cubicBezTo>
                    <a:pt x="715191" y="997254"/>
                    <a:pt x="715191" y="1002921"/>
                    <a:pt x="715191" y="1014253"/>
                  </a:cubicBezTo>
                  <a:lnTo>
                    <a:pt x="715191" y="1167241"/>
                  </a:lnTo>
                  <a:cubicBezTo>
                    <a:pt x="715191" y="1184239"/>
                    <a:pt x="715191" y="1195572"/>
                    <a:pt x="698163" y="1201238"/>
                  </a:cubicBezTo>
                  <a:cubicBezTo>
                    <a:pt x="641402" y="1223903"/>
                    <a:pt x="556260" y="1229569"/>
                    <a:pt x="482470" y="1229569"/>
                  </a:cubicBezTo>
                  <a:cubicBezTo>
                    <a:pt x="312187" y="1235235"/>
                    <a:pt x="175960" y="1127577"/>
                    <a:pt x="175960" y="923593"/>
                  </a:cubicBezTo>
                  <a:close/>
                </a:path>
              </a:pathLst>
            </a:custGeom>
            <a:grpFill/>
            <a:ln w="5676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AA19F13-AEF8-1AC1-640E-DA8C74224553}"/>
                </a:ext>
              </a:extLst>
            </p:cNvPr>
            <p:cNvSpPr/>
            <p:nvPr/>
          </p:nvSpPr>
          <p:spPr>
            <a:xfrm>
              <a:off x="5121262" y="2506803"/>
              <a:ext cx="964940" cy="969041"/>
            </a:xfrm>
            <a:custGeom>
              <a:avLst/>
              <a:gdLst>
                <a:gd name="connsiteX0" fmla="*/ 0 w 964940"/>
                <a:gd name="connsiteY0" fmla="*/ 487295 h 969041"/>
                <a:gd name="connsiteX1" fmla="*/ 482470 w 964940"/>
                <a:gd name="connsiteY1" fmla="*/ 0 h 969041"/>
                <a:gd name="connsiteX2" fmla="*/ 964941 w 964940"/>
                <a:gd name="connsiteY2" fmla="*/ 504293 h 969041"/>
                <a:gd name="connsiteX3" fmla="*/ 964941 w 964940"/>
                <a:gd name="connsiteY3" fmla="*/ 538291 h 969041"/>
                <a:gd name="connsiteX4" fmla="*/ 947912 w 964940"/>
                <a:gd name="connsiteY4" fmla="*/ 555289 h 969041"/>
                <a:gd name="connsiteX5" fmla="*/ 238397 w 964940"/>
                <a:gd name="connsiteY5" fmla="*/ 555289 h 969041"/>
                <a:gd name="connsiteX6" fmla="*/ 482470 w 964940"/>
                <a:gd name="connsiteY6" fmla="*/ 770605 h 969041"/>
                <a:gd name="connsiteX7" fmla="*/ 709515 w 964940"/>
                <a:gd name="connsiteY7" fmla="*/ 657281 h 969041"/>
                <a:gd name="connsiteX8" fmla="*/ 737896 w 964940"/>
                <a:gd name="connsiteY8" fmla="*/ 640282 h 969041"/>
                <a:gd name="connsiteX9" fmla="*/ 930884 w 964940"/>
                <a:gd name="connsiteY9" fmla="*/ 640282 h 969041"/>
                <a:gd name="connsiteX10" fmla="*/ 942236 w 964940"/>
                <a:gd name="connsiteY10" fmla="*/ 651615 h 969041"/>
                <a:gd name="connsiteX11" fmla="*/ 936560 w 964940"/>
                <a:gd name="connsiteY11" fmla="*/ 668613 h 969041"/>
                <a:gd name="connsiteX12" fmla="*/ 476794 w 964940"/>
                <a:gd name="connsiteY12" fmla="*/ 968923 h 969041"/>
                <a:gd name="connsiteX13" fmla="*/ 0 w 964940"/>
                <a:gd name="connsiteY13" fmla="*/ 487295 h 969041"/>
                <a:gd name="connsiteX14" fmla="*/ 726543 w 964940"/>
                <a:gd name="connsiteY14" fmla="*/ 373970 h 969041"/>
                <a:gd name="connsiteX15" fmla="*/ 482470 w 964940"/>
                <a:gd name="connsiteY15" fmla="*/ 203984 h 969041"/>
                <a:gd name="connsiteX16" fmla="*/ 244073 w 964940"/>
                <a:gd name="connsiteY16" fmla="*/ 373970 h 969041"/>
                <a:gd name="connsiteX17" fmla="*/ 726543 w 964940"/>
                <a:gd name="connsiteY17" fmla="*/ 373970 h 96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940" h="969041">
                  <a:moveTo>
                    <a:pt x="0" y="487295"/>
                  </a:moveTo>
                  <a:cubicBezTo>
                    <a:pt x="0" y="198318"/>
                    <a:pt x="215692" y="0"/>
                    <a:pt x="482470" y="0"/>
                  </a:cubicBezTo>
                  <a:cubicBezTo>
                    <a:pt x="788981" y="0"/>
                    <a:pt x="964941" y="232315"/>
                    <a:pt x="964941" y="504293"/>
                  </a:cubicBezTo>
                  <a:lnTo>
                    <a:pt x="964941" y="538291"/>
                  </a:lnTo>
                  <a:cubicBezTo>
                    <a:pt x="964941" y="549623"/>
                    <a:pt x="959264" y="555289"/>
                    <a:pt x="947912" y="555289"/>
                  </a:cubicBezTo>
                  <a:lnTo>
                    <a:pt x="238397" y="555289"/>
                  </a:lnTo>
                  <a:cubicBezTo>
                    <a:pt x="255426" y="679946"/>
                    <a:pt x="346243" y="770605"/>
                    <a:pt x="482470" y="770605"/>
                  </a:cubicBezTo>
                  <a:cubicBezTo>
                    <a:pt x="590316" y="770605"/>
                    <a:pt x="664106" y="736608"/>
                    <a:pt x="709515" y="657281"/>
                  </a:cubicBezTo>
                  <a:cubicBezTo>
                    <a:pt x="720867" y="640282"/>
                    <a:pt x="720867" y="640282"/>
                    <a:pt x="737896" y="640282"/>
                  </a:cubicBezTo>
                  <a:lnTo>
                    <a:pt x="930884" y="640282"/>
                  </a:lnTo>
                  <a:cubicBezTo>
                    <a:pt x="942236" y="640282"/>
                    <a:pt x="942236" y="645948"/>
                    <a:pt x="942236" y="651615"/>
                  </a:cubicBezTo>
                  <a:cubicBezTo>
                    <a:pt x="942236" y="657281"/>
                    <a:pt x="942236" y="657281"/>
                    <a:pt x="936560" y="668613"/>
                  </a:cubicBezTo>
                  <a:cubicBezTo>
                    <a:pt x="857094" y="872597"/>
                    <a:pt x="703839" y="968923"/>
                    <a:pt x="476794" y="968923"/>
                  </a:cubicBezTo>
                  <a:cubicBezTo>
                    <a:pt x="210016" y="974589"/>
                    <a:pt x="0" y="776271"/>
                    <a:pt x="0" y="487295"/>
                  </a:cubicBezTo>
                  <a:close/>
                  <a:moveTo>
                    <a:pt x="726543" y="373970"/>
                  </a:moveTo>
                  <a:cubicBezTo>
                    <a:pt x="692487" y="271978"/>
                    <a:pt x="613021" y="203984"/>
                    <a:pt x="482470" y="203984"/>
                  </a:cubicBezTo>
                  <a:cubicBezTo>
                    <a:pt x="374624" y="203984"/>
                    <a:pt x="283806" y="266312"/>
                    <a:pt x="244073" y="373970"/>
                  </a:cubicBezTo>
                  <a:lnTo>
                    <a:pt x="726543" y="373970"/>
                  </a:lnTo>
                  <a:close/>
                </a:path>
              </a:pathLst>
            </a:custGeom>
            <a:grpFill/>
            <a:ln w="5676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602B3E7-F9D7-4FA4-C141-2089FCEEE9B0}"/>
                </a:ext>
              </a:extLst>
            </p:cNvPr>
            <p:cNvSpPr/>
            <p:nvPr/>
          </p:nvSpPr>
          <p:spPr>
            <a:xfrm>
              <a:off x="6233782" y="2512470"/>
              <a:ext cx="641401" cy="948382"/>
            </a:xfrm>
            <a:custGeom>
              <a:avLst/>
              <a:gdLst>
                <a:gd name="connsiteX0" fmla="*/ 0 w 641401"/>
                <a:gd name="connsiteY0" fmla="*/ 929260 h 948382"/>
                <a:gd name="connsiteX1" fmla="*/ 0 w 641401"/>
                <a:gd name="connsiteY1" fmla="*/ 33997 h 948382"/>
                <a:gd name="connsiteX2" fmla="*/ 17028 w 641401"/>
                <a:gd name="connsiteY2" fmla="*/ 16998 h 948382"/>
                <a:gd name="connsiteX3" fmla="*/ 204340 w 641401"/>
                <a:gd name="connsiteY3" fmla="*/ 16998 h 948382"/>
                <a:gd name="connsiteX4" fmla="*/ 221369 w 641401"/>
                <a:gd name="connsiteY4" fmla="*/ 33997 h 948382"/>
                <a:gd name="connsiteX5" fmla="*/ 221369 w 641401"/>
                <a:gd name="connsiteY5" fmla="*/ 84993 h 948382"/>
                <a:gd name="connsiteX6" fmla="*/ 448414 w 641401"/>
                <a:gd name="connsiteY6" fmla="*/ 0 h 948382"/>
                <a:gd name="connsiteX7" fmla="*/ 618697 w 641401"/>
                <a:gd name="connsiteY7" fmla="*/ 28331 h 948382"/>
                <a:gd name="connsiteX8" fmla="*/ 641402 w 641401"/>
                <a:gd name="connsiteY8" fmla="*/ 62328 h 948382"/>
                <a:gd name="connsiteX9" fmla="*/ 641402 w 641401"/>
                <a:gd name="connsiteY9" fmla="*/ 237981 h 948382"/>
                <a:gd name="connsiteX10" fmla="*/ 624374 w 641401"/>
                <a:gd name="connsiteY10" fmla="*/ 254980 h 948382"/>
                <a:gd name="connsiteX11" fmla="*/ 613021 w 641401"/>
                <a:gd name="connsiteY11" fmla="*/ 249314 h 948382"/>
                <a:gd name="connsiteX12" fmla="*/ 420033 w 641401"/>
                <a:gd name="connsiteY12" fmla="*/ 198318 h 948382"/>
                <a:gd name="connsiteX13" fmla="*/ 215692 w 641401"/>
                <a:gd name="connsiteY13" fmla="*/ 447631 h 948382"/>
                <a:gd name="connsiteX14" fmla="*/ 215692 w 641401"/>
                <a:gd name="connsiteY14" fmla="*/ 929260 h 948382"/>
                <a:gd name="connsiteX15" fmla="*/ 198664 w 641401"/>
                <a:gd name="connsiteY15" fmla="*/ 946258 h 948382"/>
                <a:gd name="connsiteX16" fmla="*/ 11352 w 641401"/>
                <a:gd name="connsiteY16" fmla="*/ 946258 h 948382"/>
                <a:gd name="connsiteX17" fmla="*/ 0 w 641401"/>
                <a:gd name="connsiteY17" fmla="*/ 929260 h 94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1" h="948382">
                  <a:moveTo>
                    <a:pt x="0" y="929260"/>
                  </a:moveTo>
                  <a:lnTo>
                    <a:pt x="0" y="33997"/>
                  </a:lnTo>
                  <a:cubicBezTo>
                    <a:pt x="0" y="22665"/>
                    <a:pt x="5676" y="16998"/>
                    <a:pt x="17028" y="16998"/>
                  </a:cubicBezTo>
                  <a:lnTo>
                    <a:pt x="204340" y="16998"/>
                  </a:lnTo>
                  <a:cubicBezTo>
                    <a:pt x="215692" y="16998"/>
                    <a:pt x="221369" y="22665"/>
                    <a:pt x="221369" y="33997"/>
                  </a:cubicBezTo>
                  <a:lnTo>
                    <a:pt x="221369" y="84993"/>
                  </a:lnTo>
                  <a:cubicBezTo>
                    <a:pt x="278130" y="33997"/>
                    <a:pt x="357595" y="0"/>
                    <a:pt x="448414" y="0"/>
                  </a:cubicBezTo>
                  <a:cubicBezTo>
                    <a:pt x="510851" y="0"/>
                    <a:pt x="567612" y="11332"/>
                    <a:pt x="618697" y="28331"/>
                  </a:cubicBezTo>
                  <a:cubicBezTo>
                    <a:pt x="635726" y="33997"/>
                    <a:pt x="641402" y="45329"/>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4" y="198318"/>
                    <a:pt x="215692" y="254980"/>
                    <a:pt x="215692" y="447631"/>
                  </a:cubicBezTo>
                  <a:lnTo>
                    <a:pt x="215692" y="929260"/>
                  </a:lnTo>
                  <a:cubicBezTo>
                    <a:pt x="215692" y="940592"/>
                    <a:pt x="210016" y="946258"/>
                    <a:pt x="198664" y="946258"/>
                  </a:cubicBezTo>
                  <a:lnTo>
                    <a:pt x="11352" y="946258"/>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9BD398-2A4B-C3C8-743D-4F35242A5F3F}"/>
                </a:ext>
              </a:extLst>
            </p:cNvPr>
            <p:cNvSpPr/>
            <p:nvPr/>
          </p:nvSpPr>
          <p:spPr>
            <a:xfrm>
              <a:off x="6948973" y="2506803"/>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5 h 964000"/>
                <a:gd name="connsiteX7" fmla="*/ 39733 w 859321"/>
                <a:gd name="connsiteY7" fmla="*/ 305975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1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7345 w 859321"/>
                <a:gd name="connsiteY20" fmla="*/ 577954 h 964000"/>
                <a:gd name="connsiteX21" fmla="*/ 385977 w 859321"/>
                <a:gd name="connsiteY21" fmla="*/ 538291 h 964000"/>
                <a:gd name="connsiteX22" fmla="*/ 215693 w 859321"/>
                <a:gd name="connsiteY22" fmla="*/ 657281 h 964000"/>
                <a:gd name="connsiteX23" fmla="*/ 380300 w 859321"/>
                <a:gd name="connsiteY23" fmla="*/ 770605 h 964000"/>
                <a:gd name="connsiteX24" fmla="*/ 607345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5"/>
                    <a:pt x="238397" y="305975"/>
                    <a:pt x="227045" y="305975"/>
                  </a:cubicBezTo>
                  <a:lnTo>
                    <a:pt x="39733" y="305975"/>
                  </a:lnTo>
                  <a:cubicBezTo>
                    <a:pt x="34057" y="305975"/>
                    <a:pt x="28381" y="300309"/>
                    <a:pt x="28381" y="294643"/>
                  </a:cubicBezTo>
                  <a:cubicBezTo>
                    <a:pt x="28381" y="288977"/>
                    <a:pt x="28381" y="283311"/>
                    <a:pt x="28381" y="277644"/>
                  </a:cubicBezTo>
                  <a:cubicBezTo>
                    <a:pt x="62437" y="124657"/>
                    <a:pt x="204340" y="0"/>
                    <a:pt x="425709" y="0"/>
                  </a:cubicBezTo>
                  <a:cubicBezTo>
                    <a:pt x="664106" y="0"/>
                    <a:pt x="823038" y="135989"/>
                    <a:pt x="823038" y="356971"/>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7345" y="577954"/>
                  </a:moveTo>
                  <a:cubicBezTo>
                    <a:pt x="527880" y="555289"/>
                    <a:pt x="471118" y="538291"/>
                    <a:pt x="385977" y="538291"/>
                  </a:cubicBezTo>
                  <a:cubicBezTo>
                    <a:pt x="295158" y="538291"/>
                    <a:pt x="215693" y="577954"/>
                    <a:pt x="215693" y="657281"/>
                  </a:cubicBezTo>
                  <a:cubicBezTo>
                    <a:pt x="215693" y="730942"/>
                    <a:pt x="278130" y="770605"/>
                    <a:pt x="380300" y="770605"/>
                  </a:cubicBezTo>
                  <a:cubicBezTo>
                    <a:pt x="493822" y="776271"/>
                    <a:pt x="607345" y="696944"/>
                    <a:pt x="607345" y="577954"/>
                  </a:cubicBezTo>
                  <a:close/>
                </a:path>
              </a:pathLst>
            </a:custGeom>
            <a:grpFill/>
            <a:ln w="5676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603D7C6-B605-BA0E-9B45-102C8CCCF53C}"/>
                </a:ext>
              </a:extLst>
            </p:cNvPr>
            <p:cNvSpPr/>
            <p:nvPr/>
          </p:nvSpPr>
          <p:spPr>
            <a:xfrm>
              <a:off x="7908238" y="2506803"/>
              <a:ext cx="933110" cy="963731"/>
            </a:xfrm>
            <a:custGeom>
              <a:avLst/>
              <a:gdLst>
                <a:gd name="connsiteX0" fmla="*/ 0 w 933110"/>
                <a:gd name="connsiteY0" fmla="*/ 487295 h 963731"/>
                <a:gd name="connsiteX1" fmla="*/ 488146 w 933110"/>
                <a:gd name="connsiteY1" fmla="*/ 0 h 963731"/>
                <a:gd name="connsiteX2" fmla="*/ 930884 w 933110"/>
                <a:gd name="connsiteY2" fmla="*/ 339973 h 963731"/>
                <a:gd name="connsiteX3" fmla="*/ 919532 w 933110"/>
                <a:gd name="connsiteY3" fmla="*/ 362638 h 963731"/>
                <a:gd name="connsiteX4" fmla="*/ 737896 w 933110"/>
                <a:gd name="connsiteY4" fmla="*/ 362638 h 963731"/>
                <a:gd name="connsiteX5" fmla="*/ 709515 w 933110"/>
                <a:gd name="connsiteY5" fmla="*/ 345639 h 963731"/>
                <a:gd name="connsiteX6" fmla="*/ 488146 w 933110"/>
                <a:gd name="connsiteY6" fmla="*/ 198318 h 963731"/>
                <a:gd name="connsiteX7" fmla="*/ 238397 w 933110"/>
                <a:gd name="connsiteY7" fmla="*/ 481628 h 963731"/>
                <a:gd name="connsiteX8" fmla="*/ 488146 w 933110"/>
                <a:gd name="connsiteY8" fmla="*/ 764939 h 963731"/>
                <a:gd name="connsiteX9" fmla="*/ 709515 w 933110"/>
                <a:gd name="connsiteY9" fmla="*/ 617617 h 963731"/>
                <a:gd name="connsiteX10" fmla="*/ 737896 w 933110"/>
                <a:gd name="connsiteY10" fmla="*/ 600619 h 963731"/>
                <a:gd name="connsiteX11" fmla="*/ 919532 w 933110"/>
                <a:gd name="connsiteY11" fmla="*/ 600619 h 963731"/>
                <a:gd name="connsiteX12" fmla="*/ 930884 w 933110"/>
                <a:gd name="connsiteY12" fmla="*/ 623284 h 963731"/>
                <a:gd name="connsiteX13" fmla="*/ 488146 w 933110"/>
                <a:gd name="connsiteY13" fmla="*/ 963257 h 963731"/>
                <a:gd name="connsiteX14" fmla="*/ 0 w 933110"/>
                <a:gd name="connsiteY14" fmla="*/ 487295 h 9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110" h="963731">
                  <a:moveTo>
                    <a:pt x="0" y="487295"/>
                  </a:moveTo>
                  <a:cubicBezTo>
                    <a:pt x="0" y="192651"/>
                    <a:pt x="210017" y="0"/>
                    <a:pt x="488146" y="0"/>
                  </a:cubicBezTo>
                  <a:cubicBezTo>
                    <a:pt x="732220" y="0"/>
                    <a:pt x="902504" y="158654"/>
                    <a:pt x="930884" y="339973"/>
                  </a:cubicBezTo>
                  <a:cubicBezTo>
                    <a:pt x="930884" y="356971"/>
                    <a:pt x="930884" y="362638"/>
                    <a:pt x="919532" y="362638"/>
                  </a:cubicBezTo>
                  <a:lnTo>
                    <a:pt x="737896" y="362638"/>
                  </a:lnTo>
                  <a:cubicBezTo>
                    <a:pt x="726543" y="362638"/>
                    <a:pt x="715191" y="362638"/>
                    <a:pt x="709515" y="345639"/>
                  </a:cubicBezTo>
                  <a:cubicBezTo>
                    <a:pt x="675459" y="249313"/>
                    <a:pt x="595992" y="198318"/>
                    <a:pt x="488146" y="198318"/>
                  </a:cubicBezTo>
                  <a:cubicBezTo>
                    <a:pt x="340567" y="198318"/>
                    <a:pt x="238397" y="300309"/>
                    <a:pt x="238397" y="481628"/>
                  </a:cubicBezTo>
                  <a:cubicBezTo>
                    <a:pt x="238397" y="662947"/>
                    <a:pt x="340567" y="764939"/>
                    <a:pt x="488146" y="764939"/>
                  </a:cubicBezTo>
                  <a:cubicBezTo>
                    <a:pt x="595992" y="764939"/>
                    <a:pt x="675459" y="713943"/>
                    <a:pt x="709515" y="617617"/>
                  </a:cubicBezTo>
                  <a:cubicBezTo>
                    <a:pt x="715191" y="600619"/>
                    <a:pt x="720868" y="600619"/>
                    <a:pt x="737896" y="600619"/>
                  </a:cubicBezTo>
                  <a:lnTo>
                    <a:pt x="919532" y="600619"/>
                  </a:lnTo>
                  <a:cubicBezTo>
                    <a:pt x="930884" y="600619"/>
                    <a:pt x="936560" y="606285"/>
                    <a:pt x="930884" y="623284"/>
                  </a:cubicBezTo>
                  <a:cubicBezTo>
                    <a:pt x="902504" y="810269"/>
                    <a:pt x="737896" y="963257"/>
                    <a:pt x="488146" y="963257"/>
                  </a:cubicBezTo>
                  <a:cubicBezTo>
                    <a:pt x="210017" y="974589"/>
                    <a:pt x="0" y="781938"/>
                    <a:pt x="0" y="487295"/>
                  </a:cubicBezTo>
                  <a:close/>
                </a:path>
              </a:pathLst>
            </a:custGeom>
            <a:grpFill/>
            <a:ln w="5676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08FAC19-EE4A-7278-C9B6-4AA6AFB287D4}"/>
                </a:ext>
              </a:extLst>
            </p:cNvPr>
            <p:cNvSpPr/>
            <p:nvPr/>
          </p:nvSpPr>
          <p:spPr>
            <a:xfrm>
              <a:off x="8895883" y="2535135"/>
              <a:ext cx="902503" cy="1320228"/>
            </a:xfrm>
            <a:custGeom>
              <a:avLst/>
              <a:gdLst>
                <a:gd name="connsiteX0" fmla="*/ 45409 w 902503"/>
                <a:gd name="connsiteY0" fmla="*/ 1286231 h 1320228"/>
                <a:gd name="connsiteX1" fmla="*/ 28381 w 902503"/>
                <a:gd name="connsiteY1" fmla="*/ 1257900 h 1320228"/>
                <a:gd name="connsiteX2" fmla="*/ 28381 w 902503"/>
                <a:gd name="connsiteY2" fmla="*/ 1093580 h 1320228"/>
                <a:gd name="connsiteX3" fmla="*/ 45409 w 902503"/>
                <a:gd name="connsiteY3" fmla="*/ 1076581 h 1320228"/>
                <a:gd name="connsiteX4" fmla="*/ 192988 w 902503"/>
                <a:gd name="connsiteY4" fmla="*/ 1116244 h 1320228"/>
                <a:gd name="connsiteX5" fmla="*/ 380300 w 902503"/>
                <a:gd name="connsiteY5" fmla="*/ 912261 h 1320228"/>
                <a:gd name="connsiteX6" fmla="*/ 5676 w 902503"/>
                <a:gd name="connsiteY6" fmla="*/ 33997 h 1320228"/>
                <a:gd name="connsiteX7" fmla="*/ 0 w 902503"/>
                <a:gd name="connsiteY7" fmla="*/ 16998 h 1320228"/>
                <a:gd name="connsiteX8" fmla="*/ 17029 w 902503"/>
                <a:gd name="connsiteY8" fmla="*/ 0 h 1320228"/>
                <a:gd name="connsiteX9" fmla="*/ 232721 w 902503"/>
                <a:gd name="connsiteY9" fmla="*/ 0 h 1320228"/>
                <a:gd name="connsiteX10" fmla="*/ 255426 w 902503"/>
                <a:gd name="connsiteY10" fmla="*/ 16998 h 1320228"/>
                <a:gd name="connsiteX11" fmla="*/ 476794 w 902503"/>
                <a:gd name="connsiteY11" fmla="*/ 606285 h 1320228"/>
                <a:gd name="connsiteX12" fmla="*/ 658430 w 902503"/>
                <a:gd name="connsiteY12" fmla="*/ 16998 h 1320228"/>
                <a:gd name="connsiteX13" fmla="*/ 681135 w 902503"/>
                <a:gd name="connsiteY13" fmla="*/ 0 h 1320228"/>
                <a:gd name="connsiteX14" fmla="*/ 885475 w 902503"/>
                <a:gd name="connsiteY14" fmla="*/ 0 h 1320228"/>
                <a:gd name="connsiteX15" fmla="*/ 902503 w 902503"/>
                <a:gd name="connsiteY15" fmla="*/ 11332 h 1320228"/>
                <a:gd name="connsiteX16" fmla="*/ 896828 w 902503"/>
                <a:gd name="connsiteY16" fmla="*/ 33997 h 1320228"/>
                <a:gd name="connsiteX17" fmla="*/ 556260 w 902503"/>
                <a:gd name="connsiteY17" fmla="*/ 1025585 h 1320228"/>
                <a:gd name="connsiteX18" fmla="*/ 227045 w 902503"/>
                <a:gd name="connsiteY18" fmla="*/ 1320228 h 1320228"/>
                <a:gd name="connsiteX19" fmla="*/ 45409 w 902503"/>
                <a:gd name="connsiteY19" fmla="*/ 1286231 h 13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503" h="1320228">
                  <a:moveTo>
                    <a:pt x="45409" y="1286231"/>
                  </a:moveTo>
                  <a:cubicBezTo>
                    <a:pt x="28381" y="1274899"/>
                    <a:pt x="28381" y="1269232"/>
                    <a:pt x="28381" y="1257900"/>
                  </a:cubicBezTo>
                  <a:lnTo>
                    <a:pt x="28381" y="1093580"/>
                  </a:lnTo>
                  <a:cubicBezTo>
                    <a:pt x="28381" y="1082247"/>
                    <a:pt x="34056" y="1076581"/>
                    <a:pt x="45409" y="1076581"/>
                  </a:cubicBezTo>
                  <a:cubicBezTo>
                    <a:pt x="73790" y="1076581"/>
                    <a:pt x="124875" y="1116244"/>
                    <a:pt x="192988" y="1116244"/>
                  </a:cubicBezTo>
                  <a:cubicBezTo>
                    <a:pt x="289482" y="1116244"/>
                    <a:pt x="340567" y="1053916"/>
                    <a:pt x="380300" y="912261"/>
                  </a:cubicBezTo>
                  <a:lnTo>
                    <a:pt x="5676" y="33997"/>
                  </a:lnTo>
                  <a:cubicBezTo>
                    <a:pt x="0" y="22665"/>
                    <a:pt x="0" y="22665"/>
                    <a:pt x="0" y="16998"/>
                  </a:cubicBezTo>
                  <a:cubicBezTo>
                    <a:pt x="0" y="5666"/>
                    <a:pt x="5676" y="0"/>
                    <a:pt x="17029" y="0"/>
                  </a:cubicBezTo>
                  <a:lnTo>
                    <a:pt x="232721" y="0"/>
                  </a:lnTo>
                  <a:cubicBezTo>
                    <a:pt x="249749" y="0"/>
                    <a:pt x="249749" y="5666"/>
                    <a:pt x="255426" y="16998"/>
                  </a:cubicBezTo>
                  <a:lnTo>
                    <a:pt x="476794" y="606285"/>
                  </a:lnTo>
                  <a:lnTo>
                    <a:pt x="658430" y="16998"/>
                  </a:lnTo>
                  <a:cubicBezTo>
                    <a:pt x="664106" y="5666"/>
                    <a:pt x="664106" y="0"/>
                    <a:pt x="681135" y="0"/>
                  </a:cubicBezTo>
                  <a:lnTo>
                    <a:pt x="885475" y="0"/>
                  </a:lnTo>
                  <a:cubicBezTo>
                    <a:pt x="896828" y="0"/>
                    <a:pt x="902503" y="5666"/>
                    <a:pt x="902503" y="11332"/>
                  </a:cubicBezTo>
                  <a:cubicBezTo>
                    <a:pt x="902503" y="16998"/>
                    <a:pt x="902503" y="22665"/>
                    <a:pt x="896828" y="33997"/>
                  </a:cubicBezTo>
                  <a:lnTo>
                    <a:pt x="556260" y="1025585"/>
                  </a:lnTo>
                  <a:cubicBezTo>
                    <a:pt x="476794" y="1263566"/>
                    <a:pt x="351919" y="1320228"/>
                    <a:pt x="227045" y="1320228"/>
                  </a:cubicBezTo>
                  <a:cubicBezTo>
                    <a:pt x="147579" y="1314562"/>
                    <a:pt x="85142" y="1303230"/>
                    <a:pt x="45409" y="1286231"/>
                  </a:cubicBezTo>
                  <a:close/>
                </a:path>
              </a:pathLst>
            </a:custGeom>
            <a:grpFill/>
            <a:ln w="5676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4433E61-0120-2429-CF8E-F2746A8B3709}"/>
                </a:ext>
              </a:extLst>
            </p:cNvPr>
            <p:cNvSpPr/>
            <p:nvPr/>
          </p:nvSpPr>
          <p:spPr>
            <a:xfrm>
              <a:off x="2771347" y="3781702"/>
              <a:ext cx="998997" cy="1303229"/>
            </a:xfrm>
            <a:custGeom>
              <a:avLst/>
              <a:gdLst>
                <a:gd name="connsiteX0" fmla="*/ 380300 w 998997"/>
                <a:gd name="connsiteY0" fmla="*/ 1286231 h 1303229"/>
                <a:gd name="connsiteX1" fmla="*/ 380300 w 998997"/>
                <a:gd name="connsiteY1" fmla="*/ 215316 h 1303229"/>
                <a:gd name="connsiteX2" fmla="*/ 17028 w 998997"/>
                <a:gd name="connsiteY2" fmla="*/ 215316 h 1303229"/>
                <a:gd name="connsiteX3" fmla="*/ 0 w 998997"/>
                <a:gd name="connsiteY3" fmla="*/ 198318 h 1303229"/>
                <a:gd name="connsiteX4" fmla="*/ 0 w 998997"/>
                <a:gd name="connsiteY4" fmla="*/ 16998 h 1303229"/>
                <a:gd name="connsiteX5" fmla="*/ 17028 w 998997"/>
                <a:gd name="connsiteY5" fmla="*/ 0 h 1303229"/>
                <a:gd name="connsiteX6" fmla="*/ 981969 w 998997"/>
                <a:gd name="connsiteY6" fmla="*/ 0 h 1303229"/>
                <a:gd name="connsiteX7" fmla="*/ 998997 w 998997"/>
                <a:gd name="connsiteY7" fmla="*/ 16998 h 1303229"/>
                <a:gd name="connsiteX8" fmla="*/ 998997 w 998997"/>
                <a:gd name="connsiteY8" fmla="*/ 198318 h 1303229"/>
                <a:gd name="connsiteX9" fmla="*/ 981969 w 998997"/>
                <a:gd name="connsiteY9" fmla="*/ 215316 h 1303229"/>
                <a:gd name="connsiteX10" fmla="*/ 618697 w 998997"/>
                <a:gd name="connsiteY10" fmla="*/ 215316 h 1303229"/>
                <a:gd name="connsiteX11" fmla="*/ 618697 w 998997"/>
                <a:gd name="connsiteY11" fmla="*/ 1286231 h 1303229"/>
                <a:gd name="connsiteX12" fmla="*/ 601669 w 998997"/>
                <a:gd name="connsiteY12" fmla="*/ 1303230 h 1303229"/>
                <a:gd name="connsiteX13" fmla="*/ 403005 w 998997"/>
                <a:gd name="connsiteY13" fmla="*/ 1303230 h 1303229"/>
                <a:gd name="connsiteX14" fmla="*/ 380300 w 998997"/>
                <a:gd name="connsiteY14" fmla="*/ 1286231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997" h="1303229">
                  <a:moveTo>
                    <a:pt x="380300" y="1286231"/>
                  </a:moveTo>
                  <a:lnTo>
                    <a:pt x="380300" y="215316"/>
                  </a:lnTo>
                  <a:lnTo>
                    <a:pt x="17028" y="215316"/>
                  </a:lnTo>
                  <a:cubicBezTo>
                    <a:pt x="5676" y="215316"/>
                    <a:pt x="0" y="209650"/>
                    <a:pt x="0" y="198318"/>
                  </a:cubicBezTo>
                  <a:lnTo>
                    <a:pt x="0" y="16998"/>
                  </a:lnTo>
                  <a:cubicBezTo>
                    <a:pt x="0" y="5666"/>
                    <a:pt x="5676" y="0"/>
                    <a:pt x="17028" y="0"/>
                  </a:cubicBezTo>
                  <a:lnTo>
                    <a:pt x="981969" y="0"/>
                  </a:lnTo>
                  <a:cubicBezTo>
                    <a:pt x="993321" y="0"/>
                    <a:pt x="998997" y="5666"/>
                    <a:pt x="998997" y="16998"/>
                  </a:cubicBezTo>
                  <a:lnTo>
                    <a:pt x="998997" y="198318"/>
                  </a:lnTo>
                  <a:cubicBezTo>
                    <a:pt x="998997" y="209650"/>
                    <a:pt x="993321" y="215316"/>
                    <a:pt x="981969" y="215316"/>
                  </a:cubicBezTo>
                  <a:lnTo>
                    <a:pt x="618697" y="215316"/>
                  </a:lnTo>
                  <a:lnTo>
                    <a:pt x="618697" y="1286231"/>
                  </a:lnTo>
                  <a:cubicBezTo>
                    <a:pt x="618697" y="1297563"/>
                    <a:pt x="613021" y="1303230"/>
                    <a:pt x="601669" y="1303230"/>
                  </a:cubicBezTo>
                  <a:lnTo>
                    <a:pt x="403005" y="1303230"/>
                  </a:lnTo>
                  <a:cubicBezTo>
                    <a:pt x="385976" y="1303230"/>
                    <a:pt x="380300" y="1297563"/>
                    <a:pt x="380300" y="1286231"/>
                  </a:cubicBezTo>
                  <a:close/>
                </a:path>
              </a:pathLst>
            </a:custGeom>
            <a:grpFill/>
            <a:ln w="5676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BFB0CEF-6C0D-A65F-1973-B46F2848291B}"/>
                </a:ext>
              </a:extLst>
            </p:cNvPr>
            <p:cNvSpPr/>
            <p:nvPr/>
          </p:nvSpPr>
          <p:spPr>
            <a:xfrm>
              <a:off x="3832782" y="4138674"/>
              <a:ext cx="641402" cy="946258"/>
            </a:xfrm>
            <a:custGeom>
              <a:avLst/>
              <a:gdLst>
                <a:gd name="connsiteX0" fmla="*/ 0 w 641402"/>
                <a:gd name="connsiteY0" fmla="*/ 929260 h 946258"/>
                <a:gd name="connsiteX1" fmla="*/ 0 w 641402"/>
                <a:gd name="connsiteY1" fmla="*/ 33997 h 946258"/>
                <a:gd name="connsiteX2" fmla="*/ 17029 w 641402"/>
                <a:gd name="connsiteY2" fmla="*/ 16999 h 946258"/>
                <a:gd name="connsiteX3" fmla="*/ 204341 w 641402"/>
                <a:gd name="connsiteY3" fmla="*/ 16999 h 946258"/>
                <a:gd name="connsiteX4" fmla="*/ 221369 w 641402"/>
                <a:gd name="connsiteY4" fmla="*/ 33997 h 946258"/>
                <a:gd name="connsiteX5" fmla="*/ 221369 w 641402"/>
                <a:gd name="connsiteY5" fmla="*/ 84993 h 946258"/>
                <a:gd name="connsiteX6" fmla="*/ 448414 w 641402"/>
                <a:gd name="connsiteY6" fmla="*/ 0 h 946258"/>
                <a:gd name="connsiteX7" fmla="*/ 618697 w 641402"/>
                <a:gd name="connsiteY7" fmla="*/ 28331 h 946258"/>
                <a:gd name="connsiteX8" fmla="*/ 641402 w 641402"/>
                <a:gd name="connsiteY8" fmla="*/ 62328 h 946258"/>
                <a:gd name="connsiteX9" fmla="*/ 641402 w 641402"/>
                <a:gd name="connsiteY9" fmla="*/ 237981 h 946258"/>
                <a:gd name="connsiteX10" fmla="*/ 624374 w 641402"/>
                <a:gd name="connsiteY10" fmla="*/ 254980 h 946258"/>
                <a:gd name="connsiteX11" fmla="*/ 613021 w 641402"/>
                <a:gd name="connsiteY11" fmla="*/ 249314 h 946258"/>
                <a:gd name="connsiteX12" fmla="*/ 420033 w 641402"/>
                <a:gd name="connsiteY12" fmla="*/ 198318 h 946258"/>
                <a:gd name="connsiteX13" fmla="*/ 215693 w 641402"/>
                <a:gd name="connsiteY13" fmla="*/ 447631 h 946258"/>
                <a:gd name="connsiteX14" fmla="*/ 215693 w 641402"/>
                <a:gd name="connsiteY14" fmla="*/ 929260 h 946258"/>
                <a:gd name="connsiteX15" fmla="*/ 198664 w 641402"/>
                <a:gd name="connsiteY15" fmla="*/ 946258 h 946258"/>
                <a:gd name="connsiteX16" fmla="*/ 11352 w 641402"/>
                <a:gd name="connsiteY16" fmla="*/ 946258 h 946258"/>
                <a:gd name="connsiteX17" fmla="*/ 0 w 641402"/>
                <a:gd name="connsiteY17" fmla="*/ 929260 h 9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2" h="946258">
                  <a:moveTo>
                    <a:pt x="0" y="929260"/>
                  </a:moveTo>
                  <a:lnTo>
                    <a:pt x="0" y="33997"/>
                  </a:lnTo>
                  <a:cubicBezTo>
                    <a:pt x="0" y="22665"/>
                    <a:pt x="5676" y="16999"/>
                    <a:pt x="17029" y="16999"/>
                  </a:cubicBezTo>
                  <a:lnTo>
                    <a:pt x="204341" y="16999"/>
                  </a:lnTo>
                  <a:cubicBezTo>
                    <a:pt x="215693" y="16999"/>
                    <a:pt x="221369" y="22665"/>
                    <a:pt x="221369" y="33997"/>
                  </a:cubicBezTo>
                  <a:lnTo>
                    <a:pt x="221369" y="84993"/>
                  </a:lnTo>
                  <a:cubicBezTo>
                    <a:pt x="278130" y="33997"/>
                    <a:pt x="357596" y="0"/>
                    <a:pt x="448414" y="0"/>
                  </a:cubicBezTo>
                  <a:cubicBezTo>
                    <a:pt x="510851" y="0"/>
                    <a:pt x="567612" y="11333"/>
                    <a:pt x="618697" y="28331"/>
                  </a:cubicBezTo>
                  <a:cubicBezTo>
                    <a:pt x="635726" y="33997"/>
                    <a:pt x="641402" y="45330"/>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5" y="198318"/>
                    <a:pt x="215693" y="254980"/>
                    <a:pt x="215693" y="447631"/>
                  </a:cubicBezTo>
                  <a:lnTo>
                    <a:pt x="215693" y="929260"/>
                  </a:lnTo>
                  <a:cubicBezTo>
                    <a:pt x="215693" y="940592"/>
                    <a:pt x="210017" y="946258"/>
                    <a:pt x="198664" y="946258"/>
                  </a:cubicBezTo>
                  <a:lnTo>
                    <a:pt x="11352" y="946258"/>
                  </a:lnTo>
                  <a:cubicBezTo>
                    <a:pt x="5676" y="946258"/>
                    <a:pt x="0" y="940592"/>
                    <a:pt x="0" y="929260"/>
                  </a:cubicBezTo>
                  <a:close/>
                </a:path>
              </a:pathLst>
            </a:custGeom>
            <a:grpFill/>
            <a:ln w="5676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BD09A1F-B05B-D157-9B99-117EB2E70F08}"/>
                </a:ext>
              </a:extLst>
            </p:cNvPr>
            <p:cNvSpPr/>
            <p:nvPr/>
          </p:nvSpPr>
          <p:spPr>
            <a:xfrm>
              <a:off x="4604734" y="4150006"/>
              <a:ext cx="828714" cy="946451"/>
            </a:xfrm>
            <a:custGeom>
              <a:avLst/>
              <a:gdLst>
                <a:gd name="connsiteX0" fmla="*/ 0 w 828714"/>
                <a:gd name="connsiteY0" fmla="*/ 640282 h 946451"/>
                <a:gd name="connsiteX1" fmla="*/ 0 w 828714"/>
                <a:gd name="connsiteY1" fmla="*/ 22665 h 946451"/>
                <a:gd name="connsiteX2" fmla="*/ 17029 w 828714"/>
                <a:gd name="connsiteY2" fmla="*/ 5666 h 946451"/>
                <a:gd name="connsiteX3" fmla="*/ 204341 w 828714"/>
                <a:gd name="connsiteY3" fmla="*/ 5666 h 946451"/>
                <a:gd name="connsiteX4" fmla="*/ 221369 w 828714"/>
                <a:gd name="connsiteY4" fmla="*/ 22665 h 946451"/>
                <a:gd name="connsiteX5" fmla="*/ 221369 w 828714"/>
                <a:gd name="connsiteY5" fmla="*/ 560955 h 946451"/>
                <a:gd name="connsiteX6" fmla="*/ 380300 w 828714"/>
                <a:gd name="connsiteY6" fmla="*/ 753607 h 946451"/>
                <a:gd name="connsiteX7" fmla="*/ 601669 w 828714"/>
                <a:gd name="connsiteY7" fmla="*/ 441965 h 946451"/>
                <a:gd name="connsiteX8" fmla="*/ 601669 w 828714"/>
                <a:gd name="connsiteY8" fmla="*/ 16998 h 946451"/>
                <a:gd name="connsiteX9" fmla="*/ 618697 w 828714"/>
                <a:gd name="connsiteY9" fmla="*/ 0 h 946451"/>
                <a:gd name="connsiteX10" fmla="*/ 811686 w 828714"/>
                <a:gd name="connsiteY10" fmla="*/ 0 h 946451"/>
                <a:gd name="connsiteX11" fmla="*/ 828714 w 828714"/>
                <a:gd name="connsiteY11" fmla="*/ 16998 h 946451"/>
                <a:gd name="connsiteX12" fmla="*/ 828714 w 828714"/>
                <a:gd name="connsiteY12" fmla="*/ 912261 h 946451"/>
                <a:gd name="connsiteX13" fmla="*/ 811686 w 828714"/>
                <a:gd name="connsiteY13" fmla="*/ 929259 h 946451"/>
                <a:gd name="connsiteX14" fmla="*/ 624374 w 828714"/>
                <a:gd name="connsiteY14" fmla="*/ 929259 h 946451"/>
                <a:gd name="connsiteX15" fmla="*/ 607345 w 828714"/>
                <a:gd name="connsiteY15" fmla="*/ 912261 h 946451"/>
                <a:gd name="connsiteX16" fmla="*/ 607345 w 828714"/>
                <a:gd name="connsiteY16" fmla="*/ 844266 h 946451"/>
                <a:gd name="connsiteX17" fmla="*/ 323539 w 828714"/>
                <a:gd name="connsiteY17" fmla="*/ 946258 h 946451"/>
                <a:gd name="connsiteX18" fmla="*/ 0 w 828714"/>
                <a:gd name="connsiteY18" fmla="*/ 640282 h 9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8714" h="946451">
                  <a:moveTo>
                    <a:pt x="0" y="640282"/>
                  </a:moveTo>
                  <a:lnTo>
                    <a:pt x="0" y="22665"/>
                  </a:lnTo>
                  <a:cubicBezTo>
                    <a:pt x="0" y="11332"/>
                    <a:pt x="5676" y="5666"/>
                    <a:pt x="17029" y="5666"/>
                  </a:cubicBezTo>
                  <a:lnTo>
                    <a:pt x="204341" y="5666"/>
                  </a:lnTo>
                  <a:cubicBezTo>
                    <a:pt x="215693" y="5666"/>
                    <a:pt x="221369" y="11332"/>
                    <a:pt x="221369" y="22665"/>
                  </a:cubicBezTo>
                  <a:lnTo>
                    <a:pt x="221369" y="560955"/>
                  </a:lnTo>
                  <a:cubicBezTo>
                    <a:pt x="221369" y="702610"/>
                    <a:pt x="278130" y="753607"/>
                    <a:pt x="380300" y="753607"/>
                  </a:cubicBezTo>
                  <a:cubicBezTo>
                    <a:pt x="499499" y="753607"/>
                    <a:pt x="601669" y="662947"/>
                    <a:pt x="601669" y="441965"/>
                  </a:cubicBezTo>
                  <a:lnTo>
                    <a:pt x="601669" y="16998"/>
                  </a:lnTo>
                  <a:cubicBezTo>
                    <a:pt x="601669" y="5666"/>
                    <a:pt x="607345" y="0"/>
                    <a:pt x="618697" y="0"/>
                  </a:cubicBezTo>
                  <a:lnTo>
                    <a:pt x="811686" y="0"/>
                  </a:lnTo>
                  <a:cubicBezTo>
                    <a:pt x="823038" y="0"/>
                    <a:pt x="828714" y="5666"/>
                    <a:pt x="828714" y="16998"/>
                  </a:cubicBezTo>
                  <a:lnTo>
                    <a:pt x="828714" y="912261"/>
                  </a:lnTo>
                  <a:cubicBezTo>
                    <a:pt x="828714" y="923593"/>
                    <a:pt x="823038" y="929259"/>
                    <a:pt x="811686" y="929259"/>
                  </a:cubicBezTo>
                  <a:lnTo>
                    <a:pt x="624374" y="929259"/>
                  </a:lnTo>
                  <a:cubicBezTo>
                    <a:pt x="613021" y="929259"/>
                    <a:pt x="607345" y="923593"/>
                    <a:pt x="607345" y="912261"/>
                  </a:cubicBezTo>
                  <a:lnTo>
                    <a:pt x="607345" y="844266"/>
                  </a:lnTo>
                  <a:cubicBezTo>
                    <a:pt x="533556" y="906595"/>
                    <a:pt x="442738" y="946258"/>
                    <a:pt x="323539" y="946258"/>
                  </a:cubicBezTo>
                  <a:cubicBezTo>
                    <a:pt x="119199" y="951924"/>
                    <a:pt x="0" y="832934"/>
                    <a:pt x="0" y="640282"/>
                  </a:cubicBezTo>
                  <a:close/>
                </a:path>
              </a:pathLst>
            </a:custGeom>
            <a:grpFill/>
            <a:ln w="5676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EF74DE8-961C-09A3-C51C-D1900AD7EF92}"/>
                </a:ext>
              </a:extLst>
            </p:cNvPr>
            <p:cNvSpPr/>
            <p:nvPr/>
          </p:nvSpPr>
          <p:spPr>
            <a:xfrm>
              <a:off x="5569675" y="4133007"/>
              <a:ext cx="800333" cy="974589"/>
            </a:xfrm>
            <a:custGeom>
              <a:avLst/>
              <a:gdLst>
                <a:gd name="connsiteX0" fmla="*/ 0 w 800333"/>
                <a:gd name="connsiteY0" fmla="*/ 640283 h 974589"/>
                <a:gd name="connsiteX1" fmla="*/ 17029 w 800333"/>
                <a:gd name="connsiteY1" fmla="*/ 623284 h 974589"/>
                <a:gd name="connsiteX2" fmla="*/ 204341 w 800333"/>
                <a:gd name="connsiteY2" fmla="*/ 623284 h 974589"/>
                <a:gd name="connsiteX3" fmla="*/ 221369 w 800333"/>
                <a:gd name="connsiteY3" fmla="*/ 640283 h 974589"/>
                <a:gd name="connsiteX4" fmla="*/ 414357 w 800333"/>
                <a:gd name="connsiteY4" fmla="*/ 770605 h 974589"/>
                <a:gd name="connsiteX5" fmla="*/ 578965 w 800333"/>
                <a:gd name="connsiteY5" fmla="*/ 679946 h 974589"/>
                <a:gd name="connsiteX6" fmla="*/ 346244 w 800333"/>
                <a:gd name="connsiteY6" fmla="*/ 560956 h 974589"/>
                <a:gd name="connsiteX7" fmla="*/ 17029 w 800333"/>
                <a:gd name="connsiteY7" fmla="*/ 288977 h 974589"/>
                <a:gd name="connsiteX8" fmla="*/ 385977 w 800333"/>
                <a:gd name="connsiteY8" fmla="*/ 0 h 974589"/>
                <a:gd name="connsiteX9" fmla="*/ 777629 w 800333"/>
                <a:gd name="connsiteY9" fmla="*/ 288977 h 974589"/>
                <a:gd name="connsiteX10" fmla="*/ 760601 w 800333"/>
                <a:gd name="connsiteY10" fmla="*/ 305976 h 974589"/>
                <a:gd name="connsiteX11" fmla="*/ 573289 w 800333"/>
                <a:gd name="connsiteY11" fmla="*/ 305976 h 974589"/>
                <a:gd name="connsiteX12" fmla="*/ 544908 w 800333"/>
                <a:gd name="connsiteY12" fmla="*/ 288977 h 974589"/>
                <a:gd name="connsiteX13" fmla="*/ 380300 w 800333"/>
                <a:gd name="connsiteY13" fmla="*/ 198318 h 974589"/>
                <a:gd name="connsiteX14" fmla="*/ 238397 w 800333"/>
                <a:gd name="connsiteY14" fmla="*/ 288977 h 974589"/>
                <a:gd name="connsiteX15" fmla="*/ 465442 w 800333"/>
                <a:gd name="connsiteY15" fmla="*/ 402301 h 974589"/>
                <a:gd name="connsiteX16" fmla="*/ 800334 w 800333"/>
                <a:gd name="connsiteY16" fmla="*/ 679946 h 974589"/>
                <a:gd name="connsiteX17" fmla="*/ 403005 w 800333"/>
                <a:gd name="connsiteY17" fmla="*/ 974589 h 974589"/>
                <a:gd name="connsiteX18" fmla="*/ 0 w 800333"/>
                <a:gd name="connsiteY18" fmla="*/ 640283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0333" h="974589">
                  <a:moveTo>
                    <a:pt x="0" y="640283"/>
                  </a:moveTo>
                  <a:cubicBezTo>
                    <a:pt x="0" y="628950"/>
                    <a:pt x="5676" y="623284"/>
                    <a:pt x="17029" y="623284"/>
                  </a:cubicBezTo>
                  <a:lnTo>
                    <a:pt x="204341" y="623284"/>
                  </a:lnTo>
                  <a:cubicBezTo>
                    <a:pt x="215693" y="623284"/>
                    <a:pt x="221369" y="628950"/>
                    <a:pt x="221369" y="640283"/>
                  </a:cubicBezTo>
                  <a:cubicBezTo>
                    <a:pt x="238397" y="730942"/>
                    <a:pt x="317863" y="770605"/>
                    <a:pt x="414357" y="770605"/>
                  </a:cubicBezTo>
                  <a:cubicBezTo>
                    <a:pt x="505175" y="770605"/>
                    <a:pt x="578965" y="736608"/>
                    <a:pt x="578965" y="679946"/>
                  </a:cubicBezTo>
                  <a:cubicBezTo>
                    <a:pt x="578965" y="628950"/>
                    <a:pt x="516528" y="589287"/>
                    <a:pt x="346244" y="560956"/>
                  </a:cubicBezTo>
                  <a:cubicBezTo>
                    <a:pt x="119199" y="521292"/>
                    <a:pt x="17029" y="430632"/>
                    <a:pt x="17029" y="288977"/>
                  </a:cubicBezTo>
                  <a:cubicBezTo>
                    <a:pt x="17029" y="79327"/>
                    <a:pt x="210017" y="0"/>
                    <a:pt x="385977" y="0"/>
                  </a:cubicBezTo>
                  <a:cubicBezTo>
                    <a:pt x="613021" y="0"/>
                    <a:pt x="760601" y="124657"/>
                    <a:pt x="777629" y="288977"/>
                  </a:cubicBezTo>
                  <a:cubicBezTo>
                    <a:pt x="777629" y="300310"/>
                    <a:pt x="771953" y="305976"/>
                    <a:pt x="760601" y="305976"/>
                  </a:cubicBezTo>
                  <a:lnTo>
                    <a:pt x="573289" y="305976"/>
                  </a:lnTo>
                  <a:cubicBezTo>
                    <a:pt x="561936" y="305976"/>
                    <a:pt x="550584" y="300310"/>
                    <a:pt x="544908" y="288977"/>
                  </a:cubicBezTo>
                  <a:cubicBezTo>
                    <a:pt x="516528" y="232315"/>
                    <a:pt x="465442" y="198318"/>
                    <a:pt x="380300" y="198318"/>
                  </a:cubicBezTo>
                  <a:cubicBezTo>
                    <a:pt x="306511" y="198318"/>
                    <a:pt x="238397" y="226649"/>
                    <a:pt x="238397" y="288977"/>
                  </a:cubicBezTo>
                  <a:cubicBezTo>
                    <a:pt x="238397" y="334307"/>
                    <a:pt x="278130" y="373970"/>
                    <a:pt x="465442" y="402301"/>
                  </a:cubicBezTo>
                  <a:cubicBezTo>
                    <a:pt x="669783" y="436298"/>
                    <a:pt x="800334" y="504293"/>
                    <a:pt x="800334" y="679946"/>
                  </a:cubicBezTo>
                  <a:cubicBezTo>
                    <a:pt x="800334" y="855599"/>
                    <a:pt x="635726" y="974589"/>
                    <a:pt x="403005" y="974589"/>
                  </a:cubicBezTo>
                  <a:cubicBezTo>
                    <a:pt x="175960" y="968923"/>
                    <a:pt x="17029" y="844266"/>
                    <a:pt x="0" y="640283"/>
                  </a:cubicBezTo>
                  <a:close/>
                </a:path>
              </a:pathLst>
            </a:custGeom>
            <a:grpFill/>
            <a:ln w="5676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1AE0ADA-B200-EA91-1881-75C971381410}"/>
                </a:ext>
              </a:extLst>
            </p:cNvPr>
            <p:cNvSpPr/>
            <p:nvPr/>
          </p:nvSpPr>
          <p:spPr>
            <a:xfrm>
              <a:off x="6449474" y="3866695"/>
              <a:ext cx="715191" cy="1229792"/>
            </a:xfrm>
            <a:custGeom>
              <a:avLst/>
              <a:gdLst>
                <a:gd name="connsiteX0" fmla="*/ 175960 w 715191"/>
                <a:gd name="connsiteY0" fmla="*/ 923593 h 1229792"/>
                <a:gd name="connsiteX1" fmla="*/ 175960 w 715191"/>
                <a:gd name="connsiteY1" fmla="*/ 481628 h 1229792"/>
                <a:gd name="connsiteX2" fmla="*/ 17029 w 715191"/>
                <a:gd name="connsiteY2" fmla="*/ 481628 h 1229792"/>
                <a:gd name="connsiteX3" fmla="*/ 0 w 715191"/>
                <a:gd name="connsiteY3" fmla="*/ 464630 h 1229792"/>
                <a:gd name="connsiteX4" fmla="*/ 0 w 715191"/>
                <a:gd name="connsiteY4" fmla="*/ 300309 h 1229792"/>
                <a:gd name="connsiteX5" fmla="*/ 17029 w 715191"/>
                <a:gd name="connsiteY5" fmla="*/ 283311 h 1229792"/>
                <a:gd name="connsiteX6" fmla="*/ 175960 w 715191"/>
                <a:gd name="connsiteY6" fmla="*/ 283311 h 1229792"/>
                <a:gd name="connsiteX7" fmla="*/ 175960 w 715191"/>
                <a:gd name="connsiteY7" fmla="*/ 16998 h 1229792"/>
                <a:gd name="connsiteX8" fmla="*/ 192988 w 715191"/>
                <a:gd name="connsiteY8" fmla="*/ 0 h 1229792"/>
                <a:gd name="connsiteX9" fmla="*/ 380300 w 715191"/>
                <a:gd name="connsiteY9" fmla="*/ 0 h 1229792"/>
                <a:gd name="connsiteX10" fmla="*/ 397329 w 715191"/>
                <a:gd name="connsiteY10" fmla="*/ 16998 h 1229792"/>
                <a:gd name="connsiteX11" fmla="*/ 397329 w 715191"/>
                <a:gd name="connsiteY11" fmla="*/ 283311 h 1229792"/>
                <a:gd name="connsiteX12" fmla="*/ 681135 w 715191"/>
                <a:gd name="connsiteY12" fmla="*/ 283311 h 1229792"/>
                <a:gd name="connsiteX13" fmla="*/ 698163 w 715191"/>
                <a:gd name="connsiteY13" fmla="*/ 300309 h 1229792"/>
                <a:gd name="connsiteX14" fmla="*/ 698163 w 715191"/>
                <a:gd name="connsiteY14" fmla="*/ 464630 h 1229792"/>
                <a:gd name="connsiteX15" fmla="*/ 681135 w 715191"/>
                <a:gd name="connsiteY15" fmla="*/ 481628 h 1229792"/>
                <a:gd name="connsiteX16" fmla="*/ 397329 w 715191"/>
                <a:gd name="connsiteY16" fmla="*/ 481628 h 1229792"/>
                <a:gd name="connsiteX17" fmla="*/ 397329 w 715191"/>
                <a:gd name="connsiteY17" fmla="*/ 878264 h 1229792"/>
                <a:gd name="connsiteX18" fmla="*/ 527880 w 715191"/>
                <a:gd name="connsiteY18" fmla="*/ 1031251 h 1229792"/>
                <a:gd name="connsiteX19" fmla="*/ 686811 w 715191"/>
                <a:gd name="connsiteY19" fmla="*/ 1002920 h 1229792"/>
                <a:gd name="connsiteX20" fmla="*/ 703839 w 715191"/>
                <a:gd name="connsiteY20" fmla="*/ 997254 h 1229792"/>
                <a:gd name="connsiteX21" fmla="*/ 715192 w 715191"/>
                <a:gd name="connsiteY21" fmla="*/ 1014252 h 1229792"/>
                <a:gd name="connsiteX22" fmla="*/ 715192 w 715191"/>
                <a:gd name="connsiteY22" fmla="*/ 1167241 h 1229792"/>
                <a:gd name="connsiteX23" fmla="*/ 698163 w 715191"/>
                <a:gd name="connsiteY23" fmla="*/ 1201238 h 1229792"/>
                <a:gd name="connsiteX24" fmla="*/ 482470 w 715191"/>
                <a:gd name="connsiteY24" fmla="*/ 1229569 h 1229792"/>
                <a:gd name="connsiteX25" fmla="*/ 175960 w 715191"/>
                <a:gd name="connsiteY25" fmla="*/ 923593 h 122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92">
                  <a:moveTo>
                    <a:pt x="175960" y="923593"/>
                  </a:moveTo>
                  <a:lnTo>
                    <a:pt x="175960" y="481628"/>
                  </a:lnTo>
                  <a:lnTo>
                    <a:pt x="17029" y="481628"/>
                  </a:lnTo>
                  <a:cubicBezTo>
                    <a:pt x="5676" y="481628"/>
                    <a:pt x="0" y="475962"/>
                    <a:pt x="0" y="464630"/>
                  </a:cubicBezTo>
                  <a:lnTo>
                    <a:pt x="0" y="300309"/>
                  </a:lnTo>
                  <a:cubicBezTo>
                    <a:pt x="0" y="288977"/>
                    <a:pt x="5676" y="283311"/>
                    <a:pt x="17029" y="283311"/>
                  </a:cubicBezTo>
                  <a:lnTo>
                    <a:pt x="175960" y="283311"/>
                  </a:lnTo>
                  <a:lnTo>
                    <a:pt x="175960" y="16998"/>
                  </a:lnTo>
                  <a:cubicBezTo>
                    <a:pt x="175960" y="5666"/>
                    <a:pt x="181636" y="0"/>
                    <a:pt x="192988" y="0"/>
                  </a:cubicBezTo>
                  <a:lnTo>
                    <a:pt x="380300" y="0"/>
                  </a:lnTo>
                  <a:cubicBezTo>
                    <a:pt x="391653" y="0"/>
                    <a:pt x="397329" y="5666"/>
                    <a:pt x="397329" y="16998"/>
                  </a:cubicBezTo>
                  <a:lnTo>
                    <a:pt x="397329" y="283311"/>
                  </a:lnTo>
                  <a:lnTo>
                    <a:pt x="681135" y="283311"/>
                  </a:lnTo>
                  <a:cubicBezTo>
                    <a:pt x="692487" y="283311"/>
                    <a:pt x="698163" y="288977"/>
                    <a:pt x="698163" y="300309"/>
                  </a:cubicBezTo>
                  <a:lnTo>
                    <a:pt x="698163" y="464630"/>
                  </a:lnTo>
                  <a:cubicBezTo>
                    <a:pt x="698163" y="475962"/>
                    <a:pt x="692487" y="481628"/>
                    <a:pt x="681135" y="481628"/>
                  </a:cubicBezTo>
                  <a:lnTo>
                    <a:pt x="397329" y="481628"/>
                  </a:lnTo>
                  <a:lnTo>
                    <a:pt x="397329" y="878264"/>
                  </a:lnTo>
                  <a:cubicBezTo>
                    <a:pt x="397329" y="980255"/>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2"/>
                  </a:cubicBezTo>
                  <a:lnTo>
                    <a:pt x="715192" y="1167241"/>
                  </a:lnTo>
                  <a:cubicBezTo>
                    <a:pt x="715192" y="1184239"/>
                    <a:pt x="715192" y="1195572"/>
                    <a:pt x="698163" y="1201238"/>
                  </a:cubicBezTo>
                  <a:cubicBezTo>
                    <a:pt x="641402" y="1223903"/>
                    <a:pt x="556260" y="1229569"/>
                    <a:pt x="482470" y="1229569"/>
                  </a:cubicBezTo>
                  <a:cubicBezTo>
                    <a:pt x="312187" y="1235235"/>
                    <a:pt x="175960" y="1133243"/>
                    <a:pt x="175960" y="923593"/>
                  </a:cubicBezTo>
                  <a:close/>
                </a:path>
              </a:pathLst>
            </a:custGeom>
            <a:grpFill/>
            <a:ln w="56761" cap="flat">
              <a:noFill/>
              <a:prstDash val="solid"/>
              <a:miter/>
            </a:ln>
          </p:spPr>
          <p:txBody>
            <a:bodyPr rtlCol="0" anchor="ctr"/>
            <a:lstStyle/>
            <a:p>
              <a:endParaRPr lang="en-US"/>
            </a:p>
          </p:txBody>
        </p:sp>
      </p:grpSp>
      <p:grpSp>
        <p:nvGrpSpPr>
          <p:cNvPr id="39" name="Graphic 16">
            <a:extLst>
              <a:ext uri="{FF2B5EF4-FFF2-40B4-BE49-F238E27FC236}">
                <a16:creationId xmlns:a16="http://schemas.microsoft.com/office/drawing/2014/main" id="{6A741F20-8C42-3AD1-A1A7-5D326E83CDE1}"/>
              </a:ext>
            </a:extLst>
          </p:cNvPr>
          <p:cNvGrpSpPr/>
          <p:nvPr userDrawn="1"/>
        </p:nvGrpSpPr>
        <p:grpSpPr>
          <a:xfrm>
            <a:off x="445106" y="1483887"/>
            <a:ext cx="1174330" cy="123728"/>
            <a:chOff x="2067508" y="7062441"/>
            <a:chExt cx="8497155" cy="895262"/>
          </a:xfrm>
          <a:solidFill>
            <a:schemeClr val="bg1"/>
          </a:solidFill>
        </p:grpSpPr>
        <p:sp>
          <p:nvSpPr>
            <p:cNvPr id="40" name="Freeform 39">
              <a:extLst>
                <a:ext uri="{FF2B5EF4-FFF2-40B4-BE49-F238E27FC236}">
                  <a16:creationId xmlns:a16="http://schemas.microsoft.com/office/drawing/2014/main" id="{0104DB9D-1120-5919-A508-8239B58448FD}"/>
                </a:ext>
              </a:extLst>
            </p:cNvPr>
            <p:cNvSpPr/>
            <p:nvPr/>
          </p:nvSpPr>
          <p:spPr>
            <a:xfrm>
              <a:off x="2067508" y="7062441"/>
              <a:ext cx="635725" cy="702611"/>
            </a:xfrm>
            <a:custGeom>
              <a:avLst/>
              <a:gdLst>
                <a:gd name="connsiteX0" fmla="*/ 0 w 635725"/>
                <a:gd name="connsiteY0" fmla="*/ 351305 h 702611"/>
                <a:gd name="connsiteX1" fmla="*/ 323539 w 635725"/>
                <a:gd name="connsiteY1" fmla="*/ 0 h 702611"/>
                <a:gd name="connsiteX2" fmla="*/ 635726 w 635725"/>
                <a:gd name="connsiteY2" fmla="*/ 243647 h 702611"/>
                <a:gd name="connsiteX3" fmla="*/ 624374 w 635725"/>
                <a:gd name="connsiteY3" fmla="*/ 254980 h 702611"/>
                <a:gd name="connsiteX4" fmla="*/ 522203 w 635725"/>
                <a:gd name="connsiteY4" fmla="*/ 254980 h 702611"/>
                <a:gd name="connsiteX5" fmla="*/ 510851 w 635725"/>
                <a:gd name="connsiteY5" fmla="*/ 243647 h 702611"/>
                <a:gd name="connsiteX6" fmla="*/ 323539 w 635725"/>
                <a:gd name="connsiteY6" fmla="*/ 113324 h 702611"/>
                <a:gd name="connsiteX7" fmla="*/ 130551 w 635725"/>
                <a:gd name="connsiteY7" fmla="*/ 351305 h 702611"/>
                <a:gd name="connsiteX8" fmla="*/ 323539 w 635725"/>
                <a:gd name="connsiteY8" fmla="*/ 589287 h 702611"/>
                <a:gd name="connsiteX9" fmla="*/ 510851 w 635725"/>
                <a:gd name="connsiteY9" fmla="*/ 458964 h 702611"/>
                <a:gd name="connsiteX10" fmla="*/ 522203 w 635725"/>
                <a:gd name="connsiteY10" fmla="*/ 447632 h 702611"/>
                <a:gd name="connsiteX11" fmla="*/ 624374 w 635725"/>
                <a:gd name="connsiteY11" fmla="*/ 447632 h 702611"/>
                <a:gd name="connsiteX12" fmla="*/ 635726 w 635725"/>
                <a:gd name="connsiteY12" fmla="*/ 458964 h 702611"/>
                <a:gd name="connsiteX13" fmla="*/ 323539 w 635725"/>
                <a:gd name="connsiteY13" fmla="*/ 702611 h 702611"/>
                <a:gd name="connsiteX14" fmla="*/ 0 w 635725"/>
                <a:gd name="connsiteY14" fmla="*/ 351305 h 7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725" h="702611">
                  <a:moveTo>
                    <a:pt x="0" y="351305"/>
                  </a:moveTo>
                  <a:cubicBezTo>
                    <a:pt x="0" y="107659"/>
                    <a:pt x="164608" y="0"/>
                    <a:pt x="323539" y="0"/>
                  </a:cubicBezTo>
                  <a:cubicBezTo>
                    <a:pt x="488147" y="0"/>
                    <a:pt x="613021" y="90660"/>
                    <a:pt x="635726" y="243647"/>
                  </a:cubicBezTo>
                  <a:cubicBezTo>
                    <a:pt x="635726" y="249314"/>
                    <a:pt x="630050" y="254980"/>
                    <a:pt x="624374" y="254980"/>
                  </a:cubicBezTo>
                  <a:lnTo>
                    <a:pt x="522203" y="254980"/>
                  </a:lnTo>
                  <a:cubicBezTo>
                    <a:pt x="516527" y="254980"/>
                    <a:pt x="510851" y="249314"/>
                    <a:pt x="510851" y="243647"/>
                  </a:cubicBezTo>
                  <a:cubicBezTo>
                    <a:pt x="482470" y="147322"/>
                    <a:pt x="414357" y="113324"/>
                    <a:pt x="323539" y="113324"/>
                  </a:cubicBezTo>
                  <a:cubicBezTo>
                    <a:pt x="227045" y="113324"/>
                    <a:pt x="130551" y="192652"/>
                    <a:pt x="130551" y="351305"/>
                  </a:cubicBezTo>
                  <a:cubicBezTo>
                    <a:pt x="130551" y="509959"/>
                    <a:pt x="227045" y="589287"/>
                    <a:pt x="323539" y="589287"/>
                  </a:cubicBezTo>
                  <a:cubicBezTo>
                    <a:pt x="414357" y="589287"/>
                    <a:pt x="482470" y="555289"/>
                    <a:pt x="510851" y="458964"/>
                  </a:cubicBezTo>
                  <a:cubicBezTo>
                    <a:pt x="510851" y="453297"/>
                    <a:pt x="516527" y="447632"/>
                    <a:pt x="522203" y="447632"/>
                  </a:cubicBezTo>
                  <a:lnTo>
                    <a:pt x="624374" y="447632"/>
                  </a:lnTo>
                  <a:cubicBezTo>
                    <a:pt x="630050" y="447632"/>
                    <a:pt x="635726" y="453297"/>
                    <a:pt x="635726" y="458964"/>
                  </a:cubicBezTo>
                  <a:cubicBezTo>
                    <a:pt x="613021" y="606285"/>
                    <a:pt x="488147" y="702611"/>
                    <a:pt x="323539" y="702611"/>
                  </a:cubicBezTo>
                  <a:cubicBezTo>
                    <a:pt x="164608" y="702611"/>
                    <a:pt x="0" y="594953"/>
                    <a:pt x="0" y="351305"/>
                  </a:cubicBezTo>
                  <a:close/>
                </a:path>
              </a:pathLst>
            </a:custGeom>
            <a:grpFill/>
            <a:ln w="5676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5A0118A-BE6F-7266-3D60-597397F2D086}"/>
                </a:ext>
              </a:extLst>
            </p:cNvPr>
            <p:cNvSpPr/>
            <p:nvPr/>
          </p:nvSpPr>
          <p:spPr>
            <a:xfrm>
              <a:off x="2811080" y="7068108"/>
              <a:ext cx="448413" cy="685611"/>
            </a:xfrm>
            <a:custGeom>
              <a:avLst/>
              <a:gdLst>
                <a:gd name="connsiteX0" fmla="*/ 0 w 448413"/>
                <a:gd name="connsiteY0" fmla="*/ 674279 h 685611"/>
                <a:gd name="connsiteX1" fmla="*/ 0 w 448413"/>
                <a:gd name="connsiteY1" fmla="*/ 11332 h 685611"/>
                <a:gd name="connsiteX2" fmla="*/ 11352 w 448413"/>
                <a:gd name="connsiteY2" fmla="*/ 0 h 685611"/>
                <a:gd name="connsiteX3" fmla="*/ 107846 w 448413"/>
                <a:gd name="connsiteY3" fmla="*/ 0 h 685611"/>
                <a:gd name="connsiteX4" fmla="*/ 119199 w 448413"/>
                <a:gd name="connsiteY4" fmla="*/ 11332 h 685611"/>
                <a:gd name="connsiteX5" fmla="*/ 119199 w 448413"/>
                <a:gd name="connsiteY5" fmla="*/ 243647 h 685611"/>
                <a:gd name="connsiteX6" fmla="*/ 272454 w 448413"/>
                <a:gd name="connsiteY6" fmla="*/ 186985 h 685611"/>
                <a:gd name="connsiteX7" fmla="*/ 448414 w 448413"/>
                <a:gd name="connsiteY7" fmla="*/ 362638 h 685611"/>
                <a:gd name="connsiteX8" fmla="*/ 448414 w 448413"/>
                <a:gd name="connsiteY8" fmla="*/ 674279 h 685611"/>
                <a:gd name="connsiteX9" fmla="*/ 437061 w 448413"/>
                <a:gd name="connsiteY9" fmla="*/ 685612 h 685611"/>
                <a:gd name="connsiteX10" fmla="*/ 340567 w 448413"/>
                <a:gd name="connsiteY10" fmla="*/ 685612 h 685611"/>
                <a:gd name="connsiteX11" fmla="*/ 329215 w 448413"/>
                <a:gd name="connsiteY11" fmla="*/ 674279 h 685611"/>
                <a:gd name="connsiteX12" fmla="*/ 329215 w 448413"/>
                <a:gd name="connsiteY12" fmla="*/ 390969 h 685611"/>
                <a:gd name="connsiteX13" fmla="*/ 238397 w 448413"/>
                <a:gd name="connsiteY13" fmla="*/ 288977 h 685611"/>
                <a:gd name="connsiteX14" fmla="*/ 113522 w 448413"/>
                <a:gd name="connsiteY14" fmla="*/ 453297 h 685611"/>
                <a:gd name="connsiteX15" fmla="*/ 113522 w 448413"/>
                <a:gd name="connsiteY15" fmla="*/ 674279 h 685611"/>
                <a:gd name="connsiteX16" fmla="*/ 102170 w 448413"/>
                <a:gd name="connsiteY16" fmla="*/ 685612 h 685611"/>
                <a:gd name="connsiteX17" fmla="*/ 5676 w 448413"/>
                <a:gd name="connsiteY17" fmla="*/ 685612 h 685611"/>
                <a:gd name="connsiteX18" fmla="*/ 0 w 448413"/>
                <a:gd name="connsiteY18" fmla="*/ 674279 h 6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8413" h="685611">
                  <a:moveTo>
                    <a:pt x="0" y="674279"/>
                  </a:moveTo>
                  <a:lnTo>
                    <a:pt x="0" y="11332"/>
                  </a:lnTo>
                  <a:cubicBezTo>
                    <a:pt x="0" y="5666"/>
                    <a:pt x="5676" y="0"/>
                    <a:pt x="11352" y="0"/>
                  </a:cubicBezTo>
                  <a:lnTo>
                    <a:pt x="107846" y="0"/>
                  </a:lnTo>
                  <a:cubicBezTo>
                    <a:pt x="113522" y="0"/>
                    <a:pt x="119199" y="5666"/>
                    <a:pt x="119199" y="11332"/>
                  </a:cubicBezTo>
                  <a:lnTo>
                    <a:pt x="119199" y="243647"/>
                  </a:lnTo>
                  <a:cubicBezTo>
                    <a:pt x="158932" y="209650"/>
                    <a:pt x="210017" y="186985"/>
                    <a:pt x="272454" y="186985"/>
                  </a:cubicBezTo>
                  <a:cubicBezTo>
                    <a:pt x="380300" y="186985"/>
                    <a:pt x="448414" y="237981"/>
                    <a:pt x="448414" y="362638"/>
                  </a:cubicBezTo>
                  <a:lnTo>
                    <a:pt x="448414" y="674279"/>
                  </a:lnTo>
                  <a:cubicBezTo>
                    <a:pt x="448414" y="679946"/>
                    <a:pt x="442738" y="685612"/>
                    <a:pt x="437061" y="685612"/>
                  </a:cubicBezTo>
                  <a:lnTo>
                    <a:pt x="340567" y="685612"/>
                  </a:lnTo>
                  <a:cubicBezTo>
                    <a:pt x="334891" y="685612"/>
                    <a:pt x="329215" y="679946"/>
                    <a:pt x="329215" y="674279"/>
                  </a:cubicBezTo>
                  <a:lnTo>
                    <a:pt x="329215" y="390969"/>
                  </a:lnTo>
                  <a:cubicBezTo>
                    <a:pt x="329215" y="322974"/>
                    <a:pt x="300835" y="288977"/>
                    <a:pt x="238397" y="288977"/>
                  </a:cubicBezTo>
                  <a:cubicBezTo>
                    <a:pt x="170284" y="288977"/>
                    <a:pt x="113522" y="345639"/>
                    <a:pt x="113522" y="453297"/>
                  </a:cubicBezTo>
                  <a:lnTo>
                    <a:pt x="113522" y="674279"/>
                  </a:lnTo>
                  <a:cubicBezTo>
                    <a:pt x="113522" y="679946"/>
                    <a:pt x="107846" y="685612"/>
                    <a:pt x="102170" y="685612"/>
                  </a:cubicBezTo>
                  <a:lnTo>
                    <a:pt x="5676" y="685612"/>
                  </a:lnTo>
                  <a:cubicBezTo>
                    <a:pt x="0" y="685612"/>
                    <a:pt x="0" y="679946"/>
                    <a:pt x="0" y="674279"/>
                  </a:cubicBezTo>
                  <a:close/>
                </a:path>
              </a:pathLst>
            </a:custGeom>
            <a:grpFill/>
            <a:ln w="5676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E7B0692-35B9-402F-BC5D-D249931F5A49}"/>
                </a:ext>
              </a:extLst>
            </p:cNvPr>
            <p:cNvSpPr/>
            <p:nvPr/>
          </p:nvSpPr>
          <p:spPr>
            <a:xfrm>
              <a:off x="3361664" y="7255093"/>
              <a:ext cx="456440" cy="504649"/>
            </a:xfrm>
            <a:custGeom>
              <a:avLst/>
              <a:gdLst>
                <a:gd name="connsiteX0" fmla="*/ 0 w 456440"/>
                <a:gd name="connsiteY0" fmla="*/ 345639 h 504649"/>
                <a:gd name="connsiteX1" fmla="*/ 198664 w 456440"/>
                <a:gd name="connsiteY1" fmla="*/ 181319 h 504649"/>
                <a:gd name="connsiteX2" fmla="*/ 317863 w 456440"/>
                <a:gd name="connsiteY2" fmla="*/ 198318 h 504649"/>
                <a:gd name="connsiteX3" fmla="*/ 317863 w 456440"/>
                <a:gd name="connsiteY3" fmla="*/ 186984 h 504649"/>
                <a:gd name="connsiteX4" fmla="*/ 227045 w 456440"/>
                <a:gd name="connsiteY4" fmla="*/ 101991 h 504649"/>
                <a:gd name="connsiteX5" fmla="*/ 136227 w 456440"/>
                <a:gd name="connsiteY5" fmla="*/ 147321 h 504649"/>
                <a:gd name="connsiteX6" fmla="*/ 124875 w 456440"/>
                <a:gd name="connsiteY6" fmla="*/ 158653 h 504649"/>
                <a:gd name="connsiteX7" fmla="*/ 22705 w 456440"/>
                <a:gd name="connsiteY7" fmla="*/ 158653 h 504649"/>
                <a:gd name="connsiteX8" fmla="*/ 17028 w 456440"/>
                <a:gd name="connsiteY8" fmla="*/ 152988 h 504649"/>
                <a:gd name="connsiteX9" fmla="*/ 17028 w 456440"/>
                <a:gd name="connsiteY9" fmla="*/ 141655 h 504649"/>
                <a:gd name="connsiteX10" fmla="*/ 227045 w 456440"/>
                <a:gd name="connsiteY10" fmla="*/ 0 h 504649"/>
                <a:gd name="connsiteX11" fmla="*/ 437061 w 456440"/>
                <a:gd name="connsiteY11" fmla="*/ 186984 h 504649"/>
                <a:gd name="connsiteX12" fmla="*/ 437061 w 456440"/>
                <a:gd name="connsiteY12" fmla="*/ 396635 h 504649"/>
                <a:gd name="connsiteX13" fmla="*/ 454090 w 456440"/>
                <a:gd name="connsiteY13" fmla="*/ 487294 h 504649"/>
                <a:gd name="connsiteX14" fmla="*/ 448414 w 456440"/>
                <a:gd name="connsiteY14" fmla="*/ 498626 h 504649"/>
                <a:gd name="connsiteX15" fmla="*/ 329215 w 456440"/>
                <a:gd name="connsiteY15" fmla="*/ 498626 h 504649"/>
                <a:gd name="connsiteX16" fmla="*/ 317863 w 456440"/>
                <a:gd name="connsiteY16" fmla="*/ 487294 h 504649"/>
                <a:gd name="connsiteX17" fmla="*/ 317863 w 456440"/>
                <a:gd name="connsiteY17" fmla="*/ 458963 h 504649"/>
                <a:gd name="connsiteX18" fmla="*/ 175960 w 456440"/>
                <a:gd name="connsiteY18" fmla="*/ 504293 h 504649"/>
                <a:gd name="connsiteX19" fmla="*/ 0 w 456440"/>
                <a:gd name="connsiteY19" fmla="*/ 345639 h 504649"/>
                <a:gd name="connsiteX20" fmla="*/ 323539 w 456440"/>
                <a:gd name="connsiteY20" fmla="*/ 300309 h 504649"/>
                <a:gd name="connsiteX21" fmla="*/ 204341 w 456440"/>
                <a:gd name="connsiteY21" fmla="*/ 283311 h 504649"/>
                <a:gd name="connsiteX22" fmla="*/ 113522 w 456440"/>
                <a:gd name="connsiteY22" fmla="*/ 345639 h 504649"/>
                <a:gd name="connsiteX23" fmla="*/ 198664 w 456440"/>
                <a:gd name="connsiteY23" fmla="*/ 407967 h 504649"/>
                <a:gd name="connsiteX24" fmla="*/ 323539 w 456440"/>
                <a:gd name="connsiteY24" fmla="*/ 300309 h 50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6440" h="504649">
                  <a:moveTo>
                    <a:pt x="0" y="345639"/>
                  </a:moveTo>
                  <a:cubicBezTo>
                    <a:pt x="0" y="237981"/>
                    <a:pt x="90818" y="181319"/>
                    <a:pt x="198664" y="181319"/>
                  </a:cubicBezTo>
                  <a:cubicBezTo>
                    <a:pt x="244073" y="181319"/>
                    <a:pt x="283806" y="192651"/>
                    <a:pt x="317863" y="198318"/>
                  </a:cubicBezTo>
                  <a:lnTo>
                    <a:pt x="317863" y="186984"/>
                  </a:lnTo>
                  <a:cubicBezTo>
                    <a:pt x="317863" y="135989"/>
                    <a:pt x="283806" y="101991"/>
                    <a:pt x="227045" y="101991"/>
                  </a:cubicBezTo>
                  <a:cubicBezTo>
                    <a:pt x="181636" y="101991"/>
                    <a:pt x="153255" y="118990"/>
                    <a:pt x="136227" y="147321"/>
                  </a:cubicBezTo>
                  <a:cubicBezTo>
                    <a:pt x="130551" y="152988"/>
                    <a:pt x="130551" y="158653"/>
                    <a:pt x="124875" y="158653"/>
                  </a:cubicBezTo>
                  <a:lnTo>
                    <a:pt x="22705" y="158653"/>
                  </a:lnTo>
                  <a:cubicBezTo>
                    <a:pt x="17028" y="158653"/>
                    <a:pt x="17028" y="158653"/>
                    <a:pt x="17028" y="152988"/>
                  </a:cubicBezTo>
                  <a:cubicBezTo>
                    <a:pt x="17028" y="152988"/>
                    <a:pt x="17028" y="147321"/>
                    <a:pt x="17028" y="141655"/>
                  </a:cubicBezTo>
                  <a:cubicBezTo>
                    <a:pt x="34057" y="62328"/>
                    <a:pt x="107846" y="0"/>
                    <a:pt x="227045" y="0"/>
                  </a:cubicBezTo>
                  <a:cubicBezTo>
                    <a:pt x="351920" y="0"/>
                    <a:pt x="437061" y="73660"/>
                    <a:pt x="437061" y="186984"/>
                  </a:cubicBezTo>
                  <a:lnTo>
                    <a:pt x="437061" y="396635"/>
                  </a:lnTo>
                  <a:cubicBezTo>
                    <a:pt x="437061" y="436298"/>
                    <a:pt x="442738" y="464630"/>
                    <a:pt x="454090" y="487294"/>
                  </a:cubicBezTo>
                  <a:cubicBezTo>
                    <a:pt x="459766" y="492961"/>
                    <a:pt x="454090" y="498626"/>
                    <a:pt x="448414" y="498626"/>
                  </a:cubicBezTo>
                  <a:lnTo>
                    <a:pt x="329215" y="498626"/>
                  </a:lnTo>
                  <a:cubicBezTo>
                    <a:pt x="323539" y="498626"/>
                    <a:pt x="317863" y="492961"/>
                    <a:pt x="317863" y="487294"/>
                  </a:cubicBezTo>
                  <a:lnTo>
                    <a:pt x="317863" y="458963"/>
                  </a:lnTo>
                  <a:cubicBezTo>
                    <a:pt x="289482" y="481628"/>
                    <a:pt x="249749" y="504293"/>
                    <a:pt x="175960" y="504293"/>
                  </a:cubicBezTo>
                  <a:cubicBezTo>
                    <a:pt x="79466" y="509959"/>
                    <a:pt x="0" y="447631"/>
                    <a:pt x="0" y="345639"/>
                  </a:cubicBezTo>
                  <a:close/>
                  <a:moveTo>
                    <a:pt x="323539" y="300309"/>
                  </a:moveTo>
                  <a:cubicBezTo>
                    <a:pt x="283806" y="288977"/>
                    <a:pt x="249749" y="283311"/>
                    <a:pt x="204341" y="283311"/>
                  </a:cubicBezTo>
                  <a:cubicBezTo>
                    <a:pt x="153255" y="283311"/>
                    <a:pt x="113522" y="305975"/>
                    <a:pt x="113522" y="345639"/>
                  </a:cubicBezTo>
                  <a:cubicBezTo>
                    <a:pt x="113522" y="385302"/>
                    <a:pt x="147579" y="407967"/>
                    <a:pt x="198664" y="407967"/>
                  </a:cubicBezTo>
                  <a:cubicBezTo>
                    <a:pt x="266778" y="402301"/>
                    <a:pt x="323539" y="362638"/>
                    <a:pt x="323539" y="300309"/>
                  </a:cubicBezTo>
                  <a:close/>
                </a:path>
              </a:pathLst>
            </a:custGeom>
            <a:grpFill/>
            <a:ln w="5676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5DE4A1B-CEA8-71E2-9960-EA2C28393654}"/>
                </a:ext>
              </a:extLst>
            </p:cNvPr>
            <p:cNvSpPr/>
            <p:nvPr/>
          </p:nvSpPr>
          <p:spPr>
            <a:xfrm>
              <a:off x="3934952" y="7249426"/>
              <a:ext cx="437061" cy="500973"/>
            </a:xfrm>
            <a:custGeom>
              <a:avLst/>
              <a:gdLst>
                <a:gd name="connsiteX0" fmla="*/ 0 w 437061"/>
                <a:gd name="connsiteY0" fmla="*/ 492961 h 500973"/>
                <a:gd name="connsiteX1" fmla="*/ 0 w 437061"/>
                <a:gd name="connsiteY1" fmla="*/ 22665 h 500973"/>
                <a:gd name="connsiteX2" fmla="*/ 11352 w 437061"/>
                <a:gd name="connsiteY2" fmla="*/ 11332 h 500973"/>
                <a:gd name="connsiteX3" fmla="*/ 107846 w 437061"/>
                <a:gd name="connsiteY3" fmla="*/ 11332 h 500973"/>
                <a:gd name="connsiteX4" fmla="*/ 119198 w 437061"/>
                <a:gd name="connsiteY4" fmla="*/ 22665 h 500973"/>
                <a:gd name="connsiteX5" fmla="*/ 119198 w 437061"/>
                <a:gd name="connsiteY5" fmla="*/ 56662 h 500973"/>
                <a:gd name="connsiteX6" fmla="*/ 266778 w 437061"/>
                <a:gd name="connsiteY6" fmla="*/ 0 h 500973"/>
                <a:gd name="connsiteX7" fmla="*/ 437061 w 437061"/>
                <a:gd name="connsiteY7" fmla="*/ 164320 h 500973"/>
                <a:gd name="connsiteX8" fmla="*/ 437061 w 437061"/>
                <a:gd name="connsiteY8" fmla="*/ 487295 h 500973"/>
                <a:gd name="connsiteX9" fmla="*/ 425709 w 437061"/>
                <a:gd name="connsiteY9" fmla="*/ 498627 h 500973"/>
                <a:gd name="connsiteX10" fmla="*/ 329215 w 437061"/>
                <a:gd name="connsiteY10" fmla="*/ 498627 h 500973"/>
                <a:gd name="connsiteX11" fmla="*/ 317863 w 437061"/>
                <a:gd name="connsiteY11" fmla="*/ 487295 h 500973"/>
                <a:gd name="connsiteX12" fmla="*/ 317863 w 437061"/>
                <a:gd name="connsiteY12" fmla="*/ 203984 h 500973"/>
                <a:gd name="connsiteX13" fmla="*/ 232721 w 437061"/>
                <a:gd name="connsiteY13" fmla="*/ 101992 h 500973"/>
                <a:gd name="connsiteX14" fmla="*/ 113522 w 437061"/>
                <a:gd name="connsiteY14" fmla="*/ 266312 h 500973"/>
                <a:gd name="connsiteX15" fmla="*/ 113522 w 437061"/>
                <a:gd name="connsiteY15" fmla="*/ 487295 h 500973"/>
                <a:gd name="connsiteX16" fmla="*/ 102170 w 437061"/>
                <a:gd name="connsiteY16" fmla="*/ 498627 h 500973"/>
                <a:gd name="connsiteX17" fmla="*/ 5676 w 437061"/>
                <a:gd name="connsiteY17" fmla="*/ 498627 h 500973"/>
                <a:gd name="connsiteX18" fmla="*/ 0 w 437061"/>
                <a:gd name="connsiteY18" fmla="*/ 492961 h 50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7061" h="500973">
                  <a:moveTo>
                    <a:pt x="0" y="492961"/>
                  </a:moveTo>
                  <a:lnTo>
                    <a:pt x="0" y="22665"/>
                  </a:lnTo>
                  <a:cubicBezTo>
                    <a:pt x="0" y="16999"/>
                    <a:pt x="5676" y="11332"/>
                    <a:pt x="11352" y="11332"/>
                  </a:cubicBezTo>
                  <a:lnTo>
                    <a:pt x="107846" y="11332"/>
                  </a:lnTo>
                  <a:cubicBezTo>
                    <a:pt x="113522" y="11332"/>
                    <a:pt x="119198" y="16999"/>
                    <a:pt x="119198" y="22665"/>
                  </a:cubicBezTo>
                  <a:lnTo>
                    <a:pt x="119198" y="56662"/>
                  </a:lnTo>
                  <a:cubicBezTo>
                    <a:pt x="158931" y="22665"/>
                    <a:pt x="204340" y="0"/>
                    <a:pt x="266778" y="0"/>
                  </a:cubicBezTo>
                  <a:cubicBezTo>
                    <a:pt x="374624" y="0"/>
                    <a:pt x="437061" y="62329"/>
                    <a:pt x="437061" y="164320"/>
                  </a:cubicBezTo>
                  <a:lnTo>
                    <a:pt x="437061" y="487295"/>
                  </a:lnTo>
                  <a:cubicBezTo>
                    <a:pt x="437061" y="492961"/>
                    <a:pt x="431385" y="498627"/>
                    <a:pt x="425709" y="498627"/>
                  </a:cubicBezTo>
                  <a:lnTo>
                    <a:pt x="329215" y="498627"/>
                  </a:lnTo>
                  <a:cubicBezTo>
                    <a:pt x="323539" y="498627"/>
                    <a:pt x="317863" y="492961"/>
                    <a:pt x="317863" y="487295"/>
                  </a:cubicBezTo>
                  <a:lnTo>
                    <a:pt x="317863" y="203984"/>
                  </a:lnTo>
                  <a:cubicBezTo>
                    <a:pt x="317863" y="130323"/>
                    <a:pt x="289482" y="101992"/>
                    <a:pt x="232721" y="101992"/>
                  </a:cubicBezTo>
                  <a:cubicBezTo>
                    <a:pt x="170284" y="101992"/>
                    <a:pt x="113522" y="147322"/>
                    <a:pt x="113522" y="266312"/>
                  </a:cubicBezTo>
                  <a:lnTo>
                    <a:pt x="113522" y="487295"/>
                  </a:lnTo>
                  <a:cubicBezTo>
                    <a:pt x="113522" y="492961"/>
                    <a:pt x="107846" y="498627"/>
                    <a:pt x="102170" y="498627"/>
                  </a:cubicBezTo>
                  <a:lnTo>
                    <a:pt x="5676" y="498627"/>
                  </a:lnTo>
                  <a:cubicBezTo>
                    <a:pt x="5676" y="504293"/>
                    <a:pt x="0" y="498627"/>
                    <a:pt x="0" y="492961"/>
                  </a:cubicBezTo>
                  <a:close/>
                </a:path>
              </a:pathLst>
            </a:custGeom>
            <a:grpFill/>
            <a:ln w="5676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E0E607B-7ECF-BF4F-DACD-8F38444BFCCC}"/>
                </a:ext>
              </a:extLst>
            </p:cNvPr>
            <p:cNvSpPr/>
            <p:nvPr/>
          </p:nvSpPr>
          <p:spPr>
            <a:xfrm>
              <a:off x="4479860" y="7249426"/>
              <a:ext cx="482470" cy="702966"/>
            </a:xfrm>
            <a:custGeom>
              <a:avLst/>
              <a:gdLst>
                <a:gd name="connsiteX0" fmla="*/ 28381 w 482470"/>
                <a:gd name="connsiteY0" fmla="*/ 538291 h 702966"/>
                <a:gd name="connsiteX1" fmla="*/ 39733 w 482470"/>
                <a:gd name="connsiteY1" fmla="*/ 526958 h 702966"/>
                <a:gd name="connsiteX2" fmla="*/ 136227 w 482470"/>
                <a:gd name="connsiteY2" fmla="*/ 526958 h 702966"/>
                <a:gd name="connsiteX3" fmla="*/ 147579 w 482470"/>
                <a:gd name="connsiteY3" fmla="*/ 538291 h 702966"/>
                <a:gd name="connsiteX4" fmla="*/ 249749 w 482470"/>
                <a:gd name="connsiteY4" fmla="*/ 600619 h 702966"/>
                <a:gd name="connsiteX5" fmla="*/ 368948 w 482470"/>
                <a:gd name="connsiteY5" fmla="*/ 470296 h 702966"/>
                <a:gd name="connsiteX6" fmla="*/ 368948 w 482470"/>
                <a:gd name="connsiteY6" fmla="*/ 453297 h 702966"/>
                <a:gd name="connsiteX7" fmla="*/ 232721 w 482470"/>
                <a:gd name="connsiteY7" fmla="*/ 498627 h 702966"/>
                <a:gd name="connsiteX8" fmla="*/ 0 w 482470"/>
                <a:gd name="connsiteY8" fmla="*/ 249313 h 702966"/>
                <a:gd name="connsiteX9" fmla="*/ 227045 w 482470"/>
                <a:gd name="connsiteY9" fmla="*/ 0 h 702966"/>
                <a:gd name="connsiteX10" fmla="*/ 363272 w 482470"/>
                <a:gd name="connsiteY10" fmla="*/ 50996 h 702966"/>
                <a:gd name="connsiteX11" fmla="*/ 363272 w 482470"/>
                <a:gd name="connsiteY11" fmla="*/ 22665 h 702966"/>
                <a:gd name="connsiteX12" fmla="*/ 374624 w 482470"/>
                <a:gd name="connsiteY12" fmla="*/ 11332 h 702966"/>
                <a:gd name="connsiteX13" fmla="*/ 471118 w 482470"/>
                <a:gd name="connsiteY13" fmla="*/ 11332 h 702966"/>
                <a:gd name="connsiteX14" fmla="*/ 482470 w 482470"/>
                <a:gd name="connsiteY14" fmla="*/ 22665 h 702966"/>
                <a:gd name="connsiteX15" fmla="*/ 482470 w 482470"/>
                <a:gd name="connsiteY15" fmla="*/ 453297 h 702966"/>
                <a:gd name="connsiteX16" fmla="*/ 238397 w 482470"/>
                <a:gd name="connsiteY16" fmla="*/ 702610 h 702966"/>
                <a:gd name="connsiteX17" fmla="*/ 28381 w 482470"/>
                <a:gd name="connsiteY17" fmla="*/ 538291 h 702966"/>
                <a:gd name="connsiteX18" fmla="*/ 374624 w 482470"/>
                <a:gd name="connsiteY18" fmla="*/ 254980 h 702966"/>
                <a:gd name="connsiteX19" fmla="*/ 249749 w 482470"/>
                <a:gd name="connsiteY19" fmla="*/ 113324 h 702966"/>
                <a:gd name="connsiteX20" fmla="*/ 124875 w 482470"/>
                <a:gd name="connsiteY20" fmla="*/ 254980 h 702966"/>
                <a:gd name="connsiteX21" fmla="*/ 249749 w 482470"/>
                <a:gd name="connsiteY21" fmla="*/ 396635 h 702966"/>
                <a:gd name="connsiteX22" fmla="*/ 374624 w 482470"/>
                <a:gd name="connsiteY22" fmla="*/ 254980 h 7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470" h="702966">
                  <a:moveTo>
                    <a:pt x="28381" y="538291"/>
                  </a:moveTo>
                  <a:cubicBezTo>
                    <a:pt x="28381" y="532624"/>
                    <a:pt x="34057" y="526958"/>
                    <a:pt x="39733" y="526958"/>
                  </a:cubicBezTo>
                  <a:lnTo>
                    <a:pt x="136227" y="526958"/>
                  </a:lnTo>
                  <a:cubicBezTo>
                    <a:pt x="141903" y="526958"/>
                    <a:pt x="147579" y="532624"/>
                    <a:pt x="147579" y="538291"/>
                  </a:cubicBezTo>
                  <a:cubicBezTo>
                    <a:pt x="158932" y="583620"/>
                    <a:pt x="204340" y="600619"/>
                    <a:pt x="249749" y="600619"/>
                  </a:cubicBezTo>
                  <a:cubicBezTo>
                    <a:pt x="329215" y="600619"/>
                    <a:pt x="368948" y="549623"/>
                    <a:pt x="368948" y="470296"/>
                  </a:cubicBezTo>
                  <a:lnTo>
                    <a:pt x="368948" y="453297"/>
                  </a:lnTo>
                  <a:cubicBezTo>
                    <a:pt x="329215" y="487295"/>
                    <a:pt x="289482" y="498627"/>
                    <a:pt x="232721" y="498627"/>
                  </a:cubicBezTo>
                  <a:cubicBezTo>
                    <a:pt x="96494" y="498627"/>
                    <a:pt x="0" y="396635"/>
                    <a:pt x="0" y="249313"/>
                  </a:cubicBezTo>
                  <a:cubicBezTo>
                    <a:pt x="0" y="101992"/>
                    <a:pt x="90818" y="0"/>
                    <a:pt x="227045" y="0"/>
                  </a:cubicBezTo>
                  <a:cubicBezTo>
                    <a:pt x="289482" y="0"/>
                    <a:pt x="329215" y="16999"/>
                    <a:pt x="363272" y="50996"/>
                  </a:cubicBezTo>
                  <a:lnTo>
                    <a:pt x="363272" y="22665"/>
                  </a:lnTo>
                  <a:cubicBezTo>
                    <a:pt x="363272" y="16999"/>
                    <a:pt x="368948" y="11332"/>
                    <a:pt x="374624" y="11332"/>
                  </a:cubicBezTo>
                  <a:lnTo>
                    <a:pt x="471118" y="11332"/>
                  </a:lnTo>
                  <a:cubicBezTo>
                    <a:pt x="476794" y="11332"/>
                    <a:pt x="482470" y="16999"/>
                    <a:pt x="482470" y="22665"/>
                  </a:cubicBezTo>
                  <a:lnTo>
                    <a:pt x="482470" y="453297"/>
                  </a:lnTo>
                  <a:cubicBezTo>
                    <a:pt x="482470" y="623284"/>
                    <a:pt x="397329" y="702610"/>
                    <a:pt x="238397" y="702610"/>
                  </a:cubicBezTo>
                  <a:cubicBezTo>
                    <a:pt x="130551" y="708277"/>
                    <a:pt x="39733" y="645948"/>
                    <a:pt x="28381" y="538291"/>
                  </a:cubicBezTo>
                  <a:close/>
                  <a:moveTo>
                    <a:pt x="374624" y="254980"/>
                  </a:moveTo>
                  <a:cubicBezTo>
                    <a:pt x="374624" y="175653"/>
                    <a:pt x="329215" y="113324"/>
                    <a:pt x="249749" y="113324"/>
                  </a:cubicBezTo>
                  <a:cubicBezTo>
                    <a:pt x="175960" y="113324"/>
                    <a:pt x="124875" y="175653"/>
                    <a:pt x="124875" y="254980"/>
                  </a:cubicBezTo>
                  <a:cubicBezTo>
                    <a:pt x="124875" y="334306"/>
                    <a:pt x="170284" y="396635"/>
                    <a:pt x="249749" y="396635"/>
                  </a:cubicBezTo>
                  <a:cubicBezTo>
                    <a:pt x="329215" y="396635"/>
                    <a:pt x="374624" y="334306"/>
                    <a:pt x="374624" y="254980"/>
                  </a:cubicBezTo>
                  <a:close/>
                </a:path>
              </a:pathLst>
            </a:custGeom>
            <a:grpFill/>
            <a:ln w="5676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5C05F20-2923-B52D-54E7-FDC819C4D094}"/>
                </a:ext>
              </a:extLst>
            </p:cNvPr>
            <p:cNvSpPr/>
            <p:nvPr/>
          </p:nvSpPr>
          <p:spPr>
            <a:xfrm>
              <a:off x="5075853" y="7255093"/>
              <a:ext cx="510851" cy="509959"/>
            </a:xfrm>
            <a:custGeom>
              <a:avLst/>
              <a:gdLst>
                <a:gd name="connsiteX0" fmla="*/ 0 w 510851"/>
                <a:gd name="connsiteY0" fmla="*/ 254980 h 509959"/>
                <a:gd name="connsiteX1" fmla="*/ 255426 w 510851"/>
                <a:gd name="connsiteY1" fmla="*/ 0 h 509959"/>
                <a:gd name="connsiteX2" fmla="*/ 510851 w 510851"/>
                <a:gd name="connsiteY2" fmla="*/ 266312 h 509959"/>
                <a:gd name="connsiteX3" fmla="*/ 510851 w 510851"/>
                <a:gd name="connsiteY3" fmla="*/ 283311 h 509959"/>
                <a:gd name="connsiteX4" fmla="*/ 499499 w 510851"/>
                <a:gd name="connsiteY4" fmla="*/ 294643 h 509959"/>
                <a:gd name="connsiteX5" fmla="*/ 124875 w 510851"/>
                <a:gd name="connsiteY5" fmla="*/ 294643 h 509959"/>
                <a:gd name="connsiteX6" fmla="*/ 255426 w 510851"/>
                <a:gd name="connsiteY6" fmla="*/ 407967 h 509959"/>
                <a:gd name="connsiteX7" fmla="*/ 374624 w 510851"/>
                <a:gd name="connsiteY7" fmla="*/ 345639 h 509959"/>
                <a:gd name="connsiteX8" fmla="*/ 385977 w 510851"/>
                <a:gd name="connsiteY8" fmla="*/ 334306 h 509959"/>
                <a:gd name="connsiteX9" fmla="*/ 488146 w 510851"/>
                <a:gd name="connsiteY9" fmla="*/ 334306 h 509959"/>
                <a:gd name="connsiteX10" fmla="*/ 493822 w 510851"/>
                <a:gd name="connsiteY10" fmla="*/ 339973 h 509959"/>
                <a:gd name="connsiteX11" fmla="*/ 493822 w 510851"/>
                <a:gd name="connsiteY11" fmla="*/ 351305 h 509959"/>
                <a:gd name="connsiteX12" fmla="*/ 249749 w 510851"/>
                <a:gd name="connsiteY12" fmla="*/ 509959 h 509959"/>
                <a:gd name="connsiteX13" fmla="*/ 0 w 510851"/>
                <a:gd name="connsiteY13" fmla="*/ 254980 h 509959"/>
                <a:gd name="connsiteX14" fmla="*/ 380300 w 510851"/>
                <a:gd name="connsiteY14" fmla="*/ 192651 h 509959"/>
                <a:gd name="connsiteX15" fmla="*/ 249749 w 510851"/>
                <a:gd name="connsiteY15" fmla="*/ 101991 h 509959"/>
                <a:gd name="connsiteX16" fmla="*/ 124875 w 510851"/>
                <a:gd name="connsiteY16" fmla="*/ 192651 h 509959"/>
                <a:gd name="connsiteX17" fmla="*/ 380300 w 510851"/>
                <a:gd name="connsiteY17" fmla="*/ 192651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851" h="509959">
                  <a:moveTo>
                    <a:pt x="0" y="254980"/>
                  </a:moveTo>
                  <a:cubicBezTo>
                    <a:pt x="0" y="101991"/>
                    <a:pt x="113522" y="0"/>
                    <a:pt x="255426" y="0"/>
                  </a:cubicBezTo>
                  <a:cubicBezTo>
                    <a:pt x="420033" y="0"/>
                    <a:pt x="510851" y="124657"/>
                    <a:pt x="510851" y="266312"/>
                  </a:cubicBezTo>
                  <a:lnTo>
                    <a:pt x="510851" y="283311"/>
                  </a:lnTo>
                  <a:cubicBezTo>
                    <a:pt x="510851" y="288977"/>
                    <a:pt x="505175" y="294643"/>
                    <a:pt x="499499" y="294643"/>
                  </a:cubicBezTo>
                  <a:lnTo>
                    <a:pt x="124875" y="294643"/>
                  </a:lnTo>
                  <a:cubicBezTo>
                    <a:pt x="136227" y="362638"/>
                    <a:pt x="181636" y="407967"/>
                    <a:pt x="255426" y="407967"/>
                  </a:cubicBezTo>
                  <a:cubicBezTo>
                    <a:pt x="312187" y="407967"/>
                    <a:pt x="351919" y="390969"/>
                    <a:pt x="374624" y="345639"/>
                  </a:cubicBezTo>
                  <a:cubicBezTo>
                    <a:pt x="380300" y="339973"/>
                    <a:pt x="380300" y="334306"/>
                    <a:pt x="385977" y="334306"/>
                  </a:cubicBezTo>
                  <a:lnTo>
                    <a:pt x="488146" y="334306"/>
                  </a:lnTo>
                  <a:cubicBezTo>
                    <a:pt x="493822" y="334306"/>
                    <a:pt x="493822" y="339973"/>
                    <a:pt x="493822" y="339973"/>
                  </a:cubicBezTo>
                  <a:cubicBezTo>
                    <a:pt x="493822" y="339973"/>
                    <a:pt x="493822" y="345639"/>
                    <a:pt x="493822" y="351305"/>
                  </a:cubicBezTo>
                  <a:cubicBezTo>
                    <a:pt x="454090" y="458963"/>
                    <a:pt x="368948" y="509959"/>
                    <a:pt x="249749" y="509959"/>
                  </a:cubicBezTo>
                  <a:cubicBezTo>
                    <a:pt x="107846" y="509959"/>
                    <a:pt x="0" y="402301"/>
                    <a:pt x="0" y="254980"/>
                  </a:cubicBezTo>
                  <a:close/>
                  <a:moveTo>
                    <a:pt x="380300" y="192651"/>
                  </a:moveTo>
                  <a:cubicBezTo>
                    <a:pt x="363272" y="141655"/>
                    <a:pt x="323539" y="101991"/>
                    <a:pt x="249749" y="101991"/>
                  </a:cubicBezTo>
                  <a:cubicBezTo>
                    <a:pt x="192988" y="101991"/>
                    <a:pt x="141903" y="135989"/>
                    <a:pt x="124875" y="192651"/>
                  </a:cubicBezTo>
                  <a:lnTo>
                    <a:pt x="380300" y="192651"/>
                  </a:lnTo>
                  <a:close/>
                </a:path>
              </a:pathLst>
            </a:custGeom>
            <a:grpFill/>
            <a:ln w="5676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68686AF-2299-2D32-409C-FD8D4B27419F}"/>
                </a:ext>
              </a:extLst>
            </p:cNvPr>
            <p:cNvSpPr/>
            <p:nvPr/>
          </p:nvSpPr>
          <p:spPr>
            <a:xfrm>
              <a:off x="5842129" y="7266425"/>
              <a:ext cx="488146" cy="691278"/>
            </a:xfrm>
            <a:custGeom>
              <a:avLst/>
              <a:gdLst>
                <a:gd name="connsiteX0" fmla="*/ 34057 w 488146"/>
                <a:gd name="connsiteY0" fmla="*/ 674279 h 691278"/>
                <a:gd name="connsiteX1" fmla="*/ 22705 w 488146"/>
                <a:gd name="connsiteY1" fmla="*/ 657281 h 691278"/>
                <a:gd name="connsiteX2" fmla="*/ 22705 w 488146"/>
                <a:gd name="connsiteY2" fmla="*/ 572287 h 691278"/>
                <a:gd name="connsiteX3" fmla="*/ 28381 w 488146"/>
                <a:gd name="connsiteY3" fmla="*/ 560955 h 691278"/>
                <a:gd name="connsiteX4" fmla="*/ 107846 w 488146"/>
                <a:gd name="connsiteY4" fmla="*/ 583620 h 691278"/>
                <a:gd name="connsiteX5" fmla="*/ 204340 w 488146"/>
                <a:gd name="connsiteY5" fmla="*/ 475962 h 691278"/>
                <a:gd name="connsiteX6" fmla="*/ 5676 w 488146"/>
                <a:gd name="connsiteY6" fmla="*/ 16999 h 691278"/>
                <a:gd name="connsiteX7" fmla="*/ 0 w 488146"/>
                <a:gd name="connsiteY7" fmla="*/ 5666 h 691278"/>
                <a:gd name="connsiteX8" fmla="*/ 5676 w 488146"/>
                <a:gd name="connsiteY8" fmla="*/ 0 h 691278"/>
                <a:gd name="connsiteX9" fmla="*/ 119198 w 488146"/>
                <a:gd name="connsiteY9" fmla="*/ 0 h 691278"/>
                <a:gd name="connsiteX10" fmla="*/ 130551 w 488146"/>
                <a:gd name="connsiteY10" fmla="*/ 11332 h 691278"/>
                <a:gd name="connsiteX11" fmla="*/ 249749 w 488146"/>
                <a:gd name="connsiteY11" fmla="*/ 317308 h 691278"/>
                <a:gd name="connsiteX12" fmla="*/ 346243 w 488146"/>
                <a:gd name="connsiteY12" fmla="*/ 11332 h 691278"/>
                <a:gd name="connsiteX13" fmla="*/ 357596 w 488146"/>
                <a:gd name="connsiteY13" fmla="*/ 0 h 691278"/>
                <a:gd name="connsiteX14" fmla="*/ 482470 w 488146"/>
                <a:gd name="connsiteY14" fmla="*/ 0 h 691278"/>
                <a:gd name="connsiteX15" fmla="*/ 488146 w 488146"/>
                <a:gd name="connsiteY15" fmla="*/ 5666 h 691278"/>
                <a:gd name="connsiteX16" fmla="*/ 482470 w 488146"/>
                <a:gd name="connsiteY16" fmla="*/ 16999 h 691278"/>
                <a:gd name="connsiteX17" fmla="*/ 300835 w 488146"/>
                <a:gd name="connsiteY17" fmla="*/ 538291 h 691278"/>
                <a:gd name="connsiteX18" fmla="*/ 124875 w 488146"/>
                <a:gd name="connsiteY18" fmla="*/ 691278 h 691278"/>
                <a:gd name="connsiteX19" fmla="*/ 34057 w 488146"/>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146"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6" y="583620"/>
                  </a:cubicBezTo>
                  <a:cubicBezTo>
                    <a:pt x="158932" y="583620"/>
                    <a:pt x="187312" y="555289"/>
                    <a:pt x="204340" y="475962"/>
                  </a:cubicBezTo>
                  <a:lnTo>
                    <a:pt x="5676" y="16999"/>
                  </a:lnTo>
                  <a:cubicBezTo>
                    <a:pt x="5676" y="11332"/>
                    <a:pt x="0" y="11332"/>
                    <a:pt x="0" y="5666"/>
                  </a:cubicBezTo>
                  <a:cubicBezTo>
                    <a:pt x="0" y="0"/>
                    <a:pt x="5676" y="0"/>
                    <a:pt x="5676" y="0"/>
                  </a:cubicBezTo>
                  <a:lnTo>
                    <a:pt x="119198" y="0"/>
                  </a:lnTo>
                  <a:cubicBezTo>
                    <a:pt x="124875" y="0"/>
                    <a:pt x="130551" y="5666"/>
                    <a:pt x="130551" y="11332"/>
                  </a:cubicBezTo>
                  <a:lnTo>
                    <a:pt x="249749" y="317308"/>
                  </a:lnTo>
                  <a:lnTo>
                    <a:pt x="346243" y="11332"/>
                  </a:lnTo>
                  <a:cubicBezTo>
                    <a:pt x="346243" y="5666"/>
                    <a:pt x="351919" y="0"/>
                    <a:pt x="357596" y="0"/>
                  </a:cubicBezTo>
                  <a:lnTo>
                    <a:pt x="482470" y="0"/>
                  </a:lnTo>
                  <a:cubicBezTo>
                    <a:pt x="488146" y="0"/>
                    <a:pt x="488146" y="0"/>
                    <a:pt x="488146" y="5666"/>
                  </a:cubicBezTo>
                  <a:cubicBezTo>
                    <a:pt x="488146" y="5666"/>
                    <a:pt x="488146" y="11332"/>
                    <a:pt x="482470" y="16999"/>
                  </a:cubicBezTo>
                  <a:lnTo>
                    <a:pt x="300835" y="538291"/>
                  </a:lnTo>
                  <a:cubicBezTo>
                    <a:pt x="255426" y="662947"/>
                    <a:pt x="192988" y="691278"/>
                    <a:pt x="124875" y="691278"/>
                  </a:cubicBezTo>
                  <a:cubicBezTo>
                    <a:pt x="90818" y="691278"/>
                    <a:pt x="56761" y="685612"/>
                    <a:pt x="34057" y="674279"/>
                  </a:cubicBezTo>
                  <a:close/>
                </a:path>
              </a:pathLst>
            </a:custGeom>
            <a:grpFill/>
            <a:ln w="5676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19B0528-25D8-9228-3955-0C9DECBEF003}"/>
                </a:ext>
              </a:extLst>
            </p:cNvPr>
            <p:cNvSpPr/>
            <p:nvPr/>
          </p:nvSpPr>
          <p:spPr>
            <a:xfrm>
              <a:off x="6370009" y="7255093"/>
              <a:ext cx="533555" cy="509959"/>
            </a:xfrm>
            <a:custGeom>
              <a:avLst/>
              <a:gdLst>
                <a:gd name="connsiteX0" fmla="*/ 0 w 533555"/>
                <a:gd name="connsiteY0" fmla="*/ 254980 h 509959"/>
                <a:gd name="connsiteX1" fmla="*/ 266778 w 533555"/>
                <a:gd name="connsiteY1" fmla="*/ 0 h 509959"/>
                <a:gd name="connsiteX2" fmla="*/ 533555 w 533555"/>
                <a:gd name="connsiteY2" fmla="*/ 254980 h 509959"/>
                <a:gd name="connsiteX3" fmla="*/ 266778 w 533555"/>
                <a:gd name="connsiteY3" fmla="*/ 509959 h 509959"/>
                <a:gd name="connsiteX4" fmla="*/ 0 w 533555"/>
                <a:gd name="connsiteY4" fmla="*/ 254980 h 509959"/>
                <a:gd name="connsiteX5" fmla="*/ 403005 w 533555"/>
                <a:gd name="connsiteY5" fmla="*/ 254980 h 509959"/>
                <a:gd name="connsiteX6" fmla="*/ 266778 w 533555"/>
                <a:gd name="connsiteY6" fmla="*/ 107658 h 509959"/>
                <a:gd name="connsiteX7" fmla="*/ 130551 w 533555"/>
                <a:gd name="connsiteY7" fmla="*/ 254980 h 509959"/>
                <a:gd name="connsiteX8" fmla="*/ 266778 w 533555"/>
                <a:gd name="connsiteY8" fmla="*/ 402301 h 509959"/>
                <a:gd name="connsiteX9" fmla="*/ 403005 w 533555"/>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5" h="509959">
                  <a:moveTo>
                    <a:pt x="0" y="254980"/>
                  </a:moveTo>
                  <a:cubicBezTo>
                    <a:pt x="0" y="107658"/>
                    <a:pt x="113522" y="0"/>
                    <a:pt x="266778" y="0"/>
                  </a:cubicBezTo>
                  <a:cubicBezTo>
                    <a:pt x="420033" y="0"/>
                    <a:pt x="533555" y="107658"/>
                    <a:pt x="533555" y="254980"/>
                  </a:cubicBezTo>
                  <a:cubicBezTo>
                    <a:pt x="533555" y="402301"/>
                    <a:pt x="420033" y="509959"/>
                    <a:pt x="266778" y="509959"/>
                  </a:cubicBezTo>
                  <a:cubicBezTo>
                    <a:pt x="113522" y="509959"/>
                    <a:pt x="0" y="402301"/>
                    <a:pt x="0" y="254980"/>
                  </a:cubicBezTo>
                  <a:close/>
                  <a:moveTo>
                    <a:pt x="403005" y="254980"/>
                  </a:moveTo>
                  <a:cubicBezTo>
                    <a:pt x="403005" y="164320"/>
                    <a:pt x="346243" y="107658"/>
                    <a:pt x="266778" y="107658"/>
                  </a:cubicBezTo>
                  <a:cubicBezTo>
                    <a:pt x="187312" y="107658"/>
                    <a:pt x="130551" y="164320"/>
                    <a:pt x="130551" y="254980"/>
                  </a:cubicBezTo>
                  <a:cubicBezTo>
                    <a:pt x="130551" y="345639"/>
                    <a:pt x="187312" y="402301"/>
                    <a:pt x="266778" y="402301"/>
                  </a:cubicBezTo>
                  <a:cubicBezTo>
                    <a:pt x="346243" y="402301"/>
                    <a:pt x="403005" y="345639"/>
                    <a:pt x="403005" y="254980"/>
                  </a:cubicBezTo>
                  <a:close/>
                </a:path>
              </a:pathLst>
            </a:custGeom>
            <a:grpFill/>
            <a:ln w="5676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1F8BE5-DA9F-42F7-5A89-4EB5E7611826}"/>
                </a:ext>
              </a:extLst>
            </p:cNvPr>
            <p:cNvSpPr/>
            <p:nvPr/>
          </p:nvSpPr>
          <p:spPr>
            <a:xfrm>
              <a:off x="6988706" y="7266425"/>
              <a:ext cx="442737" cy="504292"/>
            </a:xfrm>
            <a:custGeom>
              <a:avLst/>
              <a:gdLst>
                <a:gd name="connsiteX0" fmla="*/ 0 w 442737"/>
                <a:gd name="connsiteY0" fmla="*/ 334306 h 504292"/>
                <a:gd name="connsiteX1" fmla="*/ 0 w 442737"/>
                <a:gd name="connsiteY1" fmla="*/ 11332 h 504292"/>
                <a:gd name="connsiteX2" fmla="*/ 11353 w 442737"/>
                <a:gd name="connsiteY2" fmla="*/ 0 h 504292"/>
                <a:gd name="connsiteX3" fmla="*/ 107846 w 442737"/>
                <a:gd name="connsiteY3" fmla="*/ 0 h 504292"/>
                <a:gd name="connsiteX4" fmla="*/ 119199 w 442737"/>
                <a:gd name="connsiteY4" fmla="*/ 11332 h 504292"/>
                <a:gd name="connsiteX5" fmla="*/ 119199 w 442737"/>
                <a:gd name="connsiteY5" fmla="*/ 294643 h 504292"/>
                <a:gd name="connsiteX6" fmla="*/ 204341 w 442737"/>
                <a:gd name="connsiteY6" fmla="*/ 396635 h 504292"/>
                <a:gd name="connsiteX7" fmla="*/ 323539 w 442737"/>
                <a:gd name="connsiteY7" fmla="*/ 232314 h 504292"/>
                <a:gd name="connsiteX8" fmla="*/ 323539 w 442737"/>
                <a:gd name="connsiteY8" fmla="*/ 11332 h 504292"/>
                <a:gd name="connsiteX9" fmla="*/ 334891 w 442737"/>
                <a:gd name="connsiteY9" fmla="*/ 0 h 504292"/>
                <a:gd name="connsiteX10" fmla="*/ 431386 w 442737"/>
                <a:gd name="connsiteY10" fmla="*/ 0 h 504292"/>
                <a:gd name="connsiteX11" fmla="*/ 442738 w 442737"/>
                <a:gd name="connsiteY11" fmla="*/ 11332 h 504292"/>
                <a:gd name="connsiteX12" fmla="*/ 442738 w 442737"/>
                <a:gd name="connsiteY12" fmla="*/ 481628 h 504292"/>
                <a:gd name="connsiteX13" fmla="*/ 431386 w 442737"/>
                <a:gd name="connsiteY13" fmla="*/ 492961 h 504292"/>
                <a:gd name="connsiteX14" fmla="*/ 334891 w 442737"/>
                <a:gd name="connsiteY14" fmla="*/ 492961 h 504292"/>
                <a:gd name="connsiteX15" fmla="*/ 323539 w 442737"/>
                <a:gd name="connsiteY15" fmla="*/ 481628 h 504292"/>
                <a:gd name="connsiteX16" fmla="*/ 323539 w 442737"/>
                <a:gd name="connsiteY16" fmla="*/ 447631 h 504292"/>
                <a:gd name="connsiteX17" fmla="*/ 175960 w 442737"/>
                <a:gd name="connsiteY17" fmla="*/ 504293 h 504292"/>
                <a:gd name="connsiteX18" fmla="*/ 0 w 442737"/>
                <a:gd name="connsiteY18" fmla="*/ 334306 h 5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737" h="504292">
                  <a:moveTo>
                    <a:pt x="0" y="334306"/>
                  </a:moveTo>
                  <a:lnTo>
                    <a:pt x="0" y="11332"/>
                  </a:lnTo>
                  <a:cubicBezTo>
                    <a:pt x="0" y="5666"/>
                    <a:pt x="5676" y="0"/>
                    <a:pt x="11353" y="0"/>
                  </a:cubicBezTo>
                  <a:lnTo>
                    <a:pt x="107846" y="0"/>
                  </a:lnTo>
                  <a:cubicBezTo>
                    <a:pt x="113522" y="0"/>
                    <a:pt x="119199" y="5666"/>
                    <a:pt x="119199" y="11332"/>
                  </a:cubicBezTo>
                  <a:lnTo>
                    <a:pt x="119199" y="294643"/>
                  </a:lnTo>
                  <a:cubicBezTo>
                    <a:pt x="119199" y="368304"/>
                    <a:pt x="147580" y="396635"/>
                    <a:pt x="204341" y="396635"/>
                  </a:cubicBezTo>
                  <a:cubicBezTo>
                    <a:pt x="266778" y="396635"/>
                    <a:pt x="323539" y="351305"/>
                    <a:pt x="323539" y="232314"/>
                  </a:cubicBezTo>
                  <a:lnTo>
                    <a:pt x="323539" y="11332"/>
                  </a:lnTo>
                  <a:cubicBezTo>
                    <a:pt x="323539" y="5666"/>
                    <a:pt x="329215" y="0"/>
                    <a:pt x="334891" y="0"/>
                  </a:cubicBezTo>
                  <a:lnTo>
                    <a:pt x="431386" y="0"/>
                  </a:lnTo>
                  <a:cubicBezTo>
                    <a:pt x="437062" y="0"/>
                    <a:pt x="442738" y="5666"/>
                    <a:pt x="442738" y="11332"/>
                  </a:cubicBezTo>
                  <a:lnTo>
                    <a:pt x="442738" y="481628"/>
                  </a:lnTo>
                  <a:cubicBezTo>
                    <a:pt x="442738" y="487294"/>
                    <a:pt x="437062" y="492961"/>
                    <a:pt x="431386" y="492961"/>
                  </a:cubicBezTo>
                  <a:lnTo>
                    <a:pt x="334891" y="492961"/>
                  </a:lnTo>
                  <a:cubicBezTo>
                    <a:pt x="329215" y="492961"/>
                    <a:pt x="323539" y="487294"/>
                    <a:pt x="323539" y="481628"/>
                  </a:cubicBezTo>
                  <a:lnTo>
                    <a:pt x="323539" y="447631"/>
                  </a:lnTo>
                  <a:cubicBezTo>
                    <a:pt x="283806" y="481628"/>
                    <a:pt x="238397" y="504293"/>
                    <a:pt x="175960" y="504293"/>
                  </a:cubicBezTo>
                  <a:cubicBezTo>
                    <a:pt x="68114" y="498627"/>
                    <a:pt x="0" y="430632"/>
                    <a:pt x="0" y="334306"/>
                  </a:cubicBezTo>
                  <a:close/>
                </a:path>
              </a:pathLst>
            </a:custGeom>
            <a:grpFill/>
            <a:ln w="56761"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DA278A9-5FFA-0570-2245-0EAD141A4647}"/>
                </a:ext>
              </a:extLst>
            </p:cNvPr>
            <p:cNvSpPr/>
            <p:nvPr/>
          </p:nvSpPr>
          <p:spPr>
            <a:xfrm>
              <a:off x="7556318" y="7255093"/>
              <a:ext cx="340567" cy="498626"/>
            </a:xfrm>
            <a:custGeom>
              <a:avLst/>
              <a:gdLst>
                <a:gd name="connsiteX0" fmla="*/ 0 w 340567"/>
                <a:gd name="connsiteY0" fmla="*/ 487294 h 498626"/>
                <a:gd name="connsiteX1" fmla="*/ 0 w 340567"/>
                <a:gd name="connsiteY1" fmla="*/ 16998 h 498626"/>
                <a:gd name="connsiteX2" fmla="*/ 11353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3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3"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8" y="107658"/>
                    <a:pt x="119199" y="135989"/>
                    <a:pt x="119199" y="237981"/>
                  </a:cubicBezTo>
                  <a:lnTo>
                    <a:pt x="119199" y="487294"/>
                  </a:lnTo>
                  <a:cubicBezTo>
                    <a:pt x="119199" y="492961"/>
                    <a:pt x="113522" y="498626"/>
                    <a:pt x="107846" y="498626"/>
                  </a:cubicBezTo>
                  <a:lnTo>
                    <a:pt x="11353"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F8E68F3-E13D-2BCD-CF3B-E0D2EB2C185A}"/>
                </a:ext>
              </a:extLst>
            </p:cNvPr>
            <p:cNvSpPr/>
            <p:nvPr/>
          </p:nvSpPr>
          <p:spPr>
            <a:xfrm>
              <a:off x="8175016" y="7255093"/>
              <a:ext cx="431384" cy="499855"/>
            </a:xfrm>
            <a:custGeom>
              <a:avLst/>
              <a:gdLst>
                <a:gd name="connsiteX0" fmla="*/ 0 w 431384"/>
                <a:gd name="connsiteY0" fmla="*/ 334306 h 499855"/>
                <a:gd name="connsiteX1" fmla="*/ 11352 w 431384"/>
                <a:gd name="connsiteY1" fmla="*/ 322974 h 499855"/>
                <a:gd name="connsiteX2" fmla="*/ 113522 w 431384"/>
                <a:gd name="connsiteY2" fmla="*/ 322974 h 499855"/>
                <a:gd name="connsiteX3" fmla="*/ 124875 w 431384"/>
                <a:gd name="connsiteY3" fmla="*/ 334306 h 499855"/>
                <a:gd name="connsiteX4" fmla="*/ 227045 w 431384"/>
                <a:gd name="connsiteY4" fmla="*/ 402301 h 499855"/>
                <a:gd name="connsiteX5" fmla="*/ 312187 w 431384"/>
                <a:gd name="connsiteY5" fmla="*/ 356971 h 499855"/>
                <a:gd name="connsiteX6" fmla="*/ 187311 w 431384"/>
                <a:gd name="connsiteY6" fmla="*/ 294643 h 499855"/>
                <a:gd name="connsiteX7" fmla="*/ 17028 w 431384"/>
                <a:gd name="connsiteY7" fmla="*/ 152988 h 499855"/>
                <a:gd name="connsiteX8" fmla="*/ 215692 w 431384"/>
                <a:gd name="connsiteY8" fmla="*/ 0 h 499855"/>
                <a:gd name="connsiteX9" fmla="*/ 425709 w 431384"/>
                <a:gd name="connsiteY9" fmla="*/ 147321 h 499855"/>
                <a:gd name="connsiteX10" fmla="*/ 414356 w 431384"/>
                <a:gd name="connsiteY10" fmla="*/ 158653 h 499855"/>
                <a:gd name="connsiteX11" fmla="*/ 306510 w 431384"/>
                <a:gd name="connsiteY11" fmla="*/ 158653 h 499855"/>
                <a:gd name="connsiteX12" fmla="*/ 295158 w 431384"/>
                <a:gd name="connsiteY12" fmla="*/ 147321 h 499855"/>
                <a:gd name="connsiteX13" fmla="*/ 210016 w 431384"/>
                <a:gd name="connsiteY13" fmla="*/ 96326 h 499855"/>
                <a:gd name="connsiteX14" fmla="*/ 136227 w 431384"/>
                <a:gd name="connsiteY14" fmla="*/ 141655 h 499855"/>
                <a:gd name="connsiteX15" fmla="*/ 255426 w 431384"/>
                <a:gd name="connsiteY15" fmla="*/ 203983 h 499855"/>
                <a:gd name="connsiteX16" fmla="*/ 431385 w 431384"/>
                <a:gd name="connsiteY16" fmla="*/ 345639 h 499855"/>
                <a:gd name="connsiteX17" fmla="*/ 221368 w 431384"/>
                <a:gd name="connsiteY17" fmla="*/ 498626 h 499855"/>
                <a:gd name="connsiteX18" fmla="*/ 0 w 431384"/>
                <a:gd name="connsiteY18" fmla="*/ 334306 h 49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384" h="499855">
                  <a:moveTo>
                    <a:pt x="0" y="334306"/>
                  </a:moveTo>
                  <a:cubicBezTo>
                    <a:pt x="0" y="328640"/>
                    <a:pt x="5676" y="322974"/>
                    <a:pt x="11352" y="322974"/>
                  </a:cubicBezTo>
                  <a:lnTo>
                    <a:pt x="113522" y="322974"/>
                  </a:lnTo>
                  <a:cubicBezTo>
                    <a:pt x="119198" y="322974"/>
                    <a:pt x="124875" y="328640"/>
                    <a:pt x="124875" y="334306"/>
                  </a:cubicBezTo>
                  <a:cubicBezTo>
                    <a:pt x="136227" y="379636"/>
                    <a:pt x="175959" y="402301"/>
                    <a:pt x="227045" y="402301"/>
                  </a:cubicBezTo>
                  <a:cubicBezTo>
                    <a:pt x="278130" y="402301"/>
                    <a:pt x="312187" y="385302"/>
                    <a:pt x="312187" y="356971"/>
                  </a:cubicBezTo>
                  <a:cubicBezTo>
                    <a:pt x="312187" y="328640"/>
                    <a:pt x="278130" y="311642"/>
                    <a:pt x="187311" y="294643"/>
                  </a:cubicBezTo>
                  <a:cubicBezTo>
                    <a:pt x="68113" y="271978"/>
                    <a:pt x="17028" y="226649"/>
                    <a:pt x="17028" y="152988"/>
                  </a:cubicBezTo>
                  <a:cubicBezTo>
                    <a:pt x="17028" y="45329"/>
                    <a:pt x="119198" y="0"/>
                    <a:pt x="215692" y="0"/>
                  </a:cubicBezTo>
                  <a:cubicBezTo>
                    <a:pt x="334891" y="0"/>
                    <a:pt x="414356" y="62328"/>
                    <a:pt x="425709" y="147321"/>
                  </a:cubicBezTo>
                  <a:cubicBezTo>
                    <a:pt x="425709" y="152988"/>
                    <a:pt x="420033" y="158653"/>
                    <a:pt x="414356" y="158653"/>
                  </a:cubicBezTo>
                  <a:lnTo>
                    <a:pt x="306510" y="158653"/>
                  </a:lnTo>
                  <a:cubicBezTo>
                    <a:pt x="300834" y="158653"/>
                    <a:pt x="295158" y="152988"/>
                    <a:pt x="295158" y="147321"/>
                  </a:cubicBezTo>
                  <a:cubicBezTo>
                    <a:pt x="283806" y="118990"/>
                    <a:pt x="255426" y="96326"/>
                    <a:pt x="210016" y="96326"/>
                  </a:cubicBezTo>
                  <a:cubicBezTo>
                    <a:pt x="170284" y="96326"/>
                    <a:pt x="136227" y="113324"/>
                    <a:pt x="136227" y="141655"/>
                  </a:cubicBezTo>
                  <a:cubicBezTo>
                    <a:pt x="136227" y="164320"/>
                    <a:pt x="158931" y="186984"/>
                    <a:pt x="255426" y="203983"/>
                  </a:cubicBezTo>
                  <a:cubicBezTo>
                    <a:pt x="363272" y="220982"/>
                    <a:pt x="431385" y="254980"/>
                    <a:pt x="431385" y="345639"/>
                  </a:cubicBezTo>
                  <a:cubicBezTo>
                    <a:pt x="431385" y="436298"/>
                    <a:pt x="346243" y="498626"/>
                    <a:pt x="221368" y="498626"/>
                  </a:cubicBezTo>
                  <a:cubicBezTo>
                    <a:pt x="90817" y="509959"/>
                    <a:pt x="5676" y="441964"/>
                    <a:pt x="0" y="334306"/>
                  </a:cubicBezTo>
                  <a:close/>
                </a:path>
              </a:pathLst>
            </a:custGeom>
            <a:grpFill/>
            <a:ln w="56761"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64CBE48-EF6D-B09F-0D79-F7A521F126A4}"/>
                </a:ext>
              </a:extLst>
            </p:cNvPr>
            <p:cNvSpPr/>
            <p:nvPr/>
          </p:nvSpPr>
          <p:spPr>
            <a:xfrm>
              <a:off x="8646133" y="7107771"/>
              <a:ext cx="385976" cy="662947"/>
            </a:xfrm>
            <a:custGeom>
              <a:avLst/>
              <a:gdLst>
                <a:gd name="connsiteX0" fmla="*/ 96495 w 385976"/>
                <a:gd name="connsiteY0" fmla="*/ 492961 h 662947"/>
                <a:gd name="connsiteX1" fmla="*/ 96495 w 385976"/>
                <a:gd name="connsiteY1" fmla="*/ 260646 h 662947"/>
                <a:gd name="connsiteX2" fmla="*/ 11353 w 385976"/>
                <a:gd name="connsiteY2" fmla="*/ 260646 h 662947"/>
                <a:gd name="connsiteX3" fmla="*/ 0 w 385976"/>
                <a:gd name="connsiteY3" fmla="*/ 249313 h 662947"/>
                <a:gd name="connsiteX4" fmla="*/ 0 w 385976"/>
                <a:gd name="connsiteY4" fmla="*/ 164320 h 662947"/>
                <a:gd name="connsiteX5" fmla="*/ 11353 w 385976"/>
                <a:gd name="connsiteY5" fmla="*/ 152988 h 662947"/>
                <a:gd name="connsiteX6" fmla="*/ 96495 w 385976"/>
                <a:gd name="connsiteY6" fmla="*/ 152988 h 662947"/>
                <a:gd name="connsiteX7" fmla="*/ 96495 w 385976"/>
                <a:gd name="connsiteY7" fmla="*/ 11332 h 662947"/>
                <a:gd name="connsiteX8" fmla="*/ 107847 w 385976"/>
                <a:gd name="connsiteY8" fmla="*/ 0 h 662947"/>
                <a:gd name="connsiteX9" fmla="*/ 204341 w 385976"/>
                <a:gd name="connsiteY9" fmla="*/ 0 h 662947"/>
                <a:gd name="connsiteX10" fmla="*/ 215693 w 385976"/>
                <a:gd name="connsiteY10" fmla="*/ 11332 h 662947"/>
                <a:gd name="connsiteX11" fmla="*/ 215693 w 385976"/>
                <a:gd name="connsiteY11" fmla="*/ 152988 h 662947"/>
                <a:gd name="connsiteX12" fmla="*/ 363272 w 385976"/>
                <a:gd name="connsiteY12" fmla="*/ 152988 h 662947"/>
                <a:gd name="connsiteX13" fmla="*/ 374624 w 385976"/>
                <a:gd name="connsiteY13" fmla="*/ 164320 h 662947"/>
                <a:gd name="connsiteX14" fmla="*/ 374624 w 385976"/>
                <a:gd name="connsiteY14" fmla="*/ 249313 h 662947"/>
                <a:gd name="connsiteX15" fmla="*/ 363272 w 385976"/>
                <a:gd name="connsiteY15" fmla="*/ 260646 h 662947"/>
                <a:gd name="connsiteX16" fmla="*/ 215693 w 385976"/>
                <a:gd name="connsiteY16" fmla="*/ 260646 h 662947"/>
                <a:gd name="connsiteX17" fmla="*/ 215693 w 385976"/>
                <a:gd name="connsiteY17" fmla="*/ 470296 h 662947"/>
                <a:gd name="connsiteX18" fmla="*/ 283806 w 385976"/>
                <a:gd name="connsiteY18" fmla="*/ 549623 h 662947"/>
                <a:gd name="connsiteX19" fmla="*/ 368948 w 385976"/>
                <a:gd name="connsiteY19" fmla="*/ 538291 h 662947"/>
                <a:gd name="connsiteX20" fmla="*/ 380301 w 385976"/>
                <a:gd name="connsiteY20" fmla="*/ 538291 h 662947"/>
                <a:gd name="connsiteX21" fmla="*/ 385977 w 385976"/>
                <a:gd name="connsiteY21" fmla="*/ 549623 h 662947"/>
                <a:gd name="connsiteX22" fmla="*/ 385977 w 385976"/>
                <a:gd name="connsiteY22" fmla="*/ 628950 h 662947"/>
                <a:gd name="connsiteX23" fmla="*/ 380301 w 385976"/>
                <a:gd name="connsiteY23" fmla="*/ 645948 h 662947"/>
                <a:gd name="connsiteX24" fmla="*/ 266778 w 385976"/>
                <a:gd name="connsiteY24" fmla="*/ 662947 h 662947"/>
                <a:gd name="connsiteX25" fmla="*/ 96495 w 385976"/>
                <a:gd name="connsiteY25" fmla="*/ 492961 h 6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5976" h="662947">
                  <a:moveTo>
                    <a:pt x="96495" y="492961"/>
                  </a:moveTo>
                  <a:lnTo>
                    <a:pt x="96495" y="260646"/>
                  </a:lnTo>
                  <a:lnTo>
                    <a:pt x="11353" y="260646"/>
                  </a:lnTo>
                  <a:cubicBezTo>
                    <a:pt x="5676" y="260646"/>
                    <a:pt x="0" y="254980"/>
                    <a:pt x="0" y="249313"/>
                  </a:cubicBezTo>
                  <a:lnTo>
                    <a:pt x="0" y="164320"/>
                  </a:lnTo>
                  <a:cubicBezTo>
                    <a:pt x="0" y="158654"/>
                    <a:pt x="5676" y="152988"/>
                    <a:pt x="11353" y="152988"/>
                  </a:cubicBezTo>
                  <a:lnTo>
                    <a:pt x="96495" y="152988"/>
                  </a:lnTo>
                  <a:lnTo>
                    <a:pt x="96495" y="11332"/>
                  </a:lnTo>
                  <a:cubicBezTo>
                    <a:pt x="96495" y="5667"/>
                    <a:pt x="102170" y="0"/>
                    <a:pt x="107847" y="0"/>
                  </a:cubicBezTo>
                  <a:lnTo>
                    <a:pt x="204341" y="0"/>
                  </a:lnTo>
                  <a:cubicBezTo>
                    <a:pt x="210017" y="0"/>
                    <a:pt x="215693" y="5667"/>
                    <a:pt x="215693" y="11332"/>
                  </a:cubicBezTo>
                  <a:lnTo>
                    <a:pt x="215693" y="152988"/>
                  </a:lnTo>
                  <a:lnTo>
                    <a:pt x="363272" y="152988"/>
                  </a:lnTo>
                  <a:cubicBezTo>
                    <a:pt x="368948" y="152988"/>
                    <a:pt x="374624" y="158654"/>
                    <a:pt x="374624" y="164320"/>
                  </a:cubicBezTo>
                  <a:lnTo>
                    <a:pt x="374624" y="249313"/>
                  </a:lnTo>
                  <a:cubicBezTo>
                    <a:pt x="374624" y="254980"/>
                    <a:pt x="368948" y="260646"/>
                    <a:pt x="363272" y="260646"/>
                  </a:cubicBezTo>
                  <a:lnTo>
                    <a:pt x="215693" y="260646"/>
                  </a:lnTo>
                  <a:lnTo>
                    <a:pt x="215693" y="470296"/>
                  </a:lnTo>
                  <a:cubicBezTo>
                    <a:pt x="215693" y="521292"/>
                    <a:pt x="232721" y="549623"/>
                    <a:pt x="283806" y="549623"/>
                  </a:cubicBezTo>
                  <a:cubicBezTo>
                    <a:pt x="312187" y="549623"/>
                    <a:pt x="334892" y="549623"/>
                    <a:pt x="368948" y="538291"/>
                  </a:cubicBezTo>
                  <a:cubicBezTo>
                    <a:pt x="374624" y="538291"/>
                    <a:pt x="374624" y="538291"/>
                    <a:pt x="380301" y="538291"/>
                  </a:cubicBezTo>
                  <a:cubicBezTo>
                    <a:pt x="385977" y="538291"/>
                    <a:pt x="385977" y="543957"/>
                    <a:pt x="385977" y="549623"/>
                  </a:cubicBezTo>
                  <a:lnTo>
                    <a:pt x="385977" y="628950"/>
                  </a:lnTo>
                  <a:cubicBezTo>
                    <a:pt x="385977" y="640283"/>
                    <a:pt x="385977" y="640283"/>
                    <a:pt x="380301" y="645948"/>
                  </a:cubicBezTo>
                  <a:cubicBezTo>
                    <a:pt x="351920" y="657281"/>
                    <a:pt x="306511" y="662947"/>
                    <a:pt x="266778" y="662947"/>
                  </a:cubicBezTo>
                  <a:cubicBezTo>
                    <a:pt x="164608" y="657281"/>
                    <a:pt x="96495" y="600619"/>
                    <a:pt x="96495" y="492961"/>
                  </a:cubicBezTo>
                  <a:close/>
                </a:path>
              </a:pathLst>
            </a:custGeom>
            <a:grpFill/>
            <a:ln w="56761"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2414A7C-6827-7FAE-19B4-0674D44CDA92}"/>
                </a:ext>
              </a:extLst>
            </p:cNvPr>
            <p:cNvSpPr/>
            <p:nvPr/>
          </p:nvSpPr>
          <p:spPr>
            <a:xfrm>
              <a:off x="9088871" y="7255093"/>
              <a:ext cx="533556" cy="509959"/>
            </a:xfrm>
            <a:custGeom>
              <a:avLst/>
              <a:gdLst>
                <a:gd name="connsiteX0" fmla="*/ 0 w 533556"/>
                <a:gd name="connsiteY0" fmla="*/ 254980 h 509959"/>
                <a:gd name="connsiteX1" fmla="*/ 266778 w 533556"/>
                <a:gd name="connsiteY1" fmla="*/ 0 h 509959"/>
                <a:gd name="connsiteX2" fmla="*/ 533556 w 533556"/>
                <a:gd name="connsiteY2" fmla="*/ 254980 h 509959"/>
                <a:gd name="connsiteX3" fmla="*/ 266778 w 533556"/>
                <a:gd name="connsiteY3" fmla="*/ 509959 h 509959"/>
                <a:gd name="connsiteX4" fmla="*/ 0 w 533556"/>
                <a:gd name="connsiteY4" fmla="*/ 254980 h 509959"/>
                <a:gd name="connsiteX5" fmla="*/ 403005 w 533556"/>
                <a:gd name="connsiteY5" fmla="*/ 254980 h 509959"/>
                <a:gd name="connsiteX6" fmla="*/ 266778 w 533556"/>
                <a:gd name="connsiteY6" fmla="*/ 107658 h 509959"/>
                <a:gd name="connsiteX7" fmla="*/ 130551 w 533556"/>
                <a:gd name="connsiteY7" fmla="*/ 254980 h 509959"/>
                <a:gd name="connsiteX8" fmla="*/ 266778 w 533556"/>
                <a:gd name="connsiteY8" fmla="*/ 402301 h 509959"/>
                <a:gd name="connsiteX9" fmla="*/ 403005 w 533556"/>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6" h="509959">
                  <a:moveTo>
                    <a:pt x="0" y="254980"/>
                  </a:moveTo>
                  <a:cubicBezTo>
                    <a:pt x="0" y="107658"/>
                    <a:pt x="113522" y="0"/>
                    <a:pt x="266778" y="0"/>
                  </a:cubicBezTo>
                  <a:cubicBezTo>
                    <a:pt x="420034" y="0"/>
                    <a:pt x="533556" y="107658"/>
                    <a:pt x="533556" y="254980"/>
                  </a:cubicBezTo>
                  <a:cubicBezTo>
                    <a:pt x="533556" y="402301"/>
                    <a:pt x="420034" y="509959"/>
                    <a:pt x="266778" y="509959"/>
                  </a:cubicBezTo>
                  <a:cubicBezTo>
                    <a:pt x="113522" y="509959"/>
                    <a:pt x="0" y="402301"/>
                    <a:pt x="0" y="254980"/>
                  </a:cubicBezTo>
                  <a:close/>
                  <a:moveTo>
                    <a:pt x="403005" y="254980"/>
                  </a:moveTo>
                  <a:cubicBezTo>
                    <a:pt x="403005" y="164320"/>
                    <a:pt x="346244" y="107658"/>
                    <a:pt x="266778" y="107658"/>
                  </a:cubicBezTo>
                  <a:cubicBezTo>
                    <a:pt x="187312" y="107658"/>
                    <a:pt x="130551" y="164320"/>
                    <a:pt x="130551" y="254980"/>
                  </a:cubicBezTo>
                  <a:cubicBezTo>
                    <a:pt x="130551" y="345639"/>
                    <a:pt x="187312" y="402301"/>
                    <a:pt x="266778" y="402301"/>
                  </a:cubicBezTo>
                  <a:cubicBezTo>
                    <a:pt x="346244" y="402301"/>
                    <a:pt x="403005" y="345639"/>
                    <a:pt x="403005" y="254980"/>
                  </a:cubicBezTo>
                  <a:close/>
                </a:path>
              </a:pathLst>
            </a:custGeom>
            <a:grpFill/>
            <a:ln w="56761"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0D1FF00-EB60-10E3-88F9-DE531C7DDC3E}"/>
                </a:ext>
              </a:extLst>
            </p:cNvPr>
            <p:cNvSpPr/>
            <p:nvPr/>
          </p:nvSpPr>
          <p:spPr>
            <a:xfrm>
              <a:off x="9701892" y="7255093"/>
              <a:ext cx="340567" cy="498626"/>
            </a:xfrm>
            <a:custGeom>
              <a:avLst/>
              <a:gdLst>
                <a:gd name="connsiteX0" fmla="*/ 0 w 340567"/>
                <a:gd name="connsiteY0" fmla="*/ 487294 h 498626"/>
                <a:gd name="connsiteX1" fmla="*/ 0 w 340567"/>
                <a:gd name="connsiteY1" fmla="*/ 16998 h 498626"/>
                <a:gd name="connsiteX2" fmla="*/ 11352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2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2"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7" y="107658"/>
                    <a:pt x="119199" y="135989"/>
                    <a:pt x="119199" y="237981"/>
                  </a:cubicBezTo>
                  <a:lnTo>
                    <a:pt x="119199" y="487294"/>
                  </a:lnTo>
                  <a:cubicBezTo>
                    <a:pt x="119199" y="492961"/>
                    <a:pt x="113522" y="498626"/>
                    <a:pt x="107846" y="498626"/>
                  </a:cubicBezTo>
                  <a:lnTo>
                    <a:pt x="11352"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C3A65AA-AD36-A6D8-E7A3-8BC36B4A420D}"/>
                </a:ext>
              </a:extLst>
            </p:cNvPr>
            <p:cNvSpPr/>
            <p:nvPr/>
          </p:nvSpPr>
          <p:spPr>
            <a:xfrm>
              <a:off x="10093544" y="7266425"/>
              <a:ext cx="471118" cy="691278"/>
            </a:xfrm>
            <a:custGeom>
              <a:avLst/>
              <a:gdLst>
                <a:gd name="connsiteX0" fmla="*/ 34057 w 471118"/>
                <a:gd name="connsiteY0" fmla="*/ 674279 h 691278"/>
                <a:gd name="connsiteX1" fmla="*/ 22705 w 471118"/>
                <a:gd name="connsiteY1" fmla="*/ 657281 h 691278"/>
                <a:gd name="connsiteX2" fmla="*/ 22705 w 471118"/>
                <a:gd name="connsiteY2" fmla="*/ 572287 h 691278"/>
                <a:gd name="connsiteX3" fmla="*/ 28381 w 471118"/>
                <a:gd name="connsiteY3" fmla="*/ 560955 h 691278"/>
                <a:gd name="connsiteX4" fmla="*/ 107847 w 471118"/>
                <a:gd name="connsiteY4" fmla="*/ 583620 h 691278"/>
                <a:gd name="connsiteX5" fmla="*/ 204341 w 471118"/>
                <a:gd name="connsiteY5" fmla="*/ 475962 h 691278"/>
                <a:gd name="connsiteX6" fmla="*/ 5676 w 471118"/>
                <a:gd name="connsiteY6" fmla="*/ 16999 h 691278"/>
                <a:gd name="connsiteX7" fmla="*/ 0 w 471118"/>
                <a:gd name="connsiteY7" fmla="*/ 5666 h 691278"/>
                <a:gd name="connsiteX8" fmla="*/ 5676 w 471118"/>
                <a:gd name="connsiteY8" fmla="*/ 0 h 691278"/>
                <a:gd name="connsiteX9" fmla="*/ 119199 w 471118"/>
                <a:gd name="connsiteY9" fmla="*/ 0 h 691278"/>
                <a:gd name="connsiteX10" fmla="*/ 130551 w 471118"/>
                <a:gd name="connsiteY10" fmla="*/ 11332 h 691278"/>
                <a:gd name="connsiteX11" fmla="*/ 249750 w 471118"/>
                <a:gd name="connsiteY11" fmla="*/ 317308 h 691278"/>
                <a:gd name="connsiteX12" fmla="*/ 346244 w 471118"/>
                <a:gd name="connsiteY12" fmla="*/ 11332 h 691278"/>
                <a:gd name="connsiteX13" fmla="*/ 357596 w 471118"/>
                <a:gd name="connsiteY13" fmla="*/ 0 h 691278"/>
                <a:gd name="connsiteX14" fmla="*/ 465443 w 471118"/>
                <a:gd name="connsiteY14" fmla="*/ 0 h 691278"/>
                <a:gd name="connsiteX15" fmla="*/ 471118 w 471118"/>
                <a:gd name="connsiteY15" fmla="*/ 5666 h 691278"/>
                <a:gd name="connsiteX16" fmla="*/ 465443 w 471118"/>
                <a:gd name="connsiteY16" fmla="*/ 16999 h 691278"/>
                <a:gd name="connsiteX17" fmla="*/ 283806 w 471118"/>
                <a:gd name="connsiteY17" fmla="*/ 538291 h 691278"/>
                <a:gd name="connsiteX18" fmla="*/ 107847 w 471118"/>
                <a:gd name="connsiteY18" fmla="*/ 691278 h 691278"/>
                <a:gd name="connsiteX19" fmla="*/ 34057 w 471118"/>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118"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7" y="583620"/>
                  </a:cubicBezTo>
                  <a:cubicBezTo>
                    <a:pt x="158932" y="583620"/>
                    <a:pt x="187312" y="555289"/>
                    <a:pt x="204341" y="475962"/>
                  </a:cubicBezTo>
                  <a:lnTo>
                    <a:pt x="5676" y="16999"/>
                  </a:lnTo>
                  <a:cubicBezTo>
                    <a:pt x="5676" y="11332"/>
                    <a:pt x="0" y="11332"/>
                    <a:pt x="0" y="5666"/>
                  </a:cubicBezTo>
                  <a:cubicBezTo>
                    <a:pt x="0" y="0"/>
                    <a:pt x="5676" y="0"/>
                    <a:pt x="5676" y="0"/>
                  </a:cubicBezTo>
                  <a:lnTo>
                    <a:pt x="119199" y="0"/>
                  </a:lnTo>
                  <a:cubicBezTo>
                    <a:pt x="124875" y="0"/>
                    <a:pt x="130551" y="5666"/>
                    <a:pt x="130551" y="11332"/>
                  </a:cubicBezTo>
                  <a:lnTo>
                    <a:pt x="249750" y="317308"/>
                  </a:lnTo>
                  <a:lnTo>
                    <a:pt x="346244" y="11332"/>
                  </a:lnTo>
                  <a:cubicBezTo>
                    <a:pt x="346244" y="5666"/>
                    <a:pt x="351920" y="0"/>
                    <a:pt x="357596" y="0"/>
                  </a:cubicBezTo>
                  <a:lnTo>
                    <a:pt x="465443" y="0"/>
                  </a:lnTo>
                  <a:cubicBezTo>
                    <a:pt x="471118" y="0"/>
                    <a:pt x="471118" y="0"/>
                    <a:pt x="471118" y="5666"/>
                  </a:cubicBezTo>
                  <a:cubicBezTo>
                    <a:pt x="471118" y="5666"/>
                    <a:pt x="471118" y="11332"/>
                    <a:pt x="465443" y="16999"/>
                  </a:cubicBezTo>
                  <a:lnTo>
                    <a:pt x="283806" y="538291"/>
                  </a:lnTo>
                  <a:cubicBezTo>
                    <a:pt x="238398" y="662947"/>
                    <a:pt x="175960" y="691278"/>
                    <a:pt x="107847" y="691278"/>
                  </a:cubicBezTo>
                  <a:cubicBezTo>
                    <a:pt x="85142" y="691278"/>
                    <a:pt x="56761" y="685612"/>
                    <a:pt x="34057" y="674279"/>
                  </a:cubicBezTo>
                  <a:close/>
                </a:path>
              </a:pathLst>
            </a:custGeom>
            <a:grpFill/>
            <a:ln w="56761" cap="flat">
              <a:noFill/>
              <a:prstDash val="solid"/>
              <a:miter/>
            </a:ln>
          </p:spPr>
          <p:txBody>
            <a:bodyPr rtlCol="0" anchor="ctr"/>
            <a:lstStyle/>
            <a:p>
              <a:pPr algn="l" rtl="0"/>
              <a:endParaRPr lang="en-US"/>
            </a:p>
          </p:txBody>
        </p:sp>
      </p:grpSp>
      <p:sp>
        <p:nvSpPr>
          <p:cNvPr id="55" name="object 4">
            <a:extLst>
              <a:ext uri="{FF2B5EF4-FFF2-40B4-BE49-F238E27FC236}">
                <a16:creationId xmlns:a16="http://schemas.microsoft.com/office/drawing/2014/main" id="{B2CDAA19-18FF-EEA9-60B0-F4F25DD099A6}"/>
              </a:ext>
            </a:extLst>
          </p:cNvPr>
          <p:cNvSpPr txBox="1"/>
          <p:nvPr userDrawn="1"/>
        </p:nvSpPr>
        <p:spPr>
          <a:xfrm>
            <a:off x="1957727" y="533398"/>
            <a:ext cx="270510" cy="635000"/>
          </a:xfrm>
          <a:prstGeom prst="rect">
            <a:avLst/>
          </a:prstGeom>
        </p:spPr>
        <p:txBody>
          <a:bodyPr vert="horz" wrap="square" lIns="0" tIns="12700" rIns="0" bIns="0" rtlCol="0">
            <a:spAutoFit/>
          </a:bodyPr>
          <a:lstStyle/>
          <a:p>
            <a:pPr marL="12700">
              <a:lnSpc>
                <a:spcPct val="100000"/>
              </a:lnSpc>
              <a:spcBef>
                <a:spcPts val="100"/>
              </a:spcBef>
            </a:pPr>
            <a:r>
              <a:rPr sz="4000" spc="285">
                <a:solidFill>
                  <a:schemeClr val="bg1"/>
                </a:solidFill>
                <a:latin typeface="Relative NLT" panose="020B0503030402040103" pitchFamily="34" charset="0"/>
                <a:cs typeface="Arial Narrow"/>
              </a:rPr>
              <a:t>x</a:t>
            </a:r>
            <a:endParaRPr sz="4000">
              <a:solidFill>
                <a:schemeClr val="bg1"/>
              </a:solidFill>
              <a:latin typeface="Relative NLT" panose="020B0503030402040103" pitchFamily="34" charset="0"/>
              <a:cs typeface="Arial Narrow"/>
            </a:endParaRPr>
          </a:p>
        </p:txBody>
      </p:sp>
      <p:sp>
        <p:nvSpPr>
          <p:cNvPr id="89" name="Picture Placeholder 50">
            <a:extLst>
              <a:ext uri="{FF2B5EF4-FFF2-40B4-BE49-F238E27FC236}">
                <a16:creationId xmlns:a16="http://schemas.microsoft.com/office/drawing/2014/main" id="{8C227588-4750-C697-D53A-1BA9E0FDC7F3}"/>
              </a:ext>
            </a:extLst>
          </p:cNvPr>
          <p:cNvSpPr>
            <a:spLocks noGrp="1"/>
          </p:cNvSpPr>
          <p:nvPr>
            <p:ph type="pic" sz="quarter" idx="27"/>
          </p:nvPr>
        </p:nvSpPr>
        <p:spPr>
          <a:xfrm>
            <a:off x="2564175" y="300790"/>
            <a:ext cx="1864950" cy="1209722"/>
          </a:xfrm>
        </p:spPr>
        <p:txBody>
          <a:bodyPr anchor="ctr"/>
          <a:lstStyle>
            <a:lvl1pPr marL="0" indent="0" algn="ctr">
              <a:buNone/>
              <a:defRPr sz="1800"/>
            </a:lvl1pPr>
          </a:lstStyle>
          <a:p>
            <a:r>
              <a:rPr lang="en-US"/>
              <a:t>Click icon to add picture</a:t>
            </a:r>
          </a:p>
        </p:txBody>
      </p:sp>
      <p:sp>
        <p:nvSpPr>
          <p:cNvPr id="7" name="Text Placeholder 8">
            <a:extLst>
              <a:ext uri="{FF2B5EF4-FFF2-40B4-BE49-F238E27FC236}">
                <a16:creationId xmlns:a16="http://schemas.microsoft.com/office/drawing/2014/main" id="{6A3D4648-BEDC-21A7-6C53-8C3436B2B5C1}"/>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8" name="Title 1">
            <a:extLst>
              <a:ext uri="{FF2B5EF4-FFF2-40B4-BE49-F238E27FC236}">
                <a16:creationId xmlns:a16="http://schemas.microsoft.com/office/drawing/2014/main" id="{63BADF4E-48D1-FADB-5187-FFAEF2A6CA91}"/>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lvl1pPr>
          </a:lstStyle>
          <a:p>
            <a:r>
              <a:rPr lang="en-GB"/>
              <a:t>Slide title</a:t>
            </a:r>
            <a:br>
              <a:rPr lang="en-GB"/>
            </a:br>
            <a:r>
              <a:rPr lang="en-GB"/>
              <a:t>goes here</a:t>
            </a:r>
            <a:endParaRPr lang="en-US"/>
          </a:p>
        </p:txBody>
      </p:sp>
      <p:sp>
        <p:nvSpPr>
          <p:cNvPr id="9" name="Subtitle 2">
            <a:extLst>
              <a:ext uri="{FF2B5EF4-FFF2-40B4-BE49-F238E27FC236}">
                <a16:creationId xmlns:a16="http://schemas.microsoft.com/office/drawing/2014/main" id="{56019180-D633-F0E7-60A6-3D4B26B11F4E}"/>
              </a:ext>
            </a:extLst>
          </p:cNvPr>
          <p:cNvSpPr>
            <a:spLocks noGrp="1"/>
          </p:cNvSpPr>
          <p:nvPr>
            <p:ph type="subTitle" idx="1"/>
          </p:nvPr>
        </p:nvSpPr>
        <p:spPr>
          <a:xfrm>
            <a:off x="1524000" y="4338000"/>
            <a:ext cx="9144000" cy="276999"/>
          </a:xfrm>
        </p:spPr>
        <p:txBody>
          <a:bodyPr>
            <a:spAutoFit/>
          </a:bodyPr>
          <a:lstStyle>
            <a:lvl1pPr marL="0" indent="0" algn="ctr">
              <a:buNone/>
              <a:defRPr lang="en-GB" sz="1800" b="0" i="0" kern="1200" spc="0" baseline="0" smtClean="0">
                <a:solidFill>
                  <a:schemeClr val="bg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318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ith Shape">
    <p:bg>
      <p:bgPr>
        <a:solidFill>
          <a:schemeClr val="accent3"/>
        </a:solidFill>
        <a:effectLst/>
      </p:bgPr>
    </p:bg>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12CD8F64-C3C3-E6F3-5108-58A790F8B9F2}"/>
              </a:ext>
            </a:extLst>
          </p:cNvPr>
          <p:cNvSpPr>
            <a:spLocks noGrp="1"/>
          </p:cNvSpPr>
          <p:nvPr>
            <p:ph type="pic" sz="quarter" idx="28" hasCustomPrompt="1"/>
          </p:nvPr>
        </p:nvSpPr>
        <p:spPr>
          <a:xfrm>
            <a:off x="2627549" y="472439"/>
            <a:ext cx="6823004" cy="5477512"/>
          </a:xfrm>
          <a:custGeom>
            <a:avLst/>
            <a:gdLst>
              <a:gd name="connsiteX0" fmla="*/ 5432467 w 6823004"/>
              <a:gd name="connsiteY0" fmla="*/ 197 h 5477512"/>
              <a:gd name="connsiteX1" fmla="*/ 6823004 w 6823004"/>
              <a:gd name="connsiteY1" fmla="*/ 2738757 h 5477512"/>
              <a:gd name="connsiteX2" fmla="*/ 5316519 w 6823004"/>
              <a:gd name="connsiteY2" fmla="*/ 5455252 h 5477512"/>
              <a:gd name="connsiteX3" fmla="*/ 1139254 w 6823004"/>
              <a:gd name="connsiteY3" fmla="*/ 4113721 h 5477512"/>
              <a:gd name="connsiteX4" fmla="*/ 0 w 6823004"/>
              <a:gd name="connsiteY4" fmla="*/ 2738757 h 5477512"/>
              <a:gd name="connsiteX5" fmla="*/ 1139254 w 6823004"/>
              <a:gd name="connsiteY5" fmla="*/ 1363792 h 5477512"/>
              <a:gd name="connsiteX6" fmla="*/ 5316519 w 6823004"/>
              <a:gd name="connsiteY6" fmla="*/ 22262 h 5477512"/>
              <a:gd name="connsiteX7" fmla="*/ 5432467 w 6823004"/>
              <a:gd name="connsiteY7" fmla="*/ 197 h 547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3004" h="5477512">
                <a:moveTo>
                  <a:pt x="5432467" y="197"/>
                </a:moveTo>
                <a:cubicBezTo>
                  <a:pt x="6027102" y="-18551"/>
                  <a:pt x="6823004" y="1308679"/>
                  <a:pt x="6823004" y="2738757"/>
                </a:cubicBezTo>
                <a:cubicBezTo>
                  <a:pt x="6823004" y="4264173"/>
                  <a:pt x="5917444" y="5672572"/>
                  <a:pt x="5316519" y="5455252"/>
                </a:cubicBezTo>
                <a:lnTo>
                  <a:pt x="1139254" y="4113721"/>
                </a:lnTo>
                <a:cubicBezTo>
                  <a:pt x="396445" y="3858789"/>
                  <a:pt x="0" y="3386537"/>
                  <a:pt x="0" y="2738757"/>
                </a:cubicBezTo>
                <a:cubicBezTo>
                  <a:pt x="0" y="2090977"/>
                  <a:pt x="396445" y="1618725"/>
                  <a:pt x="1139254" y="1363792"/>
                </a:cubicBezTo>
                <a:lnTo>
                  <a:pt x="5316519" y="22262"/>
                </a:lnTo>
                <a:cubicBezTo>
                  <a:pt x="5354077" y="8679"/>
                  <a:pt x="5392825" y="1447"/>
                  <a:pt x="5432467" y="197"/>
                </a:cubicBezTo>
                <a:close/>
              </a:path>
            </a:pathLst>
          </a:custGeom>
          <a:solidFill>
            <a:srgbClr val="D3F472"/>
          </a:solid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grpSp>
        <p:nvGrpSpPr>
          <p:cNvPr id="16" name="Group 15">
            <a:extLst>
              <a:ext uri="{FF2B5EF4-FFF2-40B4-BE49-F238E27FC236}">
                <a16:creationId xmlns:a16="http://schemas.microsoft.com/office/drawing/2014/main" id="{D3E72905-59B0-2846-B91D-AD01C5B58708}"/>
              </a:ext>
            </a:extLst>
          </p:cNvPr>
          <p:cNvGrpSpPr/>
          <p:nvPr userDrawn="1"/>
        </p:nvGrpSpPr>
        <p:grpSpPr>
          <a:xfrm>
            <a:off x="369100" y="444921"/>
            <a:ext cx="1638443" cy="1396688"/>
            <a:chOff x="369100" y="444921"/>
            <a:chExt cx="1638443" cy="1396688"/>
          </a:xfrm>
        </p:grpSpPr>
        <p:sp>
          <p:nvSpPr>
            <p:cNvPr id="17" name="Freeform 16">
              <a:extLst>
                <a:ext uri="{FF2B5EF4-FFF2-40B4-BE49-F238E27FC236}">
                  <a16:creationId xmlns:a16="http://schemas.microsoft.com/office/drawing/2014/main" id="{5892AAAC-CF86-8754-4F72-A2F203366378}"/>
                </a:ext>
              </a:extLst>
            </p:cNvPr>
            <p:cNvSpPr/>
            <p:nvPr/>
          </p:nvSpPr>
          <p:spPr>
            <a:xfrm>
              <a:off x="369100" y="444921"/>
              <a:ext cx="1638443" cy="1190712"/>
            </a:xfrm>
            <a:custGeom>
              <a:avLst/>
              <a:gdLst>
                <a:gd name="connsiteX0" fmla="*/ 250619 w 1638443"/>
                <a:gd name="connsiteY0" fmla="*/ 642383 h 1190712"/>
                <a:gd name="connsiteX1" fmla="*/ 0 w 1638443"/>
                <a:gd name="connsiteY1" fmla="*/ 326364 h 1190712"/>
                <a:gd name="connsiteX2" fmla="*/ 328819 w 1638443"/>
                <a:gd name="connsiteY2" fmla="*/ 0 h 1190712"/>
                <a:gd name="connsiteX3" fmla="*/ 1087271 w 1638443"/>
                <a:gd name="connsiteY3" fmla="*/ 0 h 1190712"/>
                <a:gd name="connsiteX4" fmla="*/ 1638444 w 1638443"/>
                <a:gd name="connsiteY4" fmla="*/ 595356 h 1190712"/>
                <a:gd name="connsiteX5" fmla="*/ 1087271 w 1638443"/>
                <a:gd name="connsiteY5" fmla="*/ 1190713 h 1190712"/>
                <a:gd name="connsiteX6" fmla="*/ 676482 w 1638443"/>
                <a:gd name="connsiteY6" fmla="*/ 954639 h 1190712"/>
                <a:gd name="connsiteX7" fmla="*/ 676482 w 1638443"/>
                <a:gd name="connsiteY7" fmla="*/ 954639 h 1190712"/>
                <a:gd name="connsiteX8" fmla="*/ 250619 w 1638443"/>
                <a:gd name="connsiteY8" fmla="*/ 642383 h 1190712"/>
                <a:gd name="connsiteX9" fmla="*/ 250619 w 1638443"/>
                <a:gd name="connsiteY9" fmla="*/ 642383 h 119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443" h="1190712">
                  <a:moveTo>
                    <a:pt x="250619" y="642383"/>
                  </a:moveTo>
                  <a:cubicBezTo>
                    <a:pt x="105524" y="594416"/>
                    <a:pt x="0" y="478731"/>
                    <a:pt x="0" y="326364"/>
                  </a:cubicBezTo>
                  <a:cubicBezTo>
                    <a:pt x="0" y="145782"/>
                    <a:pt x="146979" y="0"/>
                    <a:pt x="328819" y="0"/>
                  </a:cubicBezTo>
                  <a:lnTo>
                    <a:pt x="1087271" y="0"/>
                  </a:lnTo>
                  <a:cubicBezTo>
                    <a:pt x="1391594" y="0"/>
                    <a:pt x="1638444" y="266170"/>
                    <a:pt x="1638444" y="595356"/>
                  </a:cubicBezTo>
                  <a:cubicBezTo>
                    <a:pt x="1638444" y="924542"/>
                    <a:pt x="1391594" y="1190713"/>
                    <a:pt x="1087271" y="1190713"/>
                  </a:cubicBezTo>
                  <a:cubicBezTo>
                    <a:pt x="919564" y="1190713"/>
                    <a:pt x="770700" y="1097600"/>
                    <a:pt x="676482" y="954639"/>
                  </a:cubicBezTo>
                  <a:cubicBezTo>
                    <a:pt x="676482" y="954639"/>
                    <a:pt x="676482" y="954639"/>
                    <a:pt x="676482" y="954639"/>
                  </a:cubicBezTo>
                  <a:cubicBezTo>
                    <a:pt x="586033" y="815441"/>
                    <a:pt x="428690" y="717626"/>
                    <a:pt x="250619" y="642383"/>
                  </a:cubicBezTo>
                  <a:lnTo>
                    <a:pt x="250619" y="642383"/>
                  </a:lnTo>
                  <a:close/>
                </a:path>
              </a:pathLst>
            </a:custGeom>
            <a:solidFill>
              <a:srgbClr val="ADBEF5"/>
            </a:solidFill>
            <a:ln w="9395" cap="flat">
              <a:noFill/>
              <a:prstDash val="solid"/>
              <a:miter/>
            </a:ln>
          </p:spPr>
          <p:txBody>
            <a:bodyPr rtlCol="0" anchor="ctr"/>
            <a:lstStyle/>
            <a:p>
              <a:pPr algn="l" rtl="0"/>
              <a:endParaRPr lang="en-US"/>
            </a:p>
          </p:txBody>
        </p:sp>
        <p:grpSp>
          <p:nvGrpSpPr>
            <p:cNvPr id="18" name="Graphic 6">
              <a:extLst>
                <a:ext uri="{FF2B5EF4-FFF2-40B4-BE49-F238E27FC236}">
                  <a16:creationId xmlns:a16="http://schemas.microsoft.com/office/drawing/2014/main" id="{727D412C-65BC-1C62-113E-38560D6259CE}"/>
                </a:ext>
              </a:extLst>
            </p:cNvPr>
            <p:cNvGrpSpPr/>
            <p:nvPr/>
          </p:nvGrpSpPr>
          <p:grpSpPr>
            <a:xfrm>
              <a:off x="469913" y="1693006"/>
              <a:ext cx="1410437" cy="148603"/>
              <a:chOff x="469913" y="1693006"/>
              <a:chExt cx="1410437" cy="148603"/>
            </a:xfrm>
            <a:solidFill>
              <a:schemeClr val="tx1"/>
            </a:solidFill>
          </p:grpSpPr>
          <p:sp>
            <p:nvSpPr>
              <p:cNvPr id="41" name="Freeform 40">
                <a:extLst>
                  <a:ext uri="{FF2B5EF4-FFF2-40B4-BE49-F238E27FC236}">
                    <a16:creationId xmlns:a16="http://schemas.microsoft.com/office/drawing/2014/main" id="{05ED8559-4B3C-D7AD-5546-97695DB4636A}"/>
                  </a:ext>
                </a:extLst>
              </p:cNvPr>
              <p:cNvSpPr/>
              <p:nvPr/>
            </p:nvSpPr>
            <p:spPr>
              <a:xfrm>
                <a:off x="469913" y="1693006"/>
                <a:ext cx="105523" cy="116625"/>
              </a:xfrm>
              <a:custGeom>
                <a:avLst/>
                <a:gdLst>
                  <a:gd name="connsiteX0" fmla="*/ 0 w 105523"/>
                  <a:gd name="connsiteY0" fmla="*/ 58313 h 116625"/>
                  <a:gd name="connsiteX1" fmla="*/ 53704 w 105523"/>
                  <a:gd name="connsiteY1" fmla="*/ 0 h 116625"/>
                  <a:gd name="connsiteX2" fmla="*/ 105524 w 105523"/>
                  <a:gd name="connsiteY2" fmla="*/ 40443 h 116625"/>
                  <a:gd name="connsiteX3" fmla="*/ 103639 w 105523"/>
                  <a:gd name="connsiteY3" fmla="*/ 42324 h 116625"/>
                  <a:gd name="connsiteX4" fmla="*/ 86680 w 105523"/>
                  <a:gd name="connsiteY4" fmla="*/ 42324 h 116625"/>
                  <a:gd name="connsiteX5" fmla="*/ 84796 w 105523"/>
                  <a:gd name="connsiteY5" fmla="*/ 40443 h 116625"/>
                  <a:gd name="connsiteX6" fmla="*/ 53704 w 105523"/>
                  <a:gd name="connsiteY6" fmla="*/ 18811 h 116625"/>
                  <a:gd name="connsiteX7" fmla="*/ 21670 w 105523"/>
                  <a:gd name="connsiteY7" fmla="*/ 58313 h 116625"/>
                  <a:gd name="connsiteX8" fmla="*/ 53704 w 105523"/>
                  <a:gd name="connsiteY8" fmla="*/ 97815 h 116625"/>
                  <a:gd name="connsiteX9" fmla="*/ 84796 w 105523"/>
                  <a:gd name="connsiteY9" fmla="*/ 76183 h 116625"/>
                  <a:gd name="connsiteX10" fmla="*/ 86680 w 105523"/>
                  <a:gd name="connsiteY10" fmla="*/ 74302 h 116625"/>
                  <a:gd name="connsiteX11" fmla="*/ 103639 w 105523"/>
                  <a:gd name="connsiteY11" fmla="*/ 74302 h 116625"/>
                  <a:gd name="connsiteX12" fmla="*/ 105524 w 105523"/>
                  <a:gd name="connsiteY12" fmla="*/ 76183 h 116625"/>
                  <a:gd name="connsiteX13" fmla="*/ 53704 w 105523"/>
                  <a:gd name="connsiteY13" fmla="*/ 116626 h 116625"/>
                  <a:gd name="connsiteX14" fmla="*/ 0 w 105523"/>
                  <a:gd name="connsiteY14" fmla="*/ 58313 h 1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523" h="116625">
                    <a:moveTo>
                      <a:pt x="0" y="58313"/>
                    </a:moveTo>
                    <a:cubicBezTo>
                      <a:pt x="0" y="17870"/>
                      <a:pt x="27323" y="0"/>
                      <a:pt x="53704" y="0"/>
                    </a:cubicBezTo>
                    <a:cubicBezTo>
                      <a:pt x="81027" y="0"/>
                      <a:pt x="101755" y="15049"/>
                      <a:pt x="105524" y="40443"/>
                    </a:cubicBezTo>
                    <a:cubicBezTo>
                      <a:pt x="105524" y="41383"/>
                      <a:pt x="104582" y="42324"/>
                      <a:pt x="103639" y="42324"/>
                    </a:cubicBezTo>
                    <a:lnTo>
                      <a:pt x="86680" y="42324"/>
                    </a:lnTo>
                    <a:cubicBezTo>
                      <a:pt x="85738" y="42324"/>
                      <a:pt x="84796" y="41383"/>
                      <a:pt x="84796" y="40443"/>
                    </a:cubicBezTo>
                    <a:cubicBezTo>
                      <a:pt x="80085" y="24454"/>
                      <a:pt x="68779" y="18811"/>
                      <a:pt x="53704" y="18811"/>
                    </a:cubicBezTo>
                    <a:cubicBezTo>
                      <a:pt x="37687" y="18811"/>
                      <a:pt x="21670" y="31978"/>
                      <a:pt x="21670" y="58313"/>
                    </a:cubicBezTo>
                    <a:cubicBezTo>
                      <a:pt x="21670" y="84648"/>
                      <a:pt x="37687" y="97815"/>
                      <a:pt x="53704" y="97815"/>
                    </a:cubicBezTo>
                    <a:cubicBezTo>
                      <a:pt x="68779" y="97815"/>
                      <a:pt x="80085" y="92172"/>
                      <a:pt x="84796" y="76183"/>
                    </a:cubicBezTo>
                    <a:cubicBezTo>
                      <a:pt x="84796" y="75243"/>
                      <a:pt x="85738" y="74302"/>
                      <a:pt x="86680" y="74302"/>
                    </a:cubicBezTo>
                    <a:lnTo>
                      <a:pt x="103639" y="74302"/>
                    </a:lnTo>
                    <a:cubicBezTo>
                      <a:pt x="104582" y="74302"/>
                      <a:pt x="105524" y="75243"/>
                      <a:pt x="105524" y="76183"/>
                    </a:cubicBezTo>
                    <a:cubicBezTo>
                      <a:pt x="101755" y="100637"/>
                      <a:pt x="81027" y="116626"/>
                      <a:pt x="53704" y="116626"/>
                    </a:cubicBezTo>
                    <a:cubicBezTo>
                      <a:pt x="28265" y="116626"/>
                      <a:pt x="0" y="98756"/>
                      <a:pt x="0" y="58313"/>
                    </a:cubicBezTo>
                    <a:close/>
                  </a:path>
                </a:pathLst>
              </a:custGeom>
              <a:grpFill/>
              <a:ln w="939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292DDA0-E2A6-E880-B707-306CBE32D05B}"/>
                  </a:ext>
                </a:extLst>
              </p:cNvPr>
              <p:cNvSpPr/>
              <p:nvPr/>
            </p:nvSpPr>
            <p:spPr>
              <a:xfrm>
                <a:off x="593338" y="1693946"/>
                <a:ext cx="74431" cy="113804"/>
              </a:xfrm>
              <a:custGeom>
                <a:avLst/>
                <a:gdLst>
                  <a:gd name="connsiteX0" fmla="*/ 0 w 74431"/>
                  <a:gd name="connsiteY0" fmla="*/ 111923 h 113804"/>
                  <a:gd name="connsiteX1" fmla="*/ 0 w 74431"/>
                  <a:gd name="connsiteY1" fmla="*/ 1881 h 113804"/>
                  <a:gd name="connsiteX2" fmla="*/ 1884 w 74431"/>
                  <a:gd name="connsiteY2" fmla="*/ 0 h 113804"/>
                  <a:gd name="connsiteX3" fmla="*/ 17901 w 74431"/>
                  <a:gd name="connsiteY3" fmla="*/ 0 h 113804"/>
                  <a:gd name="connsiteX4" fmla="*/ 19786 w 74431"/>
                  <a:gd name="connsiteY4" fmla="*/ 1881 h 113804"/>
                  <a:gd name="connsiteX5" fmla="*/ 19786 w 74431"/>
                  <a:gd name="connsiteY5" fmla="*/ 40443 h 113804"/>
                  <a:gd name="connsiteX6" fmla="*/ 45224 w 74431"/>
                  <a:gd name="connsiteY6" fmla="*/ 31038 h 113804"/>
                  <a:gd name="connsiteX7" fmla="*/ 74432 w 74431"/>
                  <a:gd name="connsiteY7" fmla="*/ 60194 h 113804"/>
                  <a:gd name="connsiteX8" fmla="*/ 74432 w 74431"/>
                  <a:gd name="connsiteY8" fmla="*/ 111923 h 113804"/>
                  <a:gd name="connsiteX9" fmla="*/ 72548 w 74431"/>
                  <a:gd name="connsiteY9" fmla="*/ 113804 h 113804"/>
                  <a:gd name="connsiteX10" fmla="*/ 56531 w 74431"/>
                  <a:gd name="connsiteY10" fmla="*/ 113804 h 113804"/>
                  <a:gd name="connsiteX11" fmla="*/ 54646 w 74431"/>
                  <a:gd name="connsiteY11" fmla="*/ 111923 h 113804"/>
                  <a:gd name="connsiteX12" fmla="*/ 54646 w 74431"/>
                  <a:gd name="connsiteY12" fmla="*/ 64897 h 113804"/>
                  <a:gd name="connsiteX13" fmla="*/ 39571 w 74431"/>
                  <a:gd name="connsiteY13" fmla="*/ 47967 h 113804"/>
                  <a:gd name="connsiteX14" fmla="*/ 18844 w 74431"/>
                  <a:gd name="connsiteY14" fmla="*/ 75243 h 113804"/>
                  <a:gd name="connsiteX15" fmla="*/ 18844 w 74431"/>
                  <a:gd name="connsiteY15" fmla="*/ 111923 h 113804"/>
                  <a:gd name="connsiteX16" fmla="*/ 16959 w 74431"/>
                  <a:gd name="connsiteY16" fmla="*/ 113804 h 113804"/>
                  <a:gd name="connsiteX17" fmla="*/ 1884 w 74431"/>
                  <a:gd name="connsiteY17" fmla="*/ 113804 h 113804"/>
                  <a:gd name="connsiteX18" fmla="*/ 0 w 74431"/>
                  <a:gd name="connsiteY18" fmla="*/ 111923 h 11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431" h="113804">
                    <a:moveTo>
                      <a:pt x="0" y="111923"/>
                    </a:moveTo>
                    <a:lnTo>
                      <a:pt x="0" y="1881"/>
                    </a:lnTo>
                    <a:cubicBezTo>
                      <a:pt x="0" y="940"/>
                      <a:pt x="942" y="0"/>
                      <a:pt x="1884" y="0"/>
                    </a:cubicBezTo>
                    <a:lnTo>
                      <a:pt x="17901" y="0"/>
                    </a:lnTo>
                    <a:cubicBezTo>
                      <a:pt x="18844" y="0"/>
                      <a:pt x="19786" y="940"/>
                      <a:pt x="19786" y="1881"/>
                    </a:cubicBezTo>
                    <a:lnTo>
                      <a:pt x="19786" y="40443"/>
                    </a:lnTo>
                    <a:cubicBezTo>
                      <a:pt x="26381" y="34800"/>
                      <a:pt x="34861" y="31038"/>
                      <a:pt x="45224" y="31038"/>
                    </a:cubicBezTo>
                    <a:cubicBezTo>
                      <a:pt x="63126" y="31038"/>
                      <a:pt x="74432" y="39502"/>
                      <a:pt x="74432" y="60194"/>
                    </a:cubicBezTo>
                    <a:lnTo>
                      <a:pt x="74432" y="111923"/>
                    </a:lnTo>
                    <a:cubicBezTo>
                      <a:pt x="74432" y="112864"/>
                      <a:pt x="73490" y="113804"/>
                      <a:pt x="72548" y="113804"/>
                    </a:cubicBezTo>
                    <a:lnTo>
                      <a:pt x="56531" y="113804"/>
                    </a:lnTo>
                    <a:cubicBezTo>
                      <a:pt x="55588" y="113804"/>
                      <a:pt x="54646" y="112864"/>
                      <a:pt x="54646" y="111923"/>
                    </a:cubicBezTo>
                    <a:lnTo>
                      <a:pt x="54646" y="64897"/>
                    </a:lnTo>
                    <a:cubicBezTo>
                      <a:pt x="54646" y="53610"/>
                      <a:pt x="49935" y="47967"/>
                      <a:pt x="39571" y="47967"/>
                    </a:cubicBezTo>
                    <a:cubicBezTo>
                      <a:pt x="28265" y="47967"/>
                      <a:pt x="18844" y="57372"/>
                      <a:pt x="18844" y="75243"/>
                    </a:cubicBezTo>
                    <a:lnTo>
                      <a:pt x="18844" y="111923"/>
                    </a:lnTo>
                    <a:cubicBezTo>
                      <a:pt x="18844" y="112864"/>
                      <a:pt x="17901" y="113804"/>
                      <a:pt x="16959" y="113804"/>
                    </a:cubicBezTo>
                    <a:lnTo>
                      <a:pt x="1884" y="113804"/>
                    </a:lnTo>
                    <a:cubicBezTo>
                      <a:pt x="942" y="113804"/>
                      <a:pt x="0" y="112864"/>
                      <a:pt x="0" y="111923"/>
                    </a:cubicBezTo>
                    <a:close/>
                  </a:path>
                </a:pathLst>
              </a:custGeom>
              <a:grpFill/>
              <a:ln w="939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D87AE06-6A82-F163-34C1-91E829E25919}"/>
                  </a:ext>
                </a:extLst>
              </p:cNvPr>
              <p:cNvSpPr/>
              <p:nvPr/>
            </p:nvSpPr>
            <p:spPr>
              <a:xfrm>
                <a:off x="685671" y="1724984"/>
                <a:ext cx="75764" cy="83766"/>
              </a:xfrm>
              <a:custGeom>
                <a:avLst/>
                <a:gdLst>
                  <a:gd name="connsiteX0" fmla="*/ 0 w 75764"/>
                  <a:gd name="connsiteY0" fmla="*/ 57372 h 83766"/>
                  <a:gd name="connsiteX1" fmla="*/ 32976 w 75764"/>
                  <a:gd name="connsiteY1" fmla="*/ 30097 h 83766"/>
                  <a:gd name="connsiteX2" fmla="*/ 52762 w 75764"/>
                  <a:gd name="connsiteY2" fmla="*/ 32919 h 83766"/>
                  <a:gd name="connsiteX3" fmla="*/ 52762 w 75764"/>
                  <a:gd name="connsiteY3" fmla="*/ 31037 h 83766"/>
                  <a:gd name="connsiteX4" fmla="*/ 37687 w 75764"/>
                  <a:gd name="connsiteY4" fmla="*/ 16929 h 83766"/>
                  <a:gd name="connsiteX5" fmla="*/ 22612 w 75764"/>
                  <a:gd name="connsiteY5" fmla="*/ 24454 h 83766"/>
                  <a:gd name="connsiteX6" fmla="*/ 20728 w 75764"/>
                  <a:gd name="connsiteY6" fmla="*/ 26335 h 83766"/>
                  <a:gd name="connsiteX7" fmla="*/ 3769 w 75764"/>
                  <a:gd name="connsiteY7" fmla="*/ 26335 h 83766"/>
                  <a:gd name="connsiteX8" fmla="*/ 2827 w 75764"/>
                  <a:gd name="connsiteY8" fmla="*/ 25394 h 83766"/>
                  <a:gd name="connsiteX9" fmla="*/ 2827 w 75764"/>
                  <a:gd name="connsiteY9" fmla="*/ 23513 h 83766"/>
                  <a:gd name="connsiteX10" fmla="*/ 37687 w 75764"/>
                  <a:gd name="connsiteY10" fmla="*/ 0 h 83766"/>
                  <a:gd name="connsiteX11" fmla="*/ 72548 w 75764"/>
                  <a:gd name="connsiteY11" fmla="*/ 31037 h 83766"/>
                  <a:gd name="connsiteX12" fmla="*/ 72548 w 75764"/>
                  <a:gd name="connsiteY12" fmla="*/ 65837 h 83766"/>
                  <a:gd name="connsiteX13" fmla="*/ 75374 w 75764"/>
                  <a:gd name="connsiteY13" fmla="*/ 80886 h 83766"/>
                  <a:gd name="connsiteX14" fmla="*/ 74432 w 75764"/>
                  <a:gd name="connsiteY14" fmla="*/ 82767 h 83766"/>
                  <a:gd name="connsiteX15" fmla="*/ 54646 w 75764"/>
                  <a:gd name="connsiteY15" fmla="*/ 82767 h 83766"/>
                  <a:gd name="connsiteX16" fmla="*/ 52762 w 75764"/>
                  <a:gd name="connsiteY16" fmla="*/ 80886 h 83766"/>
                  <a:gd name="connsiteX17" fmla="*/ 52762 w 75764"/>
                  <a:gd name="connsiteY17" fmla="*/ 76183 h 83766"/>
                  <a:gd name="connsiteX18" fmla="*/ 29207 w 75764"/>
                  <a:gd name="connsiteY18" fmla="*/ 83707 h 83766"/>
                  <a:gd name="connsiteX19" fmla="*/ 0 w 75764"/>
                  <a:gd name="connsiteY19" fmla="*/ 57372 h 83766"/>
                  <a:gd name="connsiteX20" fmla="*/ 53704 w 75764"/>
                  <a:gd name="connsiteY20" fmla="*/ 49848 h 83766"/>
                  <a:gd name="connsiteX21" fmla="*/ 33918 w 75764"/>
                  <a:gd name="connsiteY21" fmla="*/ 47027 h 83766"/>
                  <a:gd name="connsiteX22" fmla="*/ 18844 w 75764"/>
                  <a:gd name="connsiteY22" fmla="*/ 57372 h 83766"/>
                  <a:gd name="connsiteX23" fmla="*/ 32976 w 75764"/>
                  <a:gd name="connsiteY23" fmla="*/ 67718 h 83766"/>
                  <a:gd name="connsiteX24" fmla="*/ 53704 w 75764"/>
                  <a:gd name="connsiteY24" fmla="*/ 49848 h 8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764" h="83766">
                    <a:moveTo>
                      <a:pt x="0" y="57372"/>
                    </a:moveTo>
                    <a:cubicBezTo>
                      <a:pt x="0" y="39502"/>
                      <a:pt x="15075" y="30097"/>
                      <a:pt x="32976" y="30097"/>
                    </a:cubicBezTo>
                    <a:cubicBezTo>
                      <a:pt x="40514" y="30097"/>
                      <a:pt x="47109" y="31978"/>
                      <a:pt x="52762" y="32919"/>
                    </a:cubicBezTo>
                    <a:lnTo>
                      <a:pt x="52762" y="31037"/>
                    </a:lnTo>
                    <a:cubicBezTo>
                      <a:pt x="52762" y="22573"/>
                      <a:pt x="47109" y="16929"/>
                      <a:pt x="37687" y="16929"/>
                    </a:cubicBezTo>
                    <a:cubicBezTo>
                      <a:pt x="30150" y="16929"/>
                      <a:pt x="25439" y="19751"/>
                      <a:pt x="22612" y="24454"/>
                    </a:cubicBezTo>
                    <a:cubicBezTo>
                      <a:pt x="21670" y="25394"/>
                      <a:pt x="21670" y="26335"/>
                      <a:pt x="20728" y="26335"/>
                    </a:cubicBezTo>
                    <a:lnTo>
                      <a:pt x="3769" y="26335"/>
                    </a:lnTo>
                    <a:cubicBezTo>
                      <a:pt x="2827" y="26335"/>
                      <a:pt x="2827" y="26335"/>
                      <a:pt x="2827" y="25394"/>
                    </a:cubicBezTo>
                    <a:cubicBezTo>
                      <a:pt x="2827" y="25394"/>
                      <a:pt x="2827" y="24454"/>
                      <a:pt x="2827" y="23513"/>
                    </a:cubicBezTo>
                    <a:cubicBezTo>
                      <a:pt x="5653" y="10346"/>
                      <a:pt x="17901" y="0"/>
                      <a:pt x="37687" y="0"/>
                    </a:cubicBezTo>
                    <a:cubicBezTo>
                      <a:pt x="58415" y="0"/>
                      <a:pt x="72548" y="12227"/>
                      <a:pt x="72548" y="31037"/>
                    </a:cubicBezTo>
                    <a:lnTo>
                      <a:pt x="72548" y="65837"/>
                    </a:lnTo>
                    <a:cubicBezTo>
                      <a:pt x="72548" y="72421"/>
                      <a:pt x="73490" y="77124"/>
                      <a:pt x="75374" y="80886"/>
                    </a:cubicBezTo>
                    <a:cubicBezTo>
                      <a:pt x="76316" y="81826"/>
                      <a:pt x="75374" y="82767"/>
                      <a:pt x="74432" y="82767"/>
                    </a:cubicBezTo>
                    <a:lnTo>
                      <a:pt x="54646" y="82767"/>
                    </a:lnTo>
                    <a:cubicBezTo>
                      <a:pt x="53704" y="82767"/>
                      <a:pt x="52762" y="81826"/>
                      <a:pt x="52762" y="80886"/>
                    </a:cubicBezTo>
                    <a:lnTo>
                      <a:pt x="52762" y="76183"/>
                    </a:lnTo>
                    <a:cubicBezTo>
                      <a:pt x="48051" y="79945"/>
                      <a:pt x="41456" y="83707"/>
                      <a:pt x="29207" y="83707"/>
                    </a:cubicBezTo>
                    <a:cubicBezTo>
                      <a:pt x="13190" y="84648"/>
                      <a:pt x="0" y="74302"/>
                      <a:pt x="0" y="57372"/>
                    </a:cubicBezTo>
                    <a:close/>
                    <a:moveTo>
                      <a:pt x="53704" y="49848"/>
                    </a:moveTo>
                    <a:cubicBezTo>
                      <a:pt x="47109" y="47967"/>
                      <a:pt x="41456" y="47027"/>
                      <a:pt x="33918" y="47027"/>
                    </a:cubicBezTo>
                    <a:cubicBezTo>
                      <a:pt x="25439" y="47027"/>
                      <a:pt x="18844" y="50789"/>
                      <a:pt x="18844" y="57372"/>
                    </a:cubicBezTo>
                    <a:cubicBezTo>
                      <a:pt x="18844" y="63956"/>
                      <a:pt x="24497" y="67718"/>
                      <a:pt x="32976" y="67718"/>
                    </a:cubicBezTo>
                    <a:cubicBezTo>
                      <a:pt x="43340" y="66778"/>
                      <a:pt x="53704" y="60194"/>
                      <a:pt x="53704" y="49848"/>
                    </a:cubicBezTo>
                    <a:close/>
                  </a:path>
                </a:pathLst>
              </a:custGeom>
              <a:grpFill/>
              <a:ln w="939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964E38D-6495-9689-567F-9F081B07F25F}"/>
                  </a:ext>
                </a:extLst>
              </p:cNvPr>
              <p:cNvSpPr/>
              <p:nvPr/>
            </p:nvSpPr>
            <p:spPr>
              <a:xfrm>
                <a:off x="780831" y="1724043"/>
                <a:ext cx="72547" cy="83156"/>
              </a:xfrm>
              <a:custGeom>
                <a:avLst/>
                <a:gdLst>
                  <a:gd name="connsiteX0" fmla="*/ 0 w 72547"/>
                  <a:gd name="connsiteY0" fmla="*/ 81826 h 83156"/>
                  <a:gd name="connsiteX1" fmla="*/ 0 w 72547"/>
                  <a:gd name="connsiteY1" fmla="*/ 3762 h 83156"/>
                  <a:gd name="connsiteX2" fmla="*/ 1884 w 72547"/>
                  <a:gd name="connsiteY2" fmla="*/ 1881 h 83156"/>
                  <a:gd name="connsiteX3" fmla="*/ 17901 w 72547"/>
                  <a:gd name="connsiteY3" fmla="*/ 1881 h 83156"/>
                  <a:gd name="connsiteX4" fmla="*/ 19786 w 72547"/>
                  <a:gd name="connsiteY4" fmla="*/ 3762 h 83156"/>
                  <a:gd name="connsiteX5" fmla="*/ 19786 w 72547"/>
                  <a:gd name="connsiteY5" fmla="*/ 9405 h 83156"/>
                  <a:gd name="connsiteX6" fmla="*/ 44282 w 72547"/>
                  <a:gd name="connsiteY6" fmla="*/ 0 h 83156"/>
                  <a:gd name="connsiteX7" fmla="*/ 72548 w 72547"/>
                  <a:gd name="connsiteY7" fmla="*/ 27275 h 83156"/>
                  <a:gd name="connsiteX8" fmla="*/ 72548 w 72547"/>
                  <a:gd name="connsiteY8" fmla="*/ 80886 h 83156"/>
                  <a:gd name="connsiteX9" fmla="*/ 70663 w 72547"/>
                  <a:gd name="connsiteY9" fmla="*/ 82767 h 83156"/>
                  <a:gd name="connsiteX10" fmla="*/ 54646 w 72547"/>
                  <a:gd name="connsiteY10" fmla="*/ 82767 h 83156"/>
                  <a:gd name="connsiteX11" fmla="*/ 52762 w 72547"/>
                  <a:gd name="connsiteY11" fmla="*/ 80886 h 83156"/>
                  <a:gd name="connsiteX12" fmla="*/ 52762 w 72547"/>
                  <a:gd name="connsiteY12" fmla="*/ 33859 h 83156"/>
                  <a:gd name="connsiteX13" fmla="*/ 38629 w 72547"/>
                  <a:gd name="connsiteY13" fmla="*/ 16930 h 83156"/>
                  <a:gd name="connsiteX14" fmla="*/ 18844 w 72547"/>
                  <a:gd name="connsiteY14" fmla="*/ 44205 h 83156"/>
                  <a:gd name="connsiteX15" fmla="*/ 18844 w 72547"/>
                  <a:gd name="connsiteY15" fmla="*/ 80886 h 83156"/>
                  <a:gd name="connsiteX16" fmla="*/ 16959 w 72547"/>
                  <a:gd name="connsiteY16" fmla="*/ 82767 h 83156"/>
                  <a:gd name="connsiteX17" fmla="*/ 942 w 72547"/>
                  <a:gd name="connsiteY17" fmla="*/ 82767 h 83156"/>
                  <a:gd name="connsiteX18" fmla="*/ 0 w 72547"/>
                  <a:gd name="connsiteY18" fmla="*/ 81826 h 8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547" h="83156">
                    <a:moveTo>
                      <a:pt x="0" y="81826"/>
                    </a:moveTo>
                    <a:lnTo>
                      <a:pt x="0" y="3762"/>
                    </a:lnTo>
                    <a:cubicBezTo>
                      <a:pt x="0" y="2822"/>
                      <a:pt x="942" y="1881"/>
                      <a:pt x="1884" y="1881"/>
                    </a:cubicBezTo>
                    <a:lnTo>
                      <a:pt x="17901" y="1881"/>
                    </a:lnTo>
                    <a:cubicBezTo>
                      <a:pt x="18844" y="1881"/>
                      <a:pt x="19786" y="2822"/>
                      <a:pt x="19786" y="3762"/>
                    </a:cubicBezTo>
                    <a:lnTo>
                      <a:pt x="19786" y="9405"/>
                    </a:lnTo>
                    <a:cubicBezTo>
                      <a:pt x="26381" y="3762"/>
                      <a:pt x="33918" y="0"/>
                      <a:pt x="44282" y="0"/>
                    </a:cubicBezTo>
                    <a:cubicBezTo>
                      <a:pt x="62184" y="0"/>
                      <a:pt x="72548" y="10346"/>
                      <a:pt x="72548" y="27275"/>
                    </a:cubicBezTo>
                    <a:lnTo>
                      <a:pt x="72548" y="80886"/>
                    </a:lnTo>
                    <a:cubicBezTo>
                      <a:pt x="72548" y="81826"/>
                      <a:pt x="71605" y="82767"/>
                      <a:pt x="70663" y="82767"/>
                    </a:cubicBezTo>
                    <a:lnTo>
                      <a:pt x="54646" y="82767"/>
                    </a:lnTo>
                    <a:cubicBezTo>
                      <a:pt x="53704" y="82767"/>
                      <a:pt x="52762" y="81826"/>
                      <a:pt x="52762" y="80886"/>
                    </a:cubicBezTo>
                    <a:lnTo>
                      <a:pt x="52762" y="33859"/>
                    </a:lnTo>
                    <a:cubicBezTo>
                      <a:pt x="52762" y="21632"/>
                      <a:pt x="48051" y="16930"/>
                      <a:pt x="38629" y="16930"/>
                    </a:cubicBezTo>
                    <a:cubicBezTo>
                      <a:pt x="28265" y="16930"/>
                      <a:pt x="18844" y="24454"/>
                      <a:pt x="18844" y="44205"/>
                    </a:cubicBezTo>
                    <a:lnTo>
                      <a:pt x="18844" y="80886"/>
                    </a:lnTo>
                    <a:cubicBezTo>
                      <a:pt x="18844" y="81826"/>
                      <a:pt x="17901" y="82767"/>
                      <a:pt x="16959" y="82767"/>
                    </a:cubicBezTo>
                    <a:lnTo>
                      <a:pt x="942" y="82767"/>
                    </a:lnTo>
                    <a:cubicBezTo>
                      <a:pt x="0" y="83707"/>
                      <a:pt x="0" y="82767"/>
                      <a:pt x="0" y="81826"/>
                    </a:cubicBezTo>
                    <a:close/>
                  </a:path>
                </a:pathLst>
              </a:custGeom>
              <a:grpFill/>
              <a:ln w="939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9EA0E88-F771-ECAA-B154-E2E6674D6E97}"/>
                  </a:ext>
                </a:extLst>
              </p:cNvPr>
              <p:cNvSpPr/>
              <p:nvPr/>
            </p:nvSpPr>
            <p:spPr>
              <a:xfrm>
                <a:off x="871280" y="1724043"/>
                <a:ext cx="80084" cy="116684"/>
              </a:xfrm>
              <a:custGeom>
                <a:avLst/>
                <a:gdLst>
                  <a:gd name="connsiteX0" fmla="*/ 4711 w 80084"/>
                  <a:gd name="connsiteY0" fmla="*/ 89350 h 116684"/>
                  <a:gd name="connsiteX1" fmla="*/ 6595 w 80084"/>
                  <a:gd name="connsiteY1" fmla="*/ 87469 h 116684"/>
                  <a:gd name="connsiteX2" fmla="*/ 22612 w 80084"/>
                  <a:gd name="connsiteY2" fmla="*/ 87469 h 116684"/>
                  <a:gd name="connsiteX3" fmla="*/ 24497 w 80084"/>
                  <a:gd name="connsiteY3" fmla="*/ 89350 h 116684"/>
                  <a:gd name="connsiteX4" fmla="*/ 41456 w 80084"/>
                  <a:gd name="connsiteY4" fmla="*/ 99696 h 116684"/>
                  <a:gd name="connsiteX5" fmla="*/ 61241 w 80084"/>
                  <a:gd name="connsiteY5" fmla="*/ 78064 h 116684"/>
                  <a:gd name="connsiteX6" fmla="*/ 61241 w 80084"/>
                  <a:gd name="connsiteY6" fmla="*/ 75243 h 116684"/>
                  <a:gd name="connsiteX7" fmla="*/ 38629 w 80084"/>
                  <a:gd name="connsiteY7" fmla="*/ 82767 h 116684"/>
                  <a:gd name="connsiteX8" fmla="*/ 0 w 80084"/>
                  <a:gd name="connsiteY8" fmla="*/ 41383 h 116684"/>
                  <a:gd name="connsiteX9" fmla="*/ 37687 w 80084"/>
                  <a:gd name="connsiteY9" fmla="*/ 0 h 116684"/>
                  <a:gd name="connsiteX10" fmla="*/ 60299 w 80084"/>
                  <a:gd name="connsiteY10" fmla="*/ 8465 h 116684"/>
                  <a:gd name="connsiteX11" fmla="*/ 60299 w 80084"/>
                  <a:gd name="connsiteY11" fmla="*/ 3762 h 116684"/>
                  <a:gd name="connsiteX12" fmla="*/ 62184 w 80084"/>
                  <a:gd name="connsiteY12" fmla="*/ 1881 h 116684"/>
                  <a:gd name="connsiteX13" fmla="*/ 78201 w 80084"/>
                  <a:gd name="connsiteY13" fmla="*/ 1881 h 116684"/>
                  <a:gd name="connsiteX14" fmla="*/ 80085 w 80084"/>
                  <a:gd name="connsiteY14" fmla="*/ 3762 h 116684"/>
                  <a:gd name="connsiteX15" fmla="*/ 80085 w 80084"/>
                  <a:gd name="connsiteY15" fmla="*/ 75243 h 116684"/>
                  <a:gd name="connsiteX16" fmla="*/ 39571 w 80084"/>
                  <a:gd name="connsiteY16" fmla="*/ 116626 h 116684"/>
                  <a:gd name="connsiteX17" fmla="*/ 4711 w 80084"/>
                  <a:gd name="connsiteY17" fmla="*/ 89350 h 116684"/>
                  <a:gd name="connsiteX18" fmla="*/ 62184 w 80084"/>
                  <a:gd name="connsiteY18" fmla="*/ 42324 h 116684"/>
                  <a:gd name="connsiteX19" fmla="*/ 41456 w 80084"/>
                  <a:gd name="connsiteY19" fmla="*/ 18811 h 116684"/>
                  <a:gd name="connsiteX20" fmla="*/ 20728 w 80084"/>
                  <a:gd name="connsiteY20" fmla="*/ 42324 h 116684"/>
                  <a:gd name="connsiteX21" fmla="*/ 41456 w 80084"/>
                  <a:gd name="connsiteY21" fmla="*/ 65837 h 116684"/>
                  <a:gd name="connsiteX22" fmla="*/ 62184 w 80084"/>
                  <a:gd name="connsiteY22" fmla="*/ 42324 h 11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084" h="116684">
                    <a:moveTo>
                      <a:pt x="4711" y="89350"/>
                    </a:moveTo>
                    <a:cubicBezTo>
                      <a:pt x="4711" y="88410"/>
                      <a:pt x="5653" y="87469"/>
                      <a:pt x="6595" y="87469"/>
                    </a:cubicBezTo>
                    <a:lnTo>
                      <a:pt x="22612" y="87469"/>
                    </a:lnTo>
                    <a:cubicBezTo>
                      <a:pt x="23554" y="87469"/>
                      <a:pt x="24497" y="88410"/>
                      <a:pt x="24497" y="89350"/>
                    </a:cubicBezTo>
                    <a:cubicBezTo>
                      <a:pt x="26381" y="96875"/>
                      <a:pt x="33918" y="99696"/>
                      <a:pt x="41456" y="99696"/>
                    </a:cubicBezTo>
                    <a:cubicBezTo>
                      <a:pt x="54646" y="99696"/>
                      <a:pt x="61241" y="91232"/>
                      <a:pt x="61241" y="78064"/>
                    </a:cubicBezTo>
                    <a:lnTo>
                      <a:pt x="61241" y="75243"/>
                    </a:lnTo>
                    <a:cubicBezTo>
                      <a:pt x="54646" y="80886"/>
                      <a:pt x="48051" y="82767"/>
                      <a:pt x="38629" y="82767"/>
                    </a:cubicBezTo>
                    <a:cubicBezTo>
                      <a:pt x="16017" y="82767"/>
                      <a:pt x="0" y="65837"/>
                      <a:pt x="0" y="41383"/>
                    </a:cubicBezTo>
                    <a:cubicBezTo>
                      <a:pt x="0" y="16930"/>
                      <a:pt x="15075" y="0"/>
                      <a:pt x="37687" y="0"/>
                    </a:cubicBezTo>
                    <a:cubicBezTo>
                      <a:pt x="48051" y="0"/>
                      <a:pt x="54646" y="2822"/>
                      <a:pt x="60299" y="8465"/>
                    </a:cubicBezTo>
                    <a:lnTo>
                      <a:pt x="60299" y="3762"/>
                    </a:lnTo>
                    <a:cubicBezTo>
                      <a:pt x="60299" y="2822"/>
                      <a:pt x="61241" y="1881"/>
                      <a:pt x="62184" y="1881"/>
                    </a:cubicBezTo>
                    <a:lnTo>
                      <a:pt x="78201" y="1881"/>
                    </a:lnTo>
                    <a:cubicBezTo>
                      <a:pt x="79143" y="1881"/>
                      <a:pt x="80085" y="2822"/>
                      <a:pt x="80085" y="3762"/>
                    </a:cubicBezTo>
                    <a:lnTo>
                      <a:pt x="80085" y="75243"/>
                    </a:lnTo>
                    <a:cubicBezTo>
                      <a:pt x="80085" y="103458"/>
                      <a:pt x="65952" y="116626"/>
                      <a:pt x="39571" y="116626"/>
                    </a:cubicBezTo>
                    <a:cubicBezTo>
                      <a:pt x="21670" y="117566"/>
                      <a:pt x="6595" y="107221"/>
                      <a:pt x="4711" y="89350"/>
                    </a:cubicBezTo>
                    <a:close/>
                    <a:moveTo>
                      <a:pt x="62184" y="42324"/>
                    </a:moveTo>
                    <a:cubicBezTo>
                      <a:pt x="62184" y="29157"/>
                      <a:pt x="54646" y="18811"/>
                      <a:pt x="41456" y="18811"/>
                    </a:cubicBezTo>
                    <a:cubicBezTo>
                      <a:pt x="29207" y="18811"/>
                      <a:pt x="20728" y="29157"/>
                      <a:pt x="20728" y="42324"/>
                    </a:cubicBezTo>
                    <a:cubicBezTo>
                      <a:pt x="20728" y="55491"/>
                      <a:pt x="28265" y="65837"/>
                      <a:pt x="41456" y="65837"/>
                    </a:cubicBezTo>
                    <a:cubicBezTo>
                      <a:pt x="54646" y="65837"/>
                      <a:pt x="62184" y="55491"/>
                      <a:pt x="62184" y="42324"/>
                    </a:cubicBezTo>
                    <a:close/>
                  </a:path>
                </a:pathLst>
              </a:custGeom>
              <a:grpFill/>
              <a:ln w="939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EF460AC-840C-37AB-6350-4C761B982B67}"/>
                  </a:ext>
                </a:extLst>
              </p:cNvPr>
              <p:cNvSpPr/>
              <p:nvPr/>
            </p:nvSpPr>
            <p:spPr>
              <a:xfrm>
                <a:off x="969266" y="1724984"/>
                <a:ext cx="84795" cy="84647"/>
              </a:xfrm>
              <a:custGeom>
                <a:avLst/>
                <a:gdLst>
                  <a:gd name="connsiteX0" fmla="*/ 0 w 84795"/>
                  <a:gd name="connsiteY0" fmla="*/ 42324 h 84647"/>
                  <a:gd name="connsiteX1" fmla="*/ 42398 w 84795"/>
                  <a:gd name="connsiteY1" fmla="*/ 0 h 84647"/>
                  <a:gd name="connsiteX2" fmla="*/ 84796 w 84795"/>
                  <a:gd name="connsiteY2" fmla="*/ 44205 h 84647"/>
                  <a:gd name="connsiteX3" fmla="*/ 84796 w 84795"/>
                  <a:gd name="connsiteY3" fmla="*/ 47027 h 84647"/>
                  <a:gd name="connsiteX4" fmla="*/ 82912 w 84795"/>
                  <a:gd name="connsiteY4" fmla="*/ 48908 h 84647"/>
                  <a:gd name="connsiteX5" fmla="*/ 20728 w 84795"/>
                  <a:gd name="connsiteY5" fmla="*/ 48908 h 84647"/>
                  <a:gd name="connsiteX6" fmla="*/ 42398 w 84795"/>
                  <a:gd name="connsiteY6" fmla="*/ 67718 h 84647"/>
                  <a:gd name="connsiteX7" fmla="*/ 62184 w 84795"/>
                  <a:gd name="connsiteY7" fmla="*/ 57372 h 84647"/>
                  <a:gd name="connsiteX8" fmla="*/ 64068 w 84795"/>
                  <a:gd name="connsiteY8" fmla="*/ 55491 h 84647"/>
                  <a:gd name="connsiteX9" fmla="*/ 81027 w 84795"/>
                  <a:gd name="connsiteY9" fmla="*/ 55491 h 84647"/>
                  <a:gd name="connsiteX10" fmla="*/ 81969 w 84795"/>
                  <a:gd name="connsiteY10" fmla="*/ 56432 h 84647"/>
                  <a:gd name="connsiteX11" fmla="*/ 81969 w 84795"/>
                  <a:gd name="connsiteY11" fmla="*/ 58313 h 84647"/>
                  <a:gd name="connsiteX12" fmla="*/ 41456 w 84795"/>
                  <a:gd name="connsiteY12" fmla="*/ 84648 h 84647"/>
                  <a:gd name="connsiteX13" fmla="*/ 0 w 84795"/>
                  <a:gd name="connsiteY13" fmla="*/ 42324 h 84647"/>
                  <a:gd name="connsiteX14" fmla="*/ 64068 w 84795"/>
                  <a:gd name="connsiteY14" fmla="*/ 31978 h 84647"/>
                  <a:gd name="connsiteX15" fmla="*/ 42398 w 84795"/>
                  <a:gd name="connsiteY15" fmla="*/ 16929 h 84647"/>
                  <a:gd name="connsiteX16" fmla="*/ 21670 w 84795"/>
                  <a:gd name="connsiteY16" fmla="*/ 31978 h 84647"/>
                  <a:gd name="connsiteX17" fmla="*/ 64068 w 84795"/>
                  <a:gd name="connsiteY17" fmla="*/ 31978 h 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795" h="84647">
                    <a:moveTo>
                      <a:pt x="0" y="42324"/>
                    </a:moveTo>
                    <a:cubicBezTo>
                      <a:pt x="0" y="16929"/>
                      <a:pt x="18844" y="0"/>
                      <a:pt x="42398" y="0"/>
                    </a:cubicBezTo>
                    <a:cubicBezTo>
                      <a:pt x="69721" y="0"/>
                      <a:pt x="84796" y="20692"/>
                      <a:pt x="84796" y="44205"/>
                    </a:cubicBezTo>
                    <a:lnTo>
                      <a:pt x="84796" y="47027"/>
                    </a:lnTo>
                    <a:cubicBezTo>
                      <a:pt x="84796" y="47967"/>
                      <a:pt x="83854" y="48908"/>
                      <a:pt x="82912" y="48908"/>
                    </a:cubicBezTo>
                    <a:lnTo>
                      <a:pt x="20728" y="48908"/>
                    </a:lnTo>
                    <a:cubicBezTo>
                      <a:pt x="22612" y="60194"/>
                      <a:pt x="30150" y="67718"/>
                      <a:pt x="42398" y="67718"/>
                    </a:cubicBezTo>
                    <a:cubicBezTo>
                      <a:pt x="51820" y="67718"/>
                      <a:pt x="58415" y="64897"/>
                      <a:pt x="62184" y="57372"/>
                    </a:cubicBezTo>
                    <a:cubicBezTo>
                      <a:pt x="63126" y="56432"/>
                      <a:pt x="63126" y="55491"/>
                      <a:pt x="64068" y="55491"/>
                    </a:cubicBezTo>
                    <a:lnTo>
                      <a:pt x="81027" y="55491"/>
                    </a:lnTo>
                    <a:cubicBezTo>
                      <a:pt x="81969" y="55491"/>
                      <a:pt x="81969" y="56432"/>
                      <a:pt x="81969" y="56432"/>
                    </a:cubicBezTo>
                    <a:cubicBezTo>
                      <a:pt x="81969" y="56432"/>
                      <a:pt x="81969" y="57372"/>
                      <a:pt x="81969" y="58313"/>
                    </a:cubicBezTo>
                    <a:cubicBezTo>
                      <a:pt x="75374" y="76183"/>
                      <a:pt x="61241" y="84648"/>
                      <a:pt x="41456" y="84648"/>
                    </a:cubicBezTo>
                    <a:cubicBezTo>
                      <a:pt x="17901" y="84648"/>
                      <a:pt x="0" y="66778"/>
                      <a:pt x="0" y="42324"/>
                    </a:cubicBezTo>
                    <a:close/>
                    <a:moveTo>
                      <a:pt x="64068" y="31978"/>
                    </a:moveTo>
                    <a:cubicBezTo>
                      <a:pt x="61241" y="23513"/>
                      <a:pt x="54646" y="16929"/>
                      <a:pt x="42398" y="16929"/>
                    </a:cubicBezTo>
                    <a:cubicBezTo>
                      <a:pt x="32976" y="16929"/>
                      <a:pt x="24497" y="22573"/>
                      <a:pt x="21670" y="31978"/>
                    </a:cubicBezTo>
                    <a:lnTo>
                      <a:pt x="64068" y="31978"/>
                    </a:lnTo>
                    <a:close/>
                  </a:path>
                </a:pathLst>
              </a:custGeom>
              <a:grpFill/>
              <a:ln w="939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0471C8-F0C3-FC5C-9879-947B61D6A6BA}"/>
                  </a:ext>
                </a:extLst>
              </p:cNvPr>
              <p:cNvSpPr/>
              <p:nvPr/>
            </p:nvSpPr>
            <p:spPr>
              <a:xfrm>
                <a:off x="1097402" y="1726865"/>
                <a:ext cx="78200" cy="114744"/>
              </a:xfrm>
              <a:custGeom>
                <a:avLst/>
                <a:gdLst>
                  <a:gd name="connsiteX0" fmla="*/ 5653 w 78200"/>
                  <a:gd name="connsiteY0" fmla="*/ 111923 h 114744"/>
                  <a:gd name="connsiteX1" fmla="*/ 3769 w 78200"/>
                  <a:gd name="connsiteY1" fmla="*/ 109102 h 114744"/>
                  <a:gd name="connsiteX2" fmla="*/ 3769 w 78200"/>
                  <a:gd name="connsiteY2" fmla="*/ 94994 h 114744"/>
                  <a:gd name="connsiteX3" fmla="*/ 4711 w 78200"/>
                  <a:gd name="connsiteY3" fmla="*/ 93113 h 114744"/>
                  <a:gd name="connsiteX4" fmla="*/ 17901 w 78200"/>
                  <a:gd name="connsiteY4" fmla="*/ 96875 h 114744"/>
                  <a:gd name="connsiteX5" fmla="*/ 33918 w 78200"/>
                  <a:gd name="connsiteY5" fmla="*/ 79005 h 114744"/>
                  <a:gd name="connsiteX6" fmla="*/ 942 w 78200"/>
                  <a:gd name="connsiteY6" fmla="*/ 2822 h 114744"/>
                  <a:gd name="connsiteX7" fmla="*/ 0 w 78200"/>
                  <a:gd name="connsiteY7" fmla="*/ 940 h 114744"/>
                  <a:gd name="connsiteX8" fmla="*/ 942 w 78200"/>
                  <a:gd name="connsiteY8" fmla="*/ 0 h 114744"/>
                  <a:gd name="connsiteX9" fmla="*/ 19786 w 78200"/>
                  <a:gd name="connsiteY9" fmla="*/ 0 h 114744"/>
                  <a:gd name="connsiteX10" fmla="*/ 21670 w 78200"/>
                  <a:gd name="connsiteY10" fmla="*/ 1881 h 114744"/>
                  <a:gd name="connsiteX11" fmla="*/ 41456 w 78200"/>
                  <a:gd name="connsiteY11" fmla="*/ 52670 h 114744"/>
                  <a:gd name="connsiteX12" fmla="*/ 57473 w 78200"/>
                  <a:gd name="connsiteY12" fmla="*/ 1881 h 114744"/>
                  <a:gd name="connsiteX13" fmla="*/ 59357 w 78200"/>
                  <a:gd name="connsiteY13" fmla="*/ 0 h 114744"/>
                  <a:gd name="connsiteX14" fmla="*/ 77258 w 78200"/>
                  <a:gd name="connsiteY14" fmla="*/ 0 h 114744"/>
                  <a:gd name="connsiteX15" fmla="*/ 78201 w 78200"/>
                  <a:gd name="connsiteY15" fmla="*/ 940 h 114744"/>
                  <a:gd name="connsiteX16" fmla="*/ 77258 w 78200"/>
                  <a:gd name="connsiteY16" fmla="*/ 2822 h 114744"/>
                  <a:gd name="connsiteX17" fmla="*/ 47109 w 78200"/>
                  <a:gd name="connsiteY17" fmla="*/ 89350 h 114744"/>
                  <a:gd name="connsiteX18" fmla="*/ 17901 w 78200"/>
                  <a:gd name="connsiteY18" fmla="*/ 114745 h 114744"/>
                  <a:gd name="connsiteX19" fmla="*/ 5653 w 78200"/>
                  <a:gd name="connsiteY19" fmla="*/ 111923 h 11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200" h="114744">
                    <a:moveTo>
                      <a:pt x="5653" y="111923"/>
                    </a:moveTo>
                    <a:cubicBezTo>
                      <a:pt x="3769" y="110983"/>
                      <a:pt x="3769" y="110042"/>
                      <a:pt x="3769" y="109102"/>
                    </a:cubicBezTo>
                    <a:lnTo>
                      <a:pt x="3769" y="94994"/>
                    </a:lnTo>
                    <a:cubicBezTo>
                      <a:pt x="3769" y="94053"/>
                      <a:pt x="4711" y="93113"/>
                      <a:pt x="4711" y="93113"/>
                    </a:cubicBezTo>
                    <a:cubicBezTo>
                      <a:pt x="7537" y="93113"/>
                      <a:pt x="12248" y="96875"/>
                      <a:pt x="17901" y="96875"/>
                    </a:cubicBezTo>
                    <a:cubicBezTo>
                      <a:pt x="26381" y="96875"/>
                      <a:pt x="31092" y="92172"/>
                      <a:pt x="33918" y="79005"/>
                    </a:cubicBezTo>
                    <a:lnTo>
                      <a:pt x="942" y="2822"/>
                    </a:lnTo>
                    <a:cubicBezTo>
                      <a:pt x="942" y="1881"/>
                      <a:pt x="0" y="1881"/>
                      <a:pt x="0" y="940"/>
                    </a:cubicBezTo>
                    <a:cubicBezTo>
                      <a:pt x="0" y="0"/>
                      <a:pt x="942" y="0"/>
                      <a:pt x="942" y="0"/>
                    </a:cubicBezTo>
                    <a:lnTo>
                      <a:pt x="19786" y="0"/>
                    </a:lnTo>
                    <a:cubicBezTo>
                      <a:pt x="20728" y="0"/>
                      <a:pt x="21670" y="940"/>
                      <a:pt x="21670" y="1881"/>
                    </a:cubicBezTo>
                    <a:lnTo>
                      <a:pt x="41456" y="52670"/>
                    </a:lnTo>
                    <a:lnTo>
                      <a:pt x="57473" y="1881"/>
                    </a:lnTo>
                    <a:cubicBezTo>
                      <a:pt x="57473" y="940"/>
                      <a:pt x="58415" y="0"/>
                      <a:pt x="59357" y="0"/>
                    </a:cubicBezTo>
                    <a:lnTo>
                      <a:pt x="77258" y="0"/>
                    </a:lnTo>
                    <a:cubicBezTo>
                      <a:pt x="78201" y="0"/>
                      <a:pt x="78201" y="0"/>
                      <a:pt x="78201" y="940"/>
                    </a:cubicBezTo>
                    <a:cubicBezTo>
                      <a:pt x="78201" y="940"/>
                      <a:pt x="78201" y="1881"/>
                      <a:pt x="77258" y="2822"/>
                    </a:cubicBezTo>
                    <a:lnTo>
                      <a:pt x="47109" y="89350"/>
                    </a:lnTo>
                    <a:cubicBezTo>
                      <a:pt x="39571" y="110042"/>
                      <a:pt x="29207" y="114745"/>
                      <a:pt x="17901" y="114745"/>
                    </a:cubicBezTo>
                    <a:cubicBezTo>
                      <a:pt x="14133" y="114745"/>
                      <a:pt x="9422" y="113804"/>
                      <a:pt x="5653" y="111923"/>
                    </a:cubicBezTo>
                    <a:close/>
                  </a:path>
                </a:pathLst>
              </a:custGeom>
              <a:grpFill/>
              <a:ln w="939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D8E4808-E967-5DF4-03B8-860E27C51919}"/>
                  </a:ext>
                </a:extLst>
              </p:cNvPr>
              <p:cNvSpPr/>
              <p:nvPr/>
            </p:nvSpPr>
            <p:spPr>
              <a:xfrm>
                <a:off x="1184082" y="1724984"/>
                <a:ext cx="88564" cy="84647"/>
              </a:xfrm>
              <a:custGeom>
                <a:avLst/>
                <a:gdLst>
                  <a:gd name="connsiteX0" fmla="*/ 0 w 88564"/>
                  <a:gd name="connsiteY0" fmla="*/ 42324 h 84647"/>
                  <a:gd name="connsiteX1" fmla="*/ 44282 w 88564"/>
                  <a:gd name="connsiteY1" fmla="*/ 0 h 84647"/>
                  <a:gd name="connsiteX2" fmla="*/ 88565 w 88564"/>
                  <a:gd name="connsiteY2" fmla="*/ 42324 h 84647"/>
                  <a:gd name="connsiteX3" fmla="*/ 44282 w 88564"/>
                  <a:gd name="connsiteY3" fmla="*/ 84648 h 84647"/>
                  <a:gd name="connsiteX4" fmla="*/ 0 w 88564"/>
                  <a:gd name="connsiteY4" fmla="*/ 42324 h 84647"/>
                  <a:gd name="connsiteX5" fmla="*/ 66894 w 88564"/>
                  <a:gd name="connsiteY5" fmla="*/ 42324 h 84647"/>
                  <a:gd name="connsiteX6" fmla="*/ 44282 w 88564"/>
                  <a:gd name="connsiteY6" fmla="*/ 17870 h 84647"/>
                  <a:gd name="connsiteX7" fmla="*/ 21670 w 88564"/>
                  <a:gd name="connsiteY7" fmla="*/ 42324 h 84647"/>
                  <a:gd name="connsiteX8" fmla="*/ 44282 w 88564"/>
                  <a:gd name="connsiteY8" fmla="*/ 66778 h 84647"/>
                  <a:gd name="connsiteX9" fmla="*/ 66894 w 88564"/>
                  <a:gd name="connsiteY9" fmla="*/ 42324 h 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64" h="84647">
                    <a:moveTo>
                      <a:pt x="0" y="42324"/>
                    </a:moveTo>
                    <a:cubicBezTo>
                      <a:pt x="0" y="17870"/>
                      <a:pt x="18844" y="0"/>
                      <a:pt x="44282" y="0"/>
                    </a:cubicBezTo>
                    <a:cubicBezTo>
                      <a:pt x="69721" y="0"/>
                      <a:pt x="88565" y="17870"/>
                      <a:pt x="88565" y="42324"/>
                    </a:cubicBezTo>
                    <a:cubicBezTo>
                      <a:pt x="88565" y="66778"/>
                      <a:pt x="69721" y="84648"/>
                      <a:pt x="44282" y="84648"/>
                    </a:cubicBezTo>
                    <a:cubicBezTo>
                      <a:pt x="18844" y="84648"/>
                      <a:pt x="0" y="66778"/>
                      <a:pt x="0" y="42324"/>
                    </a:cubicBezTo>
                    <a:close/>
                    <a:moveTo>
                      <a:pt x="66894" y="42324"/>
                    </a:moveTo>
                    <a:cubicBezTo>
                      <a:pt x="66894" y="27275"/>
                      <a:pt x="57473" y="17870"/>
                      <a:pt x="44282" y="17870"/>
                    </a:cubicBezTo>
                    <a:cubicBezTo>
                      <a:pt x="31092" y="17870"/>
                      <a:pt x="21670" y="27275"/>
                      <a:pt x="21670" y="42324"/>
                    </a:cubicBezTo>
                    <a:cubicBezTo>
                      <a:pt x="21670" y="57372"/>
                      <a:pt x="31092" y="66778"/>
                      <a:pt x="44282" y="66778"/>
                    </a:cubicBezTo>
                    <a:cubicBezTo>
                      <a:pt x="57473" y="66778"/>
                      <a:pt x="66894" y="57372"/>
                      <a:pt x="66894" y="42324"/>
                    </a:cubicBezTo>
                    <a:close/>
                  </a:path>
                </a:pathLst>
              </a:custGeom>
              <a:grpFill/>
              <a:ln w="939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A9C815B-2570-E557-6D23-644AD30FB941}"/>
                  </a:ext>
                </a:extLst>
              </p:cNvPr>
              <p:cNvSpPr/>
              <p:nvPr/>
            </p:nvSpPr>
            <p:spPr>
              <a:xfrm>
                <a:off x="1286779" y="1726865"/>
                <a:ext cx="73489" cy="83707"/>
              </a:xfrm>
              <a:custGeom>
                <a:avLst/>
                <a:gdLst>
                  <a:gd name="connsiteX0" fmla="*/ 0 w 73489"/>
                  <a:gd name="connsiteY0" fmla="*/ 55491 h 83707"/>
                  <a:gd name="connsiteX1" fmla="*/ 0 w 73489"/>
                  <a:gd name="connsiteY1" fmla="*/ 1881 h 83707"/>
                  <a:gd name="connsiteX2" fmla="*/ 1884 w 73489"/>
                  <a:gd name="connsiteY2" fmla="*/ 0 h 83707"/>
                  <a:gd name="connsiteX3" fmla="*/ 17901 w 73489"/>
                  <a:gd name="connsiteY3" fmla="*/ 0 h 83707"/>
                  <a:gd name="connsiteX4" fmla="*/ 19786 w 73489"/>
                  <a:gd name="connsiteY4" fmla="*/ 1881 h 83707"/>
                  <a:gd name="connsiteX5" fmla="*/ 19786 w 73489"/>
                  <a:gd name="connsiteY5" fmla="*/ 48908 h 83707"/>
                  <a:gd name="connsiteX6" fmla="*/ 33918 w 73489"/>
                  <a:gd name="connsiteY6" fmla="*/ 65837 h 83707"/>
                  <a:gd name="connsiteX7" fmla="*/ 53704 w 73489"/>
                  <a:gd name="connsiteY7" fmla="*/ 38562 h 83707"/>
                  <a:gd name="connsiteX8" fmla="*/ 53704 w 73489"/>
                  <a:gd name="connsiteY8" fmla="*/ 1881 h 83707"/>
                  <a:gd name="connsiteX9" fmla="*/ 55588 w 73489"/>
                  <a:gd name="connsiteY9" fmla="*/ 0 h 83707"/>
                  <a:gd name="connsiteX10" fmla="*/ 71605 w 73489"/>
                  <a:gd name="connsiteY10" fmla="*/ 0 h 83707"/>
                  <a:gd name="connsiteX11" fmla="*/ 73490 w 73489"/>
                  <a:gd name="connsiteY11" fmla="*/ 1881 h 83707"/>
                  <a:gd name="connsiteX12" fmla="*/ 73490 w 73489"/>
                  <a:gd name="connsiteY12" fmla="*/ 79945 h 83707"/>
                  <a:gd name="connsiteX13" fmla="*/ 71605 w 73489"/>
                  <a:gd name="connsiteY13" fmla="*/ 81826 h 83707"/>
                  <a:gd name="connsiteX14" fmla="*/ 55588 w 73489"/>
                  <a:gd name="connsiteY14" fmla="*/ 81826 h 83707"/>
                  <a:gd name="connsiteX15" fmla="*/ 53704 w 73489"/>
                  <a:gd name="connsiteY15" fmla="*/ 79945 h 83707"/>
                  <a:gd name="connsiteX16" fmla="*/ 53704 w 73489"/>
                  <a:gd name="connsiteY16" fmla="*/ 74302 h 83707"/>
                  <a:gd name="connsiteX17" fmla="*/ 29207 w 73489"/>
                  <a:gd name="connsiteY17" fmla="*/ 83707 h 83707"/>
                  <a:gd name="connsiteX18" fmla="*/ 0 w 73489"/>
                  <a:gd name="connsiteY18" fmla="*/ 55491 h 8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489" h="83707">
                    <a:moveTo>
                      <a:pt x="0" y="55491"/>
                    </a:moveTo>
                    <a:lnTo>
                      <a:pt x="0" y="1881"/>
                    </a:lnTo>
                    <a:cubicBezTo>
                      <a:pt x="0" y="940"/>
                      <a:pt x="942" y="0"/>
                      <a:pt x="1884" y="0"/>
                    </a:cubicBezTo>
                    <a:lnTo>
                      <a:pt x="17901" y="0"/>
                    </a:lnTo>
                    <a:cubicBezTo>
                      <a:pt x="18844" y="0"/>
                      <a:pt x="19786" y="940"/>
                      <a:pt x="19786" y="1881"/>
                    </a:cubicBezTo>
                    <a:lnTo>
                      <a:pt x="19786" y="48908"/>
                    </a:lnTo>
                    <a:cubicBezTo>
                      <a:pt x="19786" y="61135"/>
                      <a:pt x="24497" y="65837"/>
                      <a:pt x="33918" y="65837"/>
                    </a:cubicBezTo>
                    <a:cubicBezTo>
                      <a:pt x="44282" y="65837"/>
                      <a:pt x="53704" y="58313"/>
                      <a:pt x="53704" y="38562"/>
                    </a:cubicBezTo>
                    <a:lnTo>
                      <a:pt x="53704" y="1881"/>
                    </a:lnTo>
                    <a:cubicBezTo>
                      <a:pt x="53704" y="940"/>
                      <a:pt x="54646" y="0"/>
                      <a:pt x="55588" y="0"/>
                    </a:cubicBezTo>
                    <a:lnTo>
                      <a:pt x="71605" y="0"/>
                    </a:lnTo>
                    <a:cubicBezTo>
                      <a:pt x="72548" y="0"/>
                      <a:pt x="73490" y="940"/>
                      <a:pt x="73490" y="1881"/>
                    </a:cubicBezTo>
                    <a:lnTo>
                      <a:pt x="73490" y="79945"/>
                    </a:lnTo>
                    <a:cubicBezTo>
                      <a:pt x="73490" y="80886"/>
                      <a:pt x="72548" y="81826"/>
                      <a:pt x="71605" y="81826"/>
                    </a:cubicBezTo>
                    <a:lnTo>
                      <a:pt x="55588" y="81826"/>
                    </a:lnTo>
                    <a:cubicBezTo>
                      <a:pt x="54646" y="81826"/>
                      <a:pt x="53704" y="80886"/>
                      <a:pt x="53704" y="79945"/>
                    </a:cubicBezTo>
                    <a:lnTo>
                      <a:pt x="53704" y="74302"/>
                    </a:lnTo>
                    <a:cubicBezTo>
                      <a:pt x="47109" y="79945"/>
                      <a:pt x="39571" y="83707"/>
                      <a:pt x="29207" y="83707"/>
                    </a:cubicBezTo>
                    <a:cubicBezTo>
                      <a:pt x="11306" y="82767"/>
                      <a:pt x="0" y="71480"/>
                      <a:pt x="0" y="55491"/>
                    </a:cubicBezTo>
                    <a:close/>
                  </a:path>
                </a:pathLst>
              </a:custGeom>
              <a:grpFill/>
              <a:ln w="939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683D8F17-2840-F361-E91B-A1B1BBAF7F61}"/>
                  </a:ext>
                </a:extLst>
              </p:cNvPr>
              <p:cNvSpPr/>
              <p:nvPr/>
            </p:nvSpPr>
            <p:spPr>
              <a:xfrm>
                <a:off x="1380997" y="1724984"/>
                <a:ext cx="56530" cy="82766"/>
              </a:xfrm>
              <a:custGeom>
                <a:avLst/>
                <a:gdLst>
                  <a:gd name="connsiteX0" fmla="*/ 0 w 56530"/>
                  <a:gd name="connsiteY0" fmla="*/ 80886 h 82766"/>
                  <a:gd name="connsiteX1" fmla="*/ 0 w 56530"/>
                  <a:gd name="connsiteY1" fmla="*/ 2821 h 82766"/>
                  <a:gd name="connsiteX2" fmla="*/ 1884 w 56530"/>
                  <a:gd name="connsiteY2" fmla="*/ 940 h 82766"/>
                  <a:gd name="connsiteX3" fmla="*/ 17901 w 56530"/>
                  <a:gd name="connsiteY3" fmla="*/ 940 h 82766"/>
                  <a:gd name="connsiteX4" fmla="*/ 19786 w 56530"/>
                  <a:gd name="connsiteY4" fmla="*/ 2821 h 82766"/>
                  <a:gd name="connsiteX5" fmla="*/ 19786 w 56530"/>
                  <a:gd name="connsiteY5" fmla="*/ 7524 h 82766"/>
                  <a:gd name="connsiteX6" fmla="*/ 39572 w 56530"/>
                  <a:gd name="connsiteY6" fmla="*/ 0 h 82766"/>
                  <a:gd name="connsiteX7" fmla="*/ 54646 w 56530"/>
                  <a:gd name="connsiteY7" fmla="*/ 2821 h 82766"/>
                  <a:gd name="connsiteX8" fmla="*/ 56531 w 56530"/>
                  <a:gd name="connsiteY8" fmla="*/ 5643 h 82766"/>
                  <a:gd name="connsiteX9" fmla="*/ 56531 w 56530"/>
                  <a:gd name="connsiteY9" fmla="*/ 20692 h 82766"/>
                  <a:gd name="connsiteX10" fmla="*/ 55588 w 56530"/>
                  <a:gd name="connsiteY10" fmla="*/ 22573 h 82766"/>
                  <a:gd name="connsiteX11" fmla="*/ 54646 w 56530"/>
                  <a:gd name="connsiteY11" fmla="*/ 22573 h 82766"/>
                  <a:gd name="connsiteX12" fmla="*/ 37687 w 56530"/>
                  <a:gd name="connsiteY12" fmla="*/ 17870 h 82766"/>
                  <a:gd name="connsiteX13" fmla="*/ 19786 w 56530"/>
                  <a:gd name="connsiteY13" fmla="*/ 39502 h 82766"/>
                  <a:gd name="connsiteX14" fmla="*/ 19786 w 56530"/>
                  <a:gd name="connsiteY14" fmla="*/ 80886 h 82766"/>
                  <a:gd name="connsiteX15" fmla="*/ 17901 w 56530"/>
                  <a:gd name="connsiteY15" fmla="*/ 82767 h 82766"/>
                  <a:gd name="connsiteX16" fmla="*/ 1884 w 56530"/>
                  <a:gd name="connsiteY16" fmla="*/ 82767 h 82766"/>
                  <a:gd name="connsiteX17" fmla="*/ 0 w 56530"/>
                  <a:gd name="connsiteY17" fmla="*/ 80886 h 8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30" h="82766">
                    <a:moveTo>
                      <a:pt x="0" y="80886"/>
                    </a:moveTo>
                    <a:lnTo>
                      <a:pt x="0" y="2821"/>
                    </a:lnTo>
                    <a:cubicBezTo>
                      <a:pt x="0" y="1881"/>
                      <a:pt x="942" y="940"/>
                      <a:pt x="1884" y="940"/>
                    </a:cubicBezTo>
                    <a:lnTo>
                      <a:pt x="17901" y="940"/>
                    </a:lnTo>
                    <a:cubicBezTo>
                      <a:pt x="18844" y="940"/>
                      <a:pt x="19786" y="1881"/>
                      <a:pt x="19786" y="2821"/>
                    </a:cubicBezTo>
                    <a:lnTo>
                      <a:pt x="19786" y="7524"/>
                    </a:lnTo>
                    <a:cubicBezTo>
                      <a:pt x="24497" y="2821"/>
                      <a:pt x="32034" y="0"/>
                      <a:pt x="39572" y="0"/>
                    </a:cubicBezTo>
                    <a:cubicBezTo>
                      <a:pt x="45224" y="0"/>
                      <a:pt x="49935" y="940"/>
                      <a:pt x="54646" y="2821"/>
                    </a:cubicBezTo>
                    <a:cubicBezTo>
                      <a:pt x="56531" y="3762"/>
                      <a:pt x="56531" y="3762"/>
                      <a:pt x="56531" y="5643"/>
                    </a:cubicBezTo>
                    <a:lnTo>
                      <a:pt x="56531" y="20692"/>
                    </a:lnTo>
                    <a:cubicBezTo>
                      <a:pt x="56531" y="21632"/>
                      <a:pt x="56531" y="22573"/>
                      <a:pt x="55588" y="22573"/>
                    </a:cubicBezTo>
                    <a:cubicBezTo>
                      <a:pt x="55588" y="22573"/>
                      <a:pt x="55588" y="22573"/>
                      <a:pt x="54646" y="22573"/>
                    </a:cubicBezTo>
                    <a:cubicBezTo>
                      <a:pt x="48051" y="18811"/>
                      <a:pt x="42398" y="17870"/>
                      <a:pt x="37687" y="17870"/>
                    </a:cubicBezTo>
                    <a:cubicBezTo>
                      <a:pt x="27323" y="17870"/>
                      <a:pt x="19786" y="22573"/>
                      <a:pt x="19786" y="39502"/>
                    </a:cubicBezTo>
                    <a:lnTo>
                      <a:pt x="19786" y="80886"/>
                    </a:lnTo>
                    <a:cubicBezTo>
                      <a:pt x="19786" y="81826"/>
                      <a:pt x="18844" y="82767"/>
                      <a:pt x="17901" y="82767"/>
                    </a:cubicBezTo>
                    <a:lnTo>
                      <a:pt x="1884" y="82767"/>
                    </a:lnTo>
                    <a:cubicBezTo>
                      <a:pt x="942" y="82767"/>
                      <a:pt x="0" y="81826"/>
                      <a:pt x="0" y="80886"/>
                    </a:cubicBezTo>
                    <a:close/>
                  </a:path>
                </a:pathLst>
              </a:custGeom>
              <a:grpFill/>
              <a:ln w="939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BDAB330-85C0-9EC2-0FC4-7551C57CE5D6}"/>
                  </a:ext>
                </a:extLst>
              </p:cNvPr>
              <p:cNvSpPr/>
              <p:nvPr/>
            </p:nvSpPr>
            <p:spPr>
              <a:xfrm>
                <a:off x="1483694" y="1724984"/>
                <a:ext cx="72547" cy="82970"/>
              </a:xfrm>
              <a:custGeom>
                <a:avLst/>
                <a:gdLst>
                  <a:gd name="connsiteX0" fmla="*/ 0 w 72547"/>
                  <a:gd name="connsiteY0" fmla="*/ 55491 h 82970"/>
                  <a:gd name="connsiteX1" fmla="*/ 1884 w 72547"/>
                  <a:gd name="connsiteY1" fmla="*/ 53610 h 82970"/>
                  <a:gd name="connsiteX2" fmla="*/ 18844 w 72547"/>
                  <a:gd name="connsiteY2" fmla="*/ 53610 h 82970"/>
                  <a:gd name="connsiteX3" fmla="*/ 20728 w 72547"/>
                  <a:gd name="connsiteY3" fmla="*/ 55491 h 82970"/>
                  <a:gd name="connsiteX4" fmla="*/ 37687 w 72547"/>
                  <a:gd name="connsiteY4" fmla="*/ 66778 h 82970"/>
                  <a:gd name="connsiteX5" fmla="*/ 51820 w 72547"/>
                  <a:gd name="connsiteY5" fmla="*/ 59253 h 82970"/>
                  <a:gd name="connsiteX6" fmla="*/ 31092 w 72547"/>
                  <a:gd name="connsiteY6" fmla="*/ 48908 h 82970"/>
                  <a:gd name="connsiteX7" fmla="*/ 2827 w 72547"/>
                  <a:gd name="connsiteY7" fmla="*/ 25394 h 82970"/>
                  <a:gd name="connsiteX8" fmla="*/ 35803 w 72547"/>
                  <a:gd name="connsiteY8" fmla="*/ 0 h 82970"/>
                  <a:gd name="connsiteX9" fmla="*/ 70663 w 72547"/>
                  <a:gd name="connsiteY9" fmla="*/ 24454 h 82970"/>
                  <a:gd name="connsiteX10" fmla="*/ 68779 w 72547"/>
                  <a:gd name="connsiteY10" fmla="*/ 26335 h 82970"/>
                  <a:gd name="connsiteX11" fmla="*/ 51820 w 72547"/>
                  <a:gd name="connsiteY11" fmla="*/ 26335 h 82970"/>
                  <a:gd name="connsiteX12" fmla="*/ 49935 w 72547"/>
                  <a:gd name="connsiteY12" fmla="*/ 24454 h 82970"/>
                  <a:gd name="connsiteX13" fmla="*/ 35803 w 72547"/>
                  <a:gd name="connsiteY13" fmla="*/ 15989 h 82970"/>
                  <a:gd name="connsiteX14" fmla="*/ 23554 w 72547"/>
                  <a:gd name="connsiteY14" fmla="*/ 23513 h 82970"/>
                  <a:gd name="connsiteX15" fmla="*/ 43340 w 72547"/>
                  <a:gd name="connsiteY15" fmla="*/ 33859 h 82970"/>
                  <a:gd name="connsiteX16" fmla="*/ 72548 w 72547"/>
                  <a:gd name="connsiteY16" fmla="*/ 57372 h 82970"/>
                  <a:gd name="connsiteX17" fmla="*/ 37687 w 72547"/>
                  <a:gd name="connsiteY17" fmla="*/ 82767 h 82970"/>
                  <a:gd name="connsiteX18" fmla="*/ 0 w 72547"/>
                  <a:gd name="connsiteY18" fmla="*/ 55491 h 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547" h="82970">
                    <a:moveTo>
                      <a:pt x="0" y="55491"/>
                    </a:moveTo>
                    <a:cubicBezTo>
                      <a:pt x="0" y="54551"/>
                      <a:pt x="942" y="53610"/>
                      <a:pt x="1884" y="53610"/>
                    </a:cubicBezTo>
                    <a:lnTo>
                      <a:pt x="18844" y="53610"/>
                    </a:lnTo>
                    <a:cubicBezTo>
                      <a:pt x="19786" y="53610"/>
                      <a:pt x="20728" y="54551"/>
                      <a:pt x="20728" y="55491"/>
                    </a:cubicBezTo>
                    <a:cubicBezTo>
                      <a:pt x="22612" y="63016"/>
                      <a:pt x="29207" y="66778"/>
                      <a:pt x="37687" y="66778"/>
                    </a:cubicBezTo>
                    <a:cubicBezTo>
                      <a:pt x="46167" y="66778"/>
                      <a:pt x="51820" y="63956"/>
                      <a:pt x="51820" y="59253"/>
                    </a:cubicBezTo>
                    <a:cubicBezTo>
                      <a:pt x="51820" y="54551"/>
                      <a:pt x="46167" y="51729"/>
                      <a:pt x="31092" y="48908"/>
                    </a:cubicBezTo>
                    <a:cubicBezTo>
                      <a:pt x="11306" y="45145"/>
                      <a:pt x="2827" y="37621"/>
                      <a:pt x="2827" y="25394"/>
                    </a:cubicBezTo>
                    <a:cubicBezTo>
                      <a:pt x="2827" y="7524"/>
                      <a:pt x="19786" y="0"/>
                      <a:pt x="35803" y="0"/>
                    </a:cubicBezTo>
                    <a:cubicBezTo>
                      <a:pt x="55588" y="0"/>
                      <a:pt x="68779" y="10346"/>
                      <a:pt x="70663" y="24454"/>
                    </a:cubicBezTo>
                    <a:cubicBezTo>
                      <a:pt x="70663" y="25394"/>
                      <a:pt x="69721" y="26335"/>
                      <a:pt x="68779" y="26335"/>
                    </a:cubicBezTo>
                    <a:lnTo>
                      <a:pt x="51820" y="26335"/>
                    </a:lnTo>
                    <a:cubicBezTo>
                      <a:pt x="50877" y="26335"/>
                      <a:pt x="49935" y="25394"/>
                      <a:pt x="49935" y="24454"/>
                    </a:cubicBezTo>
                    <a:cubicBezTo>
                      <a:pt x="48051" y="19751"/>
                      <a:pt x="43340" y="15989"/>
                      <a:pt x="35803" y="15989"/>
                    </a:cubicBezTo>
                    <a:cubicBezTo>
                      <a:pt x="29207" y="15989"/>
                      <a:pt x="23554" y="18811"/>
                      <a:pt x="23554" y="23513"/>
                    </a:cubicBezTo>
                    <a:cubicBezTo>
                      <a:pt x="23554" y="27275"/>
                      <a:pt x="27323" y="31037"/>
                      <a:pt x="43340" y="33859"/>
                    </a:cubicBezTo>
                    <a:cubicBezTo>
                      <a:pt x="61241" y="36681"/>
                      <a:pt x="72548" y="42324"/>
                      <a:pt x="72548" y="57372"/>
                    </a:cubicBezTo>
                    <a:cubicBezTo>
                      <a:pt x="72548" y="72421"/>
                      <a:pt x="58415" y="82767"/>
                      <a:pt x="37687" y="82767"/>
                    </a:cubicBezTo>
                    <a:cubicBezTo>
                      <a:pt x="16017" y="84648"/>
                      <a:pt x="1884" y="73361"/>
                      <a:pt x="0" y="55491"/>
                    </a:cubicBezTo>
                    <a:close/>
                  </a:path>
                </a:pathLst>
              </a:custGeom>
              <a:grpFill/>
              <a:ln w="939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7D3BA5C-23DC-20B9-F10D-773F8F880E6C}"/>
                  </a:ext>
                </a:extLst>
              </p:cNvPr>
              <p:cNvSpPr/>
              <p:nvPr/>
            </p:nvSpPr>
            <p:spPr>
              <a:xfrm>
                <a:off x="1561895" y="1700530"/>
                <a:ext cx="64067" cy="110042"/>
              </a:xfrm>
              <a:custGeom>
                <a:avLst/>
                <a:gdLst>
                  <a:gd name="connsiteX0" fmla="*/ 16017 w 64067"/>
                  <a:gd name="connsiteY0" fmla="*/ 81826 h 110042"/>
                  <a:gd name="connsiteX1" fmla="*/ 16017 w 64067"/>
                  <a:gd name="connsiteY1" fmla="*/ 43265 h 110042"/>
                  <a:gd name="connsiteX2" fmla="*/ 1884 w 64067"/>
                  <a:gd name="connsiteY2" fmla="*/ 43265 h 110042"/>
                  <a:gd name="connsiteX3" fmla="*/ 0 w 64067"/>
                  <a:gd name="connsiteY3" fmla="*/ 41383 h 110042"/>
                  <a:gd name="connsiteX4" fmla="*/ 0 w 64067"/>
                  <a:gd name="connsiteY4" fmla="*/ 27275 h 110042"/>
                  <a:gd name="connsiteX5" fmla="*/ 1884 w 64067"/>
                  <a:gd name="connsiteY5" fmla="*/ 25394 h 110042"/>
                  <a:gd name="connsiteX6" fmla="*/ 16017 w 64067"/>
                  <a:gd name="connsiteY6" fmla="*/ 25394 h 110042"/>
                  <a:gd name="connsiteX7" fmla="*/ 16017 w 64067"/>
                  <a:gd name="connsiteY7" fmla="*/ 1881 h 110042"/>
                  <a:gd name="connsiteX8" fmla="*/ 17901 w 64067"/>
                  <a:gd name="connsiteY8" fmla="*/ 0 h 110042"/>
                  <a:gd name="connsiteX9" fmla="*/ 33918 w 64067"/>
                  <a:gd name="connsiteY9" fmla="*/ 0 h 110042"/>
                  <a:gd name="connsiteX10" fmla="*/ 35803 w 64067"/>
                  <a:gd name="connsiteY10" fmla="*/ 1881 h 110042"/>
                  <a:gd name="connsiteX11" fmla="*/ 35803 w 64067"/>
                  <a:gd name="connsiteY11" fmla="*/ 25394 h 110042"/>
                  <a:gd name="connsiteX12" fmla="*/ 60299 w 64067"/>
                  <a:gd name="connsiteY12" fmla="*/ 25394 h 110042"/>
                  <a:gd name="connsiteX13" fmla="*/ 62184 w 64067"/>
                  <a:gd name="connsiteY13" fmla="*/ 27275 h 110042"/>
                  <a:gd name="connsiteX14" fmla="*/ 62184 w 64067"/>
                  <a:gd name="connsiteY14" fmla="*/ 41383 h 110042"/>
                  <a:gd name="connsiteX15" fmla="*/ 60299 w 64067"/>
                  <a:gd name="connsiteY15" fmla="*/ 43265 h 110042"/>
                  <a:gd name="connsiteX16" fmla="*/ 35803 w 64067"/>
                  <a:gd name="connsiteY16" fmla="*/ 43265 h 110042"/>
                  <a:gd name="connsiteX17" fmla="*/ 35803 w 64067"/>
                  <a:gd name="connsiteY17" fmla="*/ 78064 h 110042"/>
                  <a:gd name="connsiteX18" fmla="*/ 47109 w 64067"/>
                  <a:gd name="connsiteY18" fmla="*/ 91232 h 110042"/>
                  <a:gd name="connsiteX19" fmla="*/ 61241 w 64067"/>
                  <a:gd name="connsiteY19" fmla="*/ 89350 h 110042"/>
                  <a:gd name="connsiteX20" fmla="*/ 63126 w 64067"/>
                  <a:gd name="connsiteY20" fmla="*/ 89350 h 110042"/>
                  <a:gd name="connsiteX21" fmla="*/ 64068 w 64067"/>
                  <a:gd name="connsiteY21" fmla="*/ 91232 h 110042"/>
                  <a:gd name="connsiteX22" fmla="*/ 64068 w 64067"/>
                  <a:gd name="connsiteY22" fmla="*/ 104399 h 110042"/>
                  <a:gd name="connsiteX23" fmla="*/ 63126 w 64067"/>
                  <a:gd name="connsiteY23" fmla="*/ 107221 h 110042"/>
                  <a:gd name="connsiteX24" fmla="*/ 44282 w 64067"/>
                  <a:gd name="connsiteY24" fmla="*/ 110042 h 110042"/>
                  <a:gd name="connsiteX25" fmla="*/ 16017 w 64067"/>
                  <a:gd name="connsiteY25" fmla="*/ 81826 h 1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67" h="110042">
                    <a:moveTo>
                      <a:pt x="16017" y="81826"/>
                    </a:moveTo>
                    <a:lnTo>
                      <a:pt x="16017" y="43265"/>
                    </a:lnTo>
                    <a:lnTo>
                      <a:pt x="1884" y="43265"/>
                    </a:lnTo>
                    <a:cubicBezTo>
                      <a:pt x="942" y="43265"/>
                      <a:pt x="0" y="42324"/>
                      <a:pt x="0" y="41383"/>
                    </a:cubicBezTo>
                    <a:lnTo>
                      <a:pt x="0" y="27275"/>
                    </a:lnTo>
                    <a:cubicBezTo>
                      <a:pt x="0" y="26335"/>
                      <a:pt x="942" y="25394"/>
                      <a:pt x="1884" y="25394"/>
                    </a:cubicBezTo>
                    <a:lnTo>
                      <a:pt x="16017" y="25394"/>
                    </a:lnTo>
                    <a:lnTo>
                      <a:pt x="16017" y="1881"/>
                    </a:lnTo>
                    <a:cubicBezTo>
                      <a:pt x="16017" y="941"/>
                      <a:pt x="16959" y="0"/>
                      <a:pt x="17901" y="0"/>
                    </a:cubicBezTo>
                    <a:lnTo>
                      <a:pt x="33918" y="0"/>
                    </a:lnTo>
                    <a:cubicBezTo>
                      <a:pt x="34860" y="0"/>
                      <a:pt x="35803" y="941"/>
                      <a:pt x="35803" y="1881"/>
                    </a:cubicBezTo>
                    <a:lnTo>
                      <a:pt x="35803" y="25394"/>
                    </a:lnTo>
                    <a:lnTo>
                      <a:pt x="60299" y="25394"/>
                    </a:lnTo>
                    <a:cubicBezTo>
                      <a:pt x="61241" y="25394"/>
                      <a:pt x="62184" y="26335"/>
                      <a:pt x="62184" y="27275"/>
                    </a:cubicBezTo>
                    <a:lnTo>
                      <a:pt x="62184" y="41383"/>
                    </a:lnTo>
                    <a:cubicBezTo>
                      <a:pt x="62184" y="42324"/>
                      <a:pt x="61241" y="43265"/>
                      <a:pt x="60299" y="43265"/>
                    </a:cubicBezTo>
                    <a:lnTo>
                      <a:pt x="35803" y="43265"/>
                    </a:lnTo>
                    <a:lnTo>
                      <a:pt x="35803" y="78064"/>
                    </a:lnTo>
                    <a:cubicBezTo>
                      <a:pt x="35803" y="86529"/>
                      <a:pt x="38629" y="91232"/>
                      <a:pt x="47109" y="91232"/>
                    </a:cubicBezTo>
                    <a:cubicBezTo>
                      <a:pt x="51820" y="91232"/>
                      <a:pt x="55588" y="91232"/>
                      <a:pt x="61241" y="89350"/>
                    </a:cubicBezTo>
                    <a:cubicBezTo>
                      <a:pt x="62184" y="89350"/>
                      <a:pt x="62184" y="89350"/>
                      <a:pt x="63126" y="89350"/>
                    </a:cubicBezTo>
                    <a:cubicBezTo>
                      <a:pt x="64068" y="89350"/>
                      <a:pt x="64068" y="90291"/>
                      <a:pt x="64068" y="91232"/>
                    </a:cubicBezTo>
                    <a:lnTo>
                      <a:pt x="64068" y="104399"/>
                    </a:lnTo>
                    <a:cubicBezTo>
                      <a:pt x="64068" y="106280"/>
                      <a:pt x="64068" y="106280"/>
                      <a:pt x="63126" y="107221"/>
                    </a:cubicBezTo>
                    <a:cubicBezTo>
                      <a:pt x="58415" y="109102"/>
                      <a:pt x="50877" y="110042"/>
                      <a:pt x="44282" y="110042"/>
                    </a:cubicBezTo>
                    <a:cubicBezTo>
                      <a:pt x="28265" y="109102"/>
                      <a:pt x="16017" y="99696"/>
                      <a:pt x="16017" y="81826"/>
                    </a:cubicBezTo>
                    <a:close/>
                  </a:path>
                </a:pathLst>
              </a:custGeom>
              <a:grpFill/>
              <a:ln w="939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E9303A9-4F55-D647-6E4F-859FB0AE2637}"/>
                  </a:ext>
                </a:extLst>
              </p:cNvPr>
              <p:cNvSpPr/>
              <p:nvPr/>
            </p:nvSpPr>
            <p:spPr>
              <a:xfrm>
                <a:off x="1635384" y="1724984"/>
                <a:ext cx="88564" cy="84647"/>
              </a:xfrm>
              <a:custGeom>
                <a:avLst/>
                <a:gdLst>
                  <a:gd name="connsiteX0" fmla="*/ 0 w 88564"/>
                  <a:gd name="connsiteY0" fmla="*/ 42324 h 84647"/>
                  <a:gd name="connsiteX1" fmla="*/ 44282 w 88564"/>
                  <a:gd name="connsiteY1" fmla="*/ 0 h 84647"/>
                  <a:gd name="connsiteX2" fmla="*/ 88565 w 88564"/>
                  <a:gd name="connsiteY2" fmla="*/ 42324 h 84647"/>
                  <a:gd name="connsiteX3" fmla="*/ 44282 w 88564"/>
                  <a:gd name="connsiteY3" fmla="*/ 84648 h 84647"/>
                  <a:gd name="connsiteX4" fmla="*/ 0 w 88564"/>
                  <a:gd name="connsiteY4" fmla="*/ 42324 h 84647"/>
                  <a:gd name="connsiteX5" fmla="*/ 66895 w 88564"/>
                  <a:gd name="connsiteY5" fmla="*/ 42324 h 84647"/>
                  <a:gd name="connsiteX6" fmla="*/ 44282 w 88564"/>
                  <a:gd name="connsiteY6" fmla="*/ 17870 h 84647"/>
                  <a:gd name="connsiteX7" fmla="*/ 21670 w 88564"/>
                  <a:gd name="connsiteY7" fmla="*/ 42324 h 84647"/>
                  <a:gd name="connsiteX8" fmla="*/ 44282 w 88564"/>
                  <a:gd name="connsiteY8" fmla="*/ 66778 h 84647"/>
                  <a:gd name="connsiteX9" fmla="*/ 66895 w 88564"/>
                  <a:gd name="connsiteY9" fmla="*/ 42324 h 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64" h="84647">
                    <a:moveTo>
                      <a:pt x="0" y="42324"/>
                    </a:moveTo>
                    <a:cubicBezTo>
                      <a:pt x="0" y="17870"/>
                      <a:pt x="18844" y="0"/>
                      <a:pt x="44282" y="0"/>
                    </a:cubicBezTo>
                    <a:cubicBezTo>
                      <a:pt x="69721" y="0"/>
                      <a:pt x="88565" y="17870"/>
                      <a:pt x="88565" y="42324"/>
                    </a:cubicBezTo>
                    <a:cubicBezTo>
                      <a:pt x="88565" y="66778"/>
                      <a:pt x="69721" y="84648"/>
                      <a:pt x="44282" y="84648"/>
                    </a:cubicBezTo>
                    <a:cubicBezTo>
                      <a:pt x="18844" y="84648"/>
                      <a:pt x="0" y="66778"/>
                      <a:pt x="0" y="42324"/>
                    </a:cubicBezTo>
                    <a:close/>
                    <a:moveTo>
                      <a:pt x="66895" y="42324"/>
                    </a:moveTo>
                    <a:cubicBezTo>
                      <a:pt x="66895" y="27275"/>
                      <a:pt x="57473" y="17870"/>
                      <a:pt x="44282" y="17870"/>
                    </a:cubicBezTo>
                    <a:cubicBezTo>
                      <a:pt x="31092" y="17870"/>
                      <a:pt x="21670" y="27275"/>
                      <a:pt x="21670" y="42324"/>
                    </a:cubicBezTo>
                    <a:cubicBezTo>
                      <a:pt x="21670" y="57372"/>
                      <a:pt x="31092" y="66778"/>
                      <a:pt x="44282" y="66778"/>
                    </a:cubicBezTo>
                    <a:cubicBezTo>
                      <a:pt x="57473" y="66778"/>
                      <a:pt x="66895" y="57372"/>
                      <a:pt x="66895" y="42324"/>
                    </a:cubicBezTo>
                    <a:close/>
                  </a:path>
                </a:pathLst>
              </a:custGeom>
              <a:grpFill/>
              <a:ln w="939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829D274-09C1-3558-0B81-8C51D91A1693}"/>
                  </a:ext>
                </a:extLst>
              </p:cNvPr>
              <p:cNvSpPr/>
              <p:nvPr/>
            </p:nvSpPr>
            <p:spPr>
              <a:xfrm>
                <a:off x="1737139" y="1724984"/>
                <a:ext cx="56530" cy="82766"/>
              </a:xfrm>
              <a:custGeom>
                <a:avLst/>
                <a:gdLst>
                  <a:gd name="connsiteX0" fmla="*/ 0 w 56530"/>
                  <a:gd name="connsiteY0" fmla="*/ 80886 h 82766"/>
                  <a:gd name="connsiteX1" fmla="*/ 0 w 56530"/>
                  <a:gd name="connsiteY1" fmla="*/ 2821 h 82766"/>
                  <a:gd name="connsiteX2" fmla="*/ 1884 w 56530"/>
                  <a:gd name="connsiteY2" fmla="*/ 940 h 82766"/>
                  <a:gd name="connsiteX3" fmla="*/ 17901 w 56530"/>
                  <a:gd name="connsiteY3" fmla="*/ 940 h 82766"/>
                  <a:gd name="connsiteX4" fmla="*/ 19786 w 56530"/>
                  <a:gd name="connsiteY4" fmla="*/ 2821 h 82766"/>
                  <a:gd name="connsiteX5" fmla="*/ 19786 w 56530"/>
                  <a:gd name="connsiteY5" fmla="*/ 7524 h 82766"/>
                  <a:gd name="connsiteX6" fmla="*/ 39571 w 56530"/>
                  <a:gd name="connsiteY6" fmla="*/ 0 h 82766"/>
                  <a:gd name="connsiteX7" fmla="*/ 54646 w 56530"/>
                  <a:gd name="connsiteY7" fmla="*/ 2821 h 82766"/>
                  <a:gd name="connsiteX8" fmla="*/ 56531 w 56530"/>
                  <a:gd name="connsiteY8" fmla="*/ 5643 h 82766"/>
                  <a:gd name="connsiteX9" fmla="*/ 56531 w 56530"/>
                  <a:gd name="connsiteY9" fmla="*/ 20692 h 82766"/>
                  <a:gd name="connsiteX10" fmla="*/ 55588 w 56530"/>
                  <a:gd name="connsiteY10" fmla="*/ 22573 h 82766"/>
                  <a:gd name="connsiteX11" fmla="*/ 54646 w 56530"/>
                  <a:gd name="connsiteY11" fmla="*/ 22573 h 82766"/>
                  <a:gd name="connsiteX12" fmla="*/ 37687 w 56530"/>
                  <a:gd name="connsiteY12" fmla="*/ 17870 h 82766"/>
                  <a:gd name="connsiteX13" fmla="*/ 19786 w 56530"/>
                  <a:gd name="connsiteY13" fmla="*/ 39502 h 82766"/>
                  <a:gd name="connsiteX14" fmla="*/ 19786 w 56530"/>
                  <a:gd name="connsiteY14" fmla="*/ 80886 h 82766"/>
                  <a:gd name="connsiteX15" fmla="*/ 17901 w 56530"/>
                  <a:gd name="connsiteY15" fmla="*/ 82767 h 82766"/>
                  <a:gd name="connsiteX16" fmla="*/ 1884 w 56530"/>
                  <a:gd name="connsiteY16" fmla="*/ 82767 h 82766"/>
                  <a:gd name="connsiteX17" fmla="*/ 0 w 56530"/>
                  <a:gd name="connsiteY17" fmla="*/ 80886 h 8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30" h="82766">
                    <a:moveTo>
                      <a:pt x="0" y="80886"/>
                    </a:moveTo>
                    <a:lnTo>
                      <a:pt x="0" y="2821"/>
                    </a:lnTo>
                    <a:cubicBezTo>
                      <a:pt x="0" y="1881"/>
                      <a:pt x="942" y="940"/>
                      <a:pt x="1884" y="940"/>
                    </a:cubicBezTo>
                    <a:lnTo>
                      <a:pt x="17901" y="940"/>
                    </a:lnTo>
                    <a:cubicBezTo>
                      <a:pt x="18844" y="940"/>
                      <a:pt x="19786" y="1881"/>
                      <a:pt x="19786" y="2821"/>
                    </a:cubicBezTo>
                    <a:lnTo>
                      <a:pt x="19786" y="7524"/>
                    </a:lnTo>
                    <a:cubicBezTo>
                      <a:pt x="24497" y="2821"/>
                      <a:pt x="32034" y="0"/>
                      <a:pt x="39571" y="0"/>
                    </a:cubicBezTo>
                    <a:cubicBezTo>
                      <a:pt x="45224" y="0"/>
                      <a:pt x="49935" y="940"/>
                      <a:pt x="54646" y="2821"/>
                    </a:cubicBezTo>
                    <a:cubicBezTo>
                      <a:pt x="56531" y="3762"/>
                      <a:pt x="56531" y="3762"/>
                      <a:pt x="56531" y="5643"/>
                    </a:cubicBezTo>
                    <a:lnTo>
                      <a:pt x="56531" y="20692"/>
                    </a:lnTo>
                    <a:cubicBezTo>
                      <a:pt x="56531" y="21632"/>
                      <a:pt x="56531" y="22573"/>
                      <a:pt x="55588" y="22573"/>
                    </a:cubicBezTo>
                    <a:cubicBezTo>
                      <a:pt x="55588" y="22573"/>
                      <a:pt x="55588" y="22573"/>
                      <a:pt x="54646" y="22573"/>
                    </a:cubicBezTo>
                    <a:cubicBezTo>
                      <a:pt x="48051" y="18811"/>
                      <a:pt x="42398" y="17870"/>
                      <a:pt x="37687" y="17870"/>
                    </a:cubicBezTo>
                    <a:cubicBezTo>
                      <a:pt x="27323" y="17870"/>
                      <a:pt x="19786" y="22573"/>
                      <a:pt x="19786" y="39502"/>
                    </a:cubicBezTo>
                    <a:lnTo>
                      <a:pt x="19786" y="80886"/>
                    </a:lnTo>
                    <a:cubicBezTo>
                      <a:pt x="19786" y="81826"/>
                      <a:pt x="18844" y="82767"/>
                      <a:pt x="17901" y="82767"/>
                    </a:cubicBezTo>
                    <a:lnTo>
                      <a:pt x="1884" y="82767"/>
                    </a:lnTo>
                    <a:cubicBezTo>
                      <a:pt x="942" y="82767"/>
                      <a:pt x="0" y="81826"/>
                      <a:pt x="0" y="80886"/>
                    </a:cubicBezTo>
                    <a:close/>
                  </a:path>
                </a:pathLst>
              </a:custGeom>
              <a:grpFill/>
              <a:ln w="939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DDDC2CE-3D4D-90D4-EBDB-2CEF384779A4}"/>
                  </a:ext>
                </a:extLst>
              </p:cNvPr>
              <p:cNvSpPr/>
              <p:nvPr/>
            </p:nvSpPr>
            <p:spPr>
              <a:xfrm>
                <a:off x="1802150" y="1726865"/>
                <a:ext cx="78200" cy="114744"/>
              </a:xfrm>
              <a:custGeom>
                <a:avLst/>
                <a:gdLst>
                  <a:gd name="connsiteX0" fmla="*/ 5653 w 78200"/>
                  <a:gd name="connsiteY0" fmla="*/ 111923 h 114744"/>
                  <a:gd name="connsiteX1" fmla="*/ 3769 w 78200"/>
                  <a:gd name="connsiteY1" fmla="*/ 109102 h 114744"/>
                  <a:gd name="connsiteX2" fmla="*/ 3769 w 78200"/>
                  <a:gd name="connsiteY2" fmla="*/ 94994 h 114744"/>
                  <a:gd name="connsiteX3" fmla="*/ 4711 w 78200"/>
                  <a:gd name="connsiteY3" fmla="*/ 93113 h 114744"/>
                  <a:gd name="connsiteX4" fmla="*/ 17901 w 78200"/>
                  <a:gd name="connsiteY4" fmla="*/ 96875 h 114744"/>
                  <a:gd name="connsiteX5" fmla="*/ 33918 w 78200"/>
                  <a:gd name="connsiteY5" fmla="*/ 79005 h 114744"/>
                  <a:gd name="connsiteX6" fmla="*/ 942 w 78200"/>
                  <a:gd name="connsiteY6" fmla="*/ 2822 h 114744"/>
                  <a:gd name="connsiteX7" fmla="*/ 0 w 78200"/>
                  <a:gd name="connsiteY7" fmla="*/ 940 h 114744"/>
                  <a:gd name="connsiteX8" fmla="*/ 942 w 78200"/>
                  <a:gd name="connsiteY8" fmla="*/ 0 h 114744"/>
                  <a:gd name="connsiteX9" fmla="*/ 19786 w 78200"/>
                  <a:gd name="connsiteY9" fmla="*/ 0 h 114744"/>
                  <a:gd name="connsiteX10" fmla="*/ 21670 w 78200"/>
                  <a:gd name="connsiteY10" fmla="*/ 1881 h 114744"/>
                  <a:gd name="connsiteX11" fmla="*/ 41456 w 78200"/>
                  <a:gd name="connsiteY11" fmla="*/ 52670 h 114744"/>
                  <a:gd name="connsiteX12" fmla="*/ 57473 w 78200"/>
                  <a:gd name="connsiteY12" fmla="*/ 1881 h 114744"/>
                  <a:gd name="connsiteX13" fmla="*/ 59357 w 78200"/>
                  <a:gd name="connsiteY13" fmla="*/ 0 h 114744"/>
                  <a:gd name="connsiteX14" fmla="*/ 77258 w 78200"/>
                  <a:gd name="connsiteY14" fmla="*/ 0 h 114744"/>
                  <a:gd name="connsiteX15" fmla="*/ 78200 w 78200"/>
                  <a:gd name="connsiteY15" fmla="*/ 940 h 114744"/>
                  <a:gd name="connsiteX16" fmla="*/ 77258 w 78200"/>
                  <a:gd name="connsiteY16" fmla="*/ 2822 h 114744"/>
                  <a:gd name="connsiteX17" fmla="*/ 47109 w 78200"/>
                  <a:gd name="connsiteY17" fmla="*/ 89350 h 114744"/>
                  <a:gd name="connsiteX18" fmla="*/ 17901 w 78200"/>
                  <a:gd name="connsiteY18" fmla="*/ 114745 h 114744"/>
                  <a:gd name="connsiteX19" fmla="*/ 5653 w 78200"/>
                  <a:gd name="connsiteY19" fmla="*/ 111923 h 11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200" h="114744">
                    <a:moveTo>
                      <a:pt x="5653" y="111923"/>
                    </a:moveTo>
                    <a:cubicBezTo>
                      <a:pt x="3769" y="110983"/>
                      <a:pt x="3769" y="110042"/>
                      <a:pt x="3769" y="109102"/>
                    </a:cubicBezTo>
                    <a:lnTo>
                      <a:pt x="3769" y="94994"/>
                    </a:lnTo>
                    <a:cubicBezTo>
                      <a:pt x="3769" y="94053"/>
                      <a:pt x="4711" y="93113"/>
                      <a:pt x="4711" y="93113"/>
                    </a:cubicBezTo>
                    <a:cubicBezTo>
                      <a:pt x="7537" y="93113"/>
                      <a:pt x="12248" y="96875"/>
                      <a:pt x="17901" y="96875"/>
                    </a:cubicBezTo>
                    <a:cubicBezTo>
                      <a:pt x="26381" y="96875"/>
                      <a:pt x="31092" y="92172"/>
                      <a:pt x="33918" y="79005"/>
                    </a:cubicBezTo>
                    <a:lnTo>
                      <a:pt x="942" y="2822"/>
                    </a:lnTo>
                    <a:cubicBezTo>
                      <a:pt x="942" y="1881"/>
                      <a:pt x="0" y="1881"/>
                      <a:pt x="0" y="940"/>
                    </a:cubicBezTo>
                    <a:cubicBezTo>
                      <a:pt x="0" y="0"/>
                      <a:pt x="942" y="0"/>
                      <a:pt x="942" y="0"/>
                    </a:cubicBezTo>
                    <a:lnTo>
                      <a:pt x="19786" y="0"/>
                    </a:lnTo>
                    <a:cubicBezTo>
                      <a:pt x="20728" y="0"/>
                      <a:pt x="21670" y="940"/>
                      <a:pt x="21670" y="1881"/>
                    </a:cubicBezTo>
                    <a:lnTo>
                      <a:pt x="41456" y="52670"/>
                    </a:lnTo>
                    <a:lnTo>
                      <a:pt x="57473" y="1881"/>
                    </a:lnTo>
                    <a:cubicBezTo>
                      <a:pt x="57473" y="940"/>
                      <a:pt x="58415" y="0"/>
                      <a:pt x="59357" y="0"/>
                    </a:cubicBezTo>
                    <a:lnTo>
                      <a:pt x="77258" y="0"/>
                    </a:lnTo>
                    <a:cubicBezTo>
                      <a:pt x="78200" y="0"/>
                      <a:pt x="78200" y="0"/>
                      <a:pt x="78200" y="940"/>
                    </a:cubicBezTo>
                    <a:cubicBezTo>
                      <a:pt x="78200" y="940"/>
                      <a:pt x="78200" y="1881"/>
                      <a:pt x="77258" y="2822"/>
                    </a:cubicBezTo>
                    <a:lnTo>
                      <a:pt x="47109" y="89350"/>
                    </a:lnTo>
                    <a:cubicBezTo>
                      <a:pt x="39571" y="110042"/>
                      <a:pt x="29207" y="114745"/>
                      <a:pt x="17901" y="114745"/>
                    </a:cubicBezTo>
                    <a:cubicBezTo>
                      <a:pt x="15075" y="114745"/>
                      <a:pt x="9422" y="113804"/>
                      <a:pt x="5653" y="111923"/>
                    </a:cubicBezTo>
                    <a:close/>
                  </a:path>
                </a:pathLst>
              </a:custGeom>
              <a:grpFill/>
              <a:ln w="9395" cap="flat">
                <a:noFill/>
                <a:prstDash val="solid"/>
                <a:miter/>
              </a:ln>
            </p:spPr>
            <p:txBody>
              <a:bodyPr rtlCol="0" anchor="ctr"/>
              <a:lstStyle/>
              <a:p>
                <a:endParaRPr lang="en-US"/>
              </a:p>
            </p:txBody>
          </p:sp>
        </p:grpSp>
        <p:grpSp>
          <p:nvGrpSpPr>
            <p:cNvPr id="19" name="Graphic 6">
              <a:extLst>
                <a:ext uri="{FF2B5EF4-FFF2-40B4-BE49-F238E27FC236}">
                  <a16:creationId xmlns:a16="http://schemas.microsoft.com/office/drawing/2014/main" id="{9B69615F-37A0-5027-CB85-0DCA75EF8117}"/>
                </a:ext>
              </a:extLst>
            </p:cNvPr>
            <p:cNvGrpSpPr/>
            <p:nvPr/>
          </p:nvGrpSpPr>
          <p:grpSpPr>
            <a:xfrm>
              <a:off x="561304" y="610454"/>
              <a:ext cx="1166413" cy="758068"/>
              <a:chOff x="561304" y="610454"/>
              <a:chExt cx="1166413" cy="758068"/>
            </a:xfrm>
            <a:solidFill>
              <a:schemeClr val="tx1"/>
            </a:solidFill>
          </p:grpSpPr>
          <p:sp>
            <p:nvSpPr>
              <p:cNvPr id="20" name="Freeform 19">
                <a:extLst>
                  <a:ext uri="{FF2B5EF4-FFF2-40B4-BE49-F238E27FC236}">
                    <a16:creationId xmlns:a16="http://schemas.microsoft.com/office/drawing/2014/main" id="{725A7779-FEFF-F856-B6ED-2CE98AF87B2D}"/>
                  </a:ext>
                </a:extLst>
              </p:cNvPr>
              <p:cNvSpPr/>
              <p:nvPr/>
            </p:nvSpPr>
            <p:spPr>
              <a:xfrm>
                <a:off x="581090" y="610454"/>
                <a:ext cx="172418" cy="215734"/>
              </a:xfrm>
              <a:custGeom>
                <a:avLst/>
                <a:gdLst>
                  <a:gd name="connsiteX0" fmla="*/ 0 w 172418"/>
                  <a:gd name="connsiteY0" fmla="*/ 212560 h 215734"/>
                  <a:gd name="connsiteX1" fmla="*/ 0 w 172418"/>
                  <a:gd name="connsiteY1" fmla="*/ 2822 h 215734"/>
                  <a:gd name="connsiteX2" fmla="*/ 2827 w 172418"/>
                  <a:gd name="connsiteY2" fmla="*/ 0 h 215734"/>
                  <a:gd name="connsiteX3" fmla="*/ 34861 w 172418"/>
                  <a:gd name="connsiteY3" fmla="*/ 0 h 215734"/>
                  <a:gd name="connsiteX4" fmla="*/ 39571 w 172418"/>
                  <a:gd name="connsiteY4" fmla="*/ 2822 h 215734"/>
                  <a:gd name="connsiteX5" fmla="*/ 133789 w 172418"/>
                  <a:gd name="connsiteY5" fmla="*/ 150485 h 215734"/>
                  <a:gd name="connsiteX6" fmla="*/ 133789 w 172418"/>
                  <a:gd name="connsiteY6" fmla="*/ 2822 h 215734"/>
                  <a:gd name="connsiteX7" fmla="*/ 136616 w 172418"/>
                  <a:gd name="connsiteY7" fmla="*/ 0 h 215734"/>
                  <a:gd name="connsiteX8" fmla="*/ 169592 w 172418"/>
                  <a:gd name="connsiteY8" fmla="*/ 0 h 215734"/>
                  <a:gd name="connsiteX9" fmla="*/ 172418 w 172418"/>
                  <a:gd name="connsiteY9" fmla="*/ 2822 h 215734"/>
                  <a:gd name="connsiteX10" fmla="*/ 172418 w 172418"/>
                  <a:gd name="connsiteY10" fmla="*/ 212560 h 215734"/>
                  <a:gd name="connsiteX11" fmla="*/ 169592 w 172418"/>
                  <a:gd name="connsiteY11" fmla="*/ 215382 h 215734"/>
                  <a:gd name="connsiteX12" fmla="*/ 137558 w 172418"/>
                  <a:gd name="connsiteY12" fmla="*/ 215382 h 215734"/>
                  <a:gd name="connsiteX13" fmla="*/ 132847 w 172418"/>
                  <a:gd name="connsiteY13" fmla="*/ 212560 h 215734"/>
                  <a:gd name="connsiteX14" fmla="*/ 38629 w 172418"/>
                  <a:gd name="connsiteY14" fmla="*/ 64897 h 215734"/>
                  <a:gd name="connsiteX15" fmla="*/ 38629 w 172418"/>
                  <a:gd name="connsiteY15" fmla="*/ 212560 h 215734"/>
                  <a:gd name="connsiteX16" fmla="*/ 35803 w 172418"/>
                  <a:gd name="connsiteY16" fmla="*/ 215382 h 215734"/>
                  <a:gd name="connsiteX17" fmla="*/ 2827 w 172418"/>
                  <a:gd name="connsiteY17" fmla="*/ 215382 h 215734"/>
                  <a:gd name="connsiteX18" fmla="*/ 0 w 172418"/>
                  <a:gd name="connsiteY18" fmla="*/ 212560 h 2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418" h="215734">
                    <a:moveTo>
                      <a:pt x="0" y="212560"/>
                    </a:moveTo>
                    <a:lnTo>
                      <a:pt x="0" y="2822"/>
                    </a:lnTo>
                    <a:cubicBezTo>
                      <a:pt x="0" y="941"/>
                      <a:pt x="942" y="0"/>
                      <a:pt x="2827" y="0"/>
                    </a:cubicBezTo>
                    <a:lnTo>
                      <a:pt x="34861" y="0"/>
                    </a:lnTo>
                    <a:cubicBezTo>
                      <a:pt x="36745" y="0"/>
                      <a:pt x="38629" y="941"/>
                      <a:pt x="39571" y="2822"/>
                    </a:cubicBezTo>
                    <a:lnTo>
                      <a:pt x="133789" y="150485"/>
                    </a:lnTo>
                    <a:lnTo>
                      <a:pt x="133789" y="2822"/>
                    </a:lnTo>
                    <a:cubicBezTo>
                      <a:pt x="133789" y="941"/>
                      <a:pt x="134731" y="0"/>
                      <a:pt x="136616" y="0"/>
                    </a:cubicBezTo>
                    <a:lnTo>
                      <a:pt x="169592" y="0"/>
                    </a:lnTo>
                    <a:cubicBezTo>
                      <a:pt x="171476" y="0"/>
                      <a:pt x="172418" y="941"/>
                      <a:pt x="172418" y="2822"/>
                    </a:cubicBezTo>
                    <a:lnTo>
                      <a:pt x="172418" y="212560"/>
                    </a:lnTo>
                    <a:cubicBezTo>
                      <a:pt x="172418" y="214441"/>
                      <a:pt x="171476" y="215382"/>
                      <a:pt x="169592" y="215382"/>
                    </a:cubicBezTo>
                    <a:lnTo>
                      <a:pt x="137558" y="215382"/>
                    </a:lnTo>
                    <a:cubicBezTo>
                      <a:pt x="135673" y="215382"/>
                      <a:pt x="133789" y="214441"/>
                      <a:pt x="132847" y="212560"/>
                    </a:cubicBezTo>
                    <a:lnTo>
                      <a:pt x="38629" y="64897"/>
                    </a:lnTo>
                    <a:lnTo>
                      <a:pt x="38629" y="212560"/>
                    </a:lnTo>
                    <a:cubicBezTo>
                      <a:pt x="38629" y="214441"/>
                      <a:pt x="37687" y="215382"/>
                      <a:pt x="35803" y="215382"/>
                    </a:cubicBezTo>
                    <a:lnTo>
                      <a:pt x="2827" y="215382"/>
                    </a:lnTo>
                    <a:cubicBezTo>
                      <a:pt x="942" y="216322"/>
                      <a:pt x="0" y="215382"/>
                      <a:pt x="0" y="212560"/>
                    </a:cubicBezTo>
                    <a:close/>
                  </a:path>
                </a:pathLst>
              </a:custGeom>
              <a:grpFill/>
              <a:ln w="939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3BD9F37-3612-622D-D132-E9F861227EE4}"/>
                  </a:ext>
                </a:extLst>
              </p:cNvPr>
              <p:cNvSpPr/>
              <p:nvPr/>
            </p:nvSpPr>
            <p:spPr>
              <a:xfrm>
                <a:off x="784600" y="667827"/>
                <a:ext cx="142638" cy="160013"/>
              </a:xfrm>
              <a:custGeom>
                <a:avLst/>
                <a:gdLst>
                  <a:gd name="connsiteX0" fmla="*/ 0 w 142638"/>
                  <a:gd name="connsiteY0" fmla="*/ 110042 h 160013"/>
                  <a:gd name="connsiteX1" fmla="*/ 62184 w 142638"/>
                  <a:gd name="connsiteY1" fmla="*/ 58313 h 160013"/>
                  <a:gd name="connsiteX2" fmla="*/ 99871 w 142638"/>
                  <a:gd name="connsiteY2" fmla="*/ 64897 h 160013"/>
                  <a:gd name="connsiteX3" fmla="*/ 99871 w 142638"/>
                  <a:gd name="connsiteY3" fmla="*/ 60194 h 160013"/>
                  <a:gd name="connsiteX4" fmla="*/ 70663 w 142638"/>
                  <a:gd name="connsiteY4" fmla="*/ 33859 h 160013"/>
                  <a:gd name="connsiteX5" fmla="*/ 42398 w 142638"/>
                  <a:gd name="connsiteY5" fmla="*/ 47967 h 160013"/>
                  <a:gd name="connsiteX6" fmla="*/ 37687 w 142638"/>
                  <a:gd name="connsiteY6" fmla="*/ 50789 h 160013"/>
                  <a:gd name="connsiteX7" fmla="*/ 6595 w 142638"/>
                  <a:gd name="connsiteY7" fmla="*/ 50789 h 160013"/>
                  <a:gd name="connsiteX8" fmla="*/ 4711 w 142638"/>
                  <a:gd name="connsiteY8" fmla="*/ 48908 h 160013"/>
                  <a:gd name="connsiteX9" fmla="*/ 4711 w 142638"/>
                  <a:gd name="connsiteY9" fmla="*/ 46086 h 160013"/>
                  <a:gd name="connsiteX10" fmla="*/ 70663 w 142638"/>
                  <a:gd name="connsiteY10" fmla="*/ 0 h 160013"/>
                  <a:gd name="connsiteX11" fmla="*/ 136616 w 142638"/>
                  <a:gd name="connsiteY11" fmla="*/ 59253 h 160013"/>
                  <a:gd name="connsiteX12" fmla="*/ 136616 w 142638"/>
                  <a:gd name="connsiteY12" fmla="*/ 126031 h 160013"/>
                  <a:gd name="connsiteX13" fmla="*/ 142269 w 142638"/>
                  <a:gd name="connsiteY13" fmla="*/ 154247 h 160013"/>
                  <a:gd name="connsiteX14" fmla="*/ 140384 w 142638"/>
                  <a:gd name="connsiteY14" fmla="*/ 157069 h 160013"/>
                  <a:gd name="connsiteX15" fmla="*/ 102697 w 142638"/>
                  <a:gd name="connsiteY15" fmla="*/ 157069 h 160013"/>
                  <a:gd name="connsiteX16" fmla="*/ 99871 w 142638"/>
                  <a:gd name="connsiteY16" fmla="*/ 154247 h 160013"/>
                  <a:gd name="connsiteX17" fmla="*/ 99871 w 142638"/>
                  <a:gd name="connsiteY17" fmla="*/ 144842 h 160013"/>
                  <a:gd name="connsiteX18" fmla="*/ 55588 w 142638"/>
                  <a:gd name="connsiteY18" fmla="*/ 159890 h 160013"/>
                  <a:gd name="connsiteX19" fmla="*/ 0 w 142638"/>
                  <a:gd name="connsiteY19" fmla="*/ 110042 h 160013"/>
                  <a:gd name="connsiteX20" fmla="*/ 99871 w 142638"/>
                  <a:gd name="connsiteY20" fmla="*/ 95934 h 160013"/>
                  <a:gd name="connsiteX21" fmla="*/ 63126 w 142638"/>
                  <a:gd name="connsiteY21" fmla="*/ 89350 h 160013"/>
                  <a:gd name="connsiteX22" fmla="*/ 34861 w 142638"/>
                  <a:gd name="connsiteY22" fmla="*/ 109102 h 160013"/>
                  <a:gd name="connsiteX23" fmla="*/ 62184 w 142638"/>
                  <a:gd name="connsiteY23" fmla="*/ 127912 h 160013"/>
                  <a:gd name="connsiteX24" fmla="*/ 99871 w 142638"/>
                  <a:gd name="connsiteY24" fmla="*/ 95934 h 16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638" h="160013">
                    <a:moveTo>
                      <a:pt x="0" y="110042"/>
                    </a:moveTo>
                    <a:cubicBezTo>
                      <a:pt x="0" y="76183"/>
                      <a:pt x="28265" y="58313"/>
                      <a:pt x="62184" y="58313"/>
                    </a:cubicBezTo>
                    <a:cubicBezTo>
                      <a:pt x="75374" y="58313"/>
                      <a:pt x="89507" y="61135"/>
                      <a:pt x="99871" y="64897"/>
                    </a:cubicBezTo>
                    <a:lnTo>
                      <a:pt x="99871" y="60194"/>
                    </a:lnTo>
                    <a:cubicBezTo>
                      <a:pt x="99871" y="45146"/>
                      <a:pt x="89507" y="33859"/>
                      <a:pt x="70663" y="33859"/>
                    </a:cubicBezTo>
                    <a:cubicBezTo>
                      <a:pt x="56531" y="33859"/>
                      <a:pt x="47109" y="38562"/>
                      <a:pt x="42398" y="47967"/>
                    </a:cubicBezTo>
                    <a:cubicBezTo>
                      <a:pt x="40514" y="50789"/>
                      <a:pt x="39571" y="50789"/>
                      <a:pt x="37687" y="50789"/>
                    </a:cubicBezTo>
                    <a:lnTo>
                      <a:pt x="6595" y="50789"/>
                    </a:lnTo>
                    <a:cubicBezTo>
                      <a:pt x="5653" y="50789"/>
                      <a:pt x="4711" y="49848"/>
                      <a:pt x="4711" y="48908"/>
                    </a:cubicBezTo>
                    <a:cubicBezTo>
                      <a:pt x="4711" y="47967"/>
                      <a:pt x="4711" y="47027"/>
                      <a:pt x="4711" y="46086"/>
                    </a:cubicBezTo>
                    <a:cubicBezTo>
                      <a:pt x="10364" y="20692"/>
                      <a:pt x="33918" y="0"/>
                      <a:pt x="70663" y="0"/>
                    </a:cubicBezTo>
                    <a:cubicBezTo>
                      <a:pt x="110235" y="0"/>
                      <a:pt x="136616" y="22573"/>
                      <a:pt x="136616" y="59253"/>
                    </a:cubicBezTo>
                    <a:lnTo>
                      <a:pt x="136616" y="126031"/>
                    </a:lnTo>
                    <a:cubicBezTo>
                      <a:pt x="136616" y="139199"/>
                      <a:pt x="138500" y="146723"/>
                      <a:pt x="142269" y="154247"/>
                    </a:cubicBezTo>
                    <a:cubicBezTo>
                      <a:pt x="143211" y="156128"/>
                      <a:pt x="142269" y="157069"/>
                      <a:pt x="140384" y="157069"/>
                    </a:cubicBezTo>
                    <a:lnTo>
                      <a:pt x="102697" y="157069"/>
                    </a:lnTo>
                    <a:cubicBezTo>
                      <a:pt x="100813" y="157069"/>
                      <a:pt x="99871" y="156128"/>
                      <a:pt x="99871" y="154247"/>
                    </a:cubicBezTo>
                    <a:lnTo>
                      <a:pt x="99871" y="144842"/>
                    </a:lnTo>
                    <a:cubicBezTo>
                      <a:pt x="90449" y="152366"/>
                      <a:pt x="78201" y="159890"/>
                      <a:pt x="55588" y="159890"/>
                    </a:cubicBezTo>
                    <a:cubicBezTo>
                      <a:pt x="24497" y="161771"/>
                      <a:pt x="0" y="142020"/>
                      <a:pt x="0" y="110042"/>
                    </a:cubicBezTo>
                    <a:close/>
                    <a:moveTo>
                      <a:pt x="99871" y="95934"/>
                    </a:moveTo>
                    <a:cubicBezTo>
                      <a:pt x="86680" y="92172"/>
                      <a:pt x="77258" y="89350"/>
                      <a:pt x="63126" y="89350"/>
                    </a:cubicBezTo>
                    <a:cubicBezTo>
                      <a:pt x="48051" y="89350"/>
                      <a:pt x="34861" y="95934"/>
                      <a:pt x="34861" y="109102"/>
                    </a:cubicBezTo>
                    <a:cubicBezTo>
                      <a:pt x="34861" y="121329"/>
                      <a:pt x="45224" y="127912"/>
                      <a:pt x="62184" y="127912"/>
                    </a:cubicBezTo>
                    <a:cubicBezTo>
                      <a:pt x="81969" y="127912"/>
                      <a:pt x="99871" y="115685"/>
                      <a:pt x="99871" y="95934"/>
                    </a:cubicBezTo>
                    <a:close/>
                  </a:path>
                </a:pathLst>
              </a:custGeom>
              <a:grpFill/>
              <a:ln w="939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BF4F682-9E77-DBBB-B7D0-F6651A4DDA1D}"/>
                  </a:ext>
                </a:extLst>
              </p:cNvPr>
              <p:cNvSpPr/>
              <p:nvPr/>
            </p:nvSpPr>
            <p:spPr>
              <a:xfrm>
                <a:off x="940059" y="624562"/>
                <a:ext cx="118714" cy="204130"/>
              </a:xfrm>
              <a:custGeom>
                <a:avLst/>
                <a:gdLst>
                  <a:gd name="connsiteX0" fmla="*/ 29207 w 118714"/>
                  <a:gd name="connsiteY0" fmla="*/ 153307 h 204130"/>
                  <a:gd name="connsiteX1" fmla="*/ 29207 w 118714"/>
                  <a:gd name="connsiteY1" fmla="*/ 79945 h 204130"/>
                  <a:gd name="connsiteX2" fmla="*/ 2827 w 118714"/>
                  <a:gd name="connsiteY2" fmla="*/ 79945 h 204130"/>
                  <a:gd name="connsiteX3" fmla="*/ 0 w 118714"/>
                  <a:gd name="connsiteY3" fmla="*/ 77124 h 204130"/>
                  <a:gd name="connsiteX4" fmla="*/ 0 w 118714"/>
                  <a:gd name="connsiteY4" fmla="*/ 49848 h 204130"/>
                  <a:gd name="connsiteX5" fmla="*/ 2827 w 118714"/>
                  <a:gd name="connsiteY5" fmla="*/ 47027 h 204130"/>
                  <a:gd name="connsiteX6" fmla="*/ 29207 w 118714"/>
                  <a:gd name="connsiteY6" fmla="*/ 47027 h 204130"/>
                  <a:gd name="connsiteX7" fmla="*/ 29207 w 118714"/>
                  <a:gd name="connsiteY7" fmla="*/ 2822 h 204130"/>
                  <a:gd name="connsiteX8" fmla="*/ 32034 w 118714"/>
                  <a:gd name="connsiteY8" fmla="*/ 0 h 204130"/>
                  <a:gd name="connsiteX9" fmla="*/ 63126 w 118714"/>
                  <a:gd name="connsiteY9" fmla="*/ 0 h 204130"/>
                  <a:gd name="connsiteX10" fmla="*/ 65952 w 118714"/>
                  <a:gd name="connsiteY10" fmla="*/ 2822 h 204130"/>
                  <a:gd name="connsiteX11" fmla="*/ 65952 w 118714"/>
                  <a:gd name="connsiteY11" fmla="*/ 47027 h 204130"/>
                  <a:gd name="connsiteX12" fmla="*/ 113061 w 118714"/>
                  <a:gd name="connsiteY12" fmla="*/ 47027 h 204130"/>
                  <a:gd name="connsiteX13" fmla="*/ 115888 w 118714"/>
                  <a:gd name="connsiteY13" fmla="*/ 49848 h 204130"/>
                  <a:gd name="connsiteX14" fmla="*/ 115888 w 118714"/>
                  <a:gd name="connsiteY14" fmla="*/ 77124 h 204130"/>
                  <a:gd name="connsiteX15" fmla="*/ 113061 w 118714"/>
                  <a:gd name="connsiteY15" fmla="*/ 79945 h 204130"/>
                  <a:gd name="connsiteX16" fmla="*/ 65952 w 118714"/>
                  <a:gd name="connsiteY16" fmla="*/ 79945 h 204130"/>
                  <a:gd name="connsiteX17" fmla="*/ 65952 w 118714"/>
                  <a:gd name="connsiteY17" fmla="*/ 145782 h 204130"/>
                  <a:gd name="connsiteX18" fmla="*/ 87622 w 118714"/>
                  <a:gd name="connsiteY18" fmla="*/ 171177 h 204130"/>
                  <a:gd name="connsiteX19" fmla="*/ 114003 w 118714"/>
                  <a:gd name="connsiteY19" fmla="*/ 166474 h 204130"/>
                  <a:gd name="connsiteX20" fmla="*/ 116830 w 118714"/>
                  <a:gd name="connsiteY20" fmla="*/ 165534 h 204130"/>
                  <a:gd name="connsiteX21" fmla="*/ 118714 w 118714"/>
                  <a:gd name="connsiteY21" fmla="*/ 168355 h 204130"/>
                  <a:gd name="connsiteX22" fmla="*/ 118714 w 118714"/>
                  <a:gd name="connsiteY22" fmla="*/ 193750 h 204130"/>
                  <a:gd name="connsiteX23" fmla="*/ 115888 w 118714"/>
                  <a:gd name="connsiteY23" fmla="*/ 199393 h 204130"/>
                  <a:gd name="connsiteX24" fmla="*/ 80085 w 118714"/>
                  <a:gd name="connsiteY24" fmla="*/ 204095 h 204130"/>
                  <a:gd name="connsiteX25" fmla="*/ 29207 w 118714"/>
                  <a:gd name="connsiteY25" fmla="*/ 153307 h 2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14" h="204130">
                    <a:moveTo>
                      <a:pt x="29207" y="153307"/>
                    </a:moveTo>
                    <a:lnTo>
                      <a:pt x="29207" y="79945"/>
                    </a:lnTo>
                    <a:lnTo>
                      <a:pt x="2827" y="79945"/>
                    </a:lnTo>
                    <a:cubicBezTo>
                      <a:pt x="942" y="79945"/>
                      <a:pt x="0" y="79005"/>
                      <a:pt x="0" y="77124"/>
                    </a:cubicBezTo>
                    <a:lnTo>
                      <a:pt x="0" y="49848"/>
                    </a:lnTo>
                    <a:cubicBezTo>
                      <a:pt x="0" y="47967"/>
                      <a:pt x="942" y="47027"/>
                      <a:pt x="2827" y="47027"/>
                    </a:cubicBezTo>
                    <a:lnTo>
                      <a:pt x="29207" y="47027"/>
                    </a:lnTo>
                    <a:lnTo>
                      <a:pt x="29207" y="2822"/>
                    </a:lnTo>
                    <a:cubicBezTo>
                      <a:pt x="29207" y="941"/>
                      <a:pt x="30150" y="0"/>
                      <a:pt x="32034" y="0"/>
                    </a:cubicBezTo>
                    <a:lnTo>
                      <a:pt x="63126" y="0"/>
                    </a:lnTo>
                    <a:cubicBezTo>
                      <a:pt x="65010" y="0"/>
                      <a:pt x="65952" y="941"/>
                      <a:pt x="65952" y="2822"/>
                    </a:cubicBezTo>
                    <a:lnTo>
                      <a:pt x="65952" y="47027"/>
                    </a:lnTo>
                    <a:lnTo>
                      <a:pt x="113061" y="47027"/>
                    </a:lnTo>
                    <a:cubicBezTo>
                      <a:pt x="114946" y="47027"/>
                      <a:pt x="115888" y="47967"/>
                      <a:pt x="115888" y="49848"/>
                    </a:cubicBezTo>
                    <a:lnTo>
                      <a:pt x="115888" y="77124"/>
                    </a:lnTo>
                    <a:cubicBezTo>
                      <a:pt x="115888" y="79005"/>
                      <a:pt x="114946" y="79945"/>
                      <a:pt x="113061" y="79945"/>
                    </a:cubicBezTo>
                    <a:lnTo>
                      <a:pt x="65952" y="79945"/>
                    </a:lnTo>
                    <a:lnTo>
                      <a:pt x="65952" y="145782"/>
                    </a:lnTo>
                    <a:cubicBezTo>
                      <a:pt x="65952" y="162712"/>
                      <a:pt x="71605" y="171177"/>
                      <a:pt x="87622" y="171177"/>
                    </a:cubicBezTo>
                    <a:cubicBezTo>
                      <a:pt x="97044" y="171177"/>
                      <a:pt x="103639" y="170236"/>
                      <a:pt x="114003" y="166474"/>
                    </a:cubicBezTo>
                    <a:cubicBezTo>
                      <a:pt x="114946" y="166474"/>
                      <a:pt x="115888" y="165534"/>
                      <a:pt x="116830" y="165534"/>
                    </a:cubicBezTo>
                    <a:cubicBezTo>
                      <a:pt x="118714" y="165534"/>
                      <a:pt x="118714" y="166474"/>
                      <a:pt x="118714" y="168355"/>
                    </a:cubicBezTo>
                    <a:lnTo>
                      <a:pt x="118714" y="193750"/>
                    </a:lnTo>
                    <a:cubicBezTo>
                      <a:pt x="118714" y="196571"/>
                      <a:pt x="118714" y="198452"/>
                      <a:pt x="115888" y="199393"/>
                    </a:cubicBezTo>
                    <a:cubicBezTo>
                      <a:pt x="106466" y="203155"/>
                      <a:pt x="92333" y="204095"/>
                      <a:pt x="80085" y="204095"/>
                    </a:cubicBezTo>
                    <a:cubicBezTo>
                      <a:pt x="51820" y="205036"/>
                      <a:pt x="29207" y="187166"/>
                      <a:pt x="29207" y="153307"/>
                    </a:cubicBezTo>
                    <a:close/>
                  </a:path>
                </a:pathLst>
              </a:custGeom>
              <a:grpFill/>
              <a:ln w="939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D75710B-1090-5EDD-890A-13EEAEB87711}"/>
                  </a:ext>
                </a:extLst>
              </p:cNvPr>
              <p:cNvSpPr/>
              <p:nvPr/>
            </p:nvSpPr>
            <p:spPr>
              <a:xfrm>
                <a:off x="1091749" y="610454"/>
                <a:ext cx="40513" cy="215734"/>
              </a:xfrm>
              <a:custGeom>
                <a:avLst/>
                <a:gdLst>
                  <a:gd name="connsiteX0" fmla="*/ 0 w 40513"/>
                  <a:gd name="connsiteY0" fmla="*/ 37621 h 215734"/>
                  <a:gd name="connsiteX1" fmla="*/ 0 w 40513"/>
                  <a:gd name="connsiteY1" fmla="*/ 2822 h 215734"/>
                  <a:gd name="connsiteX2" fmla="*/ 2827 w 40513"/>
                  <a:gd name="connsiteY2" fmla="*/ 0 h 215734"/>
                  <a:gd name="connsiteX3" fmla="*/ 37687 w 40513"/>
                  <a:gd name="connsiteY3" fmla="*/ 0 h 215734"/>
                  <a:gd name="connsiteX4" fmla="*/ 40514 w 40513"/>
                  <a:gd name="connsiteY4" fmla="*/ 2822 h 215734"/>
                  <a:gd name="connsiteX5" fmla="*/ 40514 w 40513"/>
                  <a:gd name="connsiteY5" fmla="*/ 37621 h 215734"/>
                  <a:gd name="connsiteX6" fmla="*/ 37687 w 40513"/>
                  <a:gd name="connsiteY6" fmla="*/ 40443 h 215734"/>
                  <a:gd name="connsiteX7" fmla="*/ 2827 w 40513"/>
                  <a:gd name="connsiteY7" fmla="*/ 40443 h 215734"/>
                  <a:gd name="connsiteX8" fmla="*/ 0 w 40513"/>
                  <a:gd name="connsiteY8" fmla="*/ 37621 h 215734"/>
                  <a:gd name="connsiteX9" fmla="*/ 1884 w 40513"/>
                  <a:gd name="connsiteY9" fmla="*/ 212560 h 215734"/>
                  <a:gd name="connsiteX10" fmla="*/ 1884 w 40513"/>
                  <a:gd name="connsiteY10" fmla="*/ 63956 h 215734"/>
                  <a:gd name="connsiteX11" fmla="*/ 4711 w 40513"/>
                  <a:gd name="connsiteY11" fmla="*/ 61135 h 215734"/>
                  <a:gd name="connsiteX12" fmla="*/ 35803 w 40513"/>
                  <a:gd name="connsiteY12" fmla="*/ 61135 h 215734"/>
                  <a:gd name="connsiteX13" fmla="*/ 38629 w 40513"/>
                  <a:gd name="connsiteY13" fmla="*/ 63956 h 215734"/>
                  <a:gd name="connsiteX14" fmla="*/ 38629 w 40513"/>
                  <a:gd name="connsiteY14" fmla="*/ 212560 h 215734"/>
                  <a:gd name="connsiteX15" fmla="*/ 35803 w 40513"/>
                  <a:gd name="connsiteY15" fmla="*/ 215382 h 215734"/>
                  <a:gd name="connsiteX16" fmla="*/ 4711 w 40513"/>
                  <a:gd name="connsiteY16" fmla="*/ 215382 h 215734"/>
                  <a:gd name="connsiteX17" fmla="*/ 1884 w 40513"/>
                  <a:gd name="connsiteY17" fmla="*/ 212560 h 2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513" h="215734">
                    <a:moveTo>
                      <a:pt x="0" y="37621"/>
                    </a:moveTo>
                    <a:lnTo>
                      <a:pt x="0" y="2822"/>
                    </a:lnTo>
                    <a:cubicBezTo>
                      <a:pt x="0" y="941"/>
                      <a:pt x="942" y="0"/>
                      <a:pt x="2827" y="0"/>
                    </a:cubicBezTo>
                    <a:lnTo>
                      <a:pt x="37687" y="0"/>
                    </a:lnTo>
                    <a:cubicBezTo>
                      <a:pt x="39571" y="0"/>
                      <a:pt x="40514" y="941"/>
                      <a:pt x="40514" y="2822"/>
                    </a:cubicBezTo>
                    <a:lnTo>
                      <a:pt x="40514" y="37621"/>
                    </a:lnTo>
                    <a:cubicBezTo>
                      <a:pt x="40514" y="39502"/>
                      <a:pt x="39571" y="40443"/>
                      <a:pt x="37687" y="40443"/>
                    </a:cubicBezTo>
                    <a:lnTo>
                      <a:pt x="2827" y="40443"/>
                    </a:lnTo>
                    <a:cubicBezTo>
                      <a:pt x="942" y="40443"/>
                      <a:pt x="0" y="40443"/>
                      <a:pt x="0" y="37621"/>
                    </a:cubicBezTo>
                    <a:close/>
                    <a:moveTo>
                      <a:pt x="1884" y="212560"/>
                    </a:moveTo>
                    <a:lnTo>
                      <a:pt x="1884" y="63956"/>
                    </a:lnTo>
                    <a:cubicBezTo>
                      <a:pt x="1884" y="62075"/>
                      <a:pt x="2827" y="61135"/>
                      <a:pt x="4711" y="61135"/>
                    </a:cubicBezTo>
                    <a:lnTo>
                      <a:pt x="35803" y="61135"/>
                    </a:lnTo>
                    <a:cubicBezTo>
                      <a:pt x="37687" y="61135"/>
                      <a:pt x="38629" y="62075"/>
                      <a:pt x="38629" y="63956"/>
                    </a:cubicBezTo>
                    <a:lnTo>
                      <a:pt x="38629" y="212560"/>
                    </a:lnTo>
                    <a:cubicBezTo>
                      <a:pt x="38629" y="214441"/>
                      <a:pt x="37687" y="215382"/>
                      <a:pt x="35803" y="215382"/>
                    </a:cubicBezTo>
                    <a:lnTo>
                      <a:pt x="4711" y="215382"/>
                    </a:lnTo>
                    <a:cubicBezTo>
                      <a:pt x="2827" y="216322"/>
                      <a:pt x="1884" y="215382"/>
                      <a:pt x="1884" y="212560"/>
                    </a:cubicBezTo>
                    <a:close/>
                  </a:path>
                </a:pathLst>
              </a:custGeom>
              <a:grpFill/>
              <a:ln w="939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4A619BE-97D0-FAC3-3EAD-7663697928B2}"/>
                  </a:ext>
                </a:extLst>
              </p:cNvPr>
              <p:cNvSpPr/>
              <p:nvPr/>
            </p:nvSpPr>
            <p:spPr>
              <a:xfrm>
                <a:off x="1155817" y="667827"/>
                <a:ext cx="165822" cy="161771"/>
              </a:xfrm>
              <a:custGeom>
                <a:avLst/>
                <a:gdLst>
                  <a:gd name="connsiteX0" fmla="*/ 0 w 165822"/>
                  <a:gd name="connsiteY0" fmla="*/ 80886 h 161771"/>
                  <a:gd name="connsiteX1" fmla="*/ 82912 w 165822"/>
                  <a:gd name="connsiteY1" fmla="*/ 0 h 161771"/>
                  <a:gd name="connsiteX2" fmla="*/ 165823 w 165822"/>
                  <a:gd name="connsiteY2" fmla="*/ 80886 h 161771"/>
                  <a:gd name="connsiteX3" fmla="*/ 82912 w 165822"/>
                  <a:gd name="connsiteY3" fmla="*/ 161771 h 161771"/>
                  <a:gd name="connsiteX4" fmla="*/ 0 w 165822"/>
                  <a:gd name="connsiteY4" fmla="*/ 80886 h 161771"/>
                  <a:gd name="connsiteX5" fmla="*/ 126252 w 165822"/>
                  <a:gd name="connsiteY5" fmla="*/ 80886 h 161771"/>
                  <a:gd name="connsiteX6" fmla="*/ 82912 w 165822"/>
                  <a:gd name="connsiteY6" fmla="*/ 33859 h 161771"/>
                  <a:gd name="connsiteX7" fmla="*/ 39571 w 165822"/>
                  <a:gd name="connsiteY7" fmla="*/ 80886 h 161771"/>
                  <a:gd name="connsiteX8" fmla="*/ 82912 w 165822"/>
                  <a:gd name="connsiteY8" fmla="*/ 127912 h 161771"/>
                  <a:gd name="connsiteX9" fmla="*/ 126252 w 165822"/>
                  <a:gd name="connsiteY9" fmla="*/ 80886 h 1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22" h="161771">
                    <a:moveTo>
                      <a:pt x="0" y="80886"/>
                    </a:moveTo>
                    <a:cubicBezTo>
                      <a:pt x="0" y="33859"/>
                      <a:pt x="35803" y="0"/>
                      <a:pt x="82912" y="0"/>
                    </a:cubicBezTo>
                    <a:cubicBezTo>
                      <a:pt x="130020" y="0"/>
                      <a:pt x="165823" y="33859"/>
                      <a:pt x="165823" y="80886"/>
                    </a:cubicBezTo>
                    <a:cubicBezTo>
                      <a:pt x="165823" y="127912"/>
                      <a:pt x="130020" y="161771"/>
                      <a:pt x="82912" y="161771"/>
                    </a:cubicBezTo>
                    <a:cubicBezTo>
                      <a:pt x="35803" y="161771"/>
                      <a:pt x="0" y="127912"/>
                      <a:pt x="0" y="80886"/>
                    </a:cubicBezTo>
                    <a:close/>
                    <a:moveTo>
                      <a:pt x="126252" y="80886"/>
                    </a:moveTo>
                    <a:cubicBezTo>
                      <a:pt x="126252" y="52670"/>
                      <a:pt x="108350" y="33859"/>
                      <a:pt x="82912" y="33859"/>
                    </a:cubicBezTo>
                    <a:cubicBezTo>
                      <a:pt x="57473" y="33859"/>
                      <a:pt x="39571" y="52670"/>
                      <a:pt x="39571" y="80886"/>
                    </a:cubicBezTo>
                    <a:cubicBezTo>
                      <a:pt x="39571" y="109102"/>
                      <a:pt x="57473" y="127912"/>
                      <a:pt x="82912" y="127912"/>
                    </a:cubicBezTo>
                    <a:cubicBezTo>
                      <a:pt x="109292" y="127912"/>
                      <a:pt x="126252" y="109102"/>
                      <a:pt x="126252" y="80886"/>
                    </a:cubicBezTo>
                    <a:close/>
                  </a:path>
                </a:pathLst>
              </a:custGeom>
              <a:grpFill/>
              <a:ln w="939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808F4B-B7D9-61E1-2EB1-8B556E55AAD5}"/>
                  </a:ext>
                </a:extLst>
              </p:cNvPr>
              <p:cNvSpPr/>
              <p:nvPr/>
            </p:nvSpPr>
            <p:spPr>
              <a:xfrm>
                <a:off x="1345194" y="668767"/>
                <a:ext cx="138499" cy="158949"/>
              </a:xfrm>
              <a:custGeom>
                <a:avLst/>
                <a:gdLst>
                  <a:gd name="connsiteX0" fmla="*/ 0 w 138499"/>
                  <a:gd name="connsiteY0" fmla="*/ 154247 h 158949"/>
                  <a:gd name="connsiteX1" fmla="*/ 0 w 138499"/>
                  <a:gd name="connsiteY1" fmla="*/ 5643 h 158949"/>
                  <a:gd name="connsiteX2" fmla="*/ 2827 w 138499"/>
                  <a:gd name="connsiteY2" fmla="*/ 2822 h 158949"/>
                  <a:gd name="connsiteX3" fmla="*/ 33918 w 138499"/>
                  <a:gd name="connsiteY3" fmla="*/ 2822 h 158949"/>
                  <a:gd name="connsiteX4" fmla="*/ 36745 w 138499"/>
                  <a:gd name="connsiteY4" fmla="*/ 5643 h 158949"/>
                  <a:gd name="connsiteX5" fmla="*/ 36745 w 138499"/>
                  <a:gd name="connsiteY5" fmla="*/ 16930 h 158949"/>
                  <a:gd name="connsiteX6" fmla="*/ 83854 w 138499"/>
                  <a:gd name="connsiteY6" fmla="*/ 0 h 158949"/>
                  <a:gd name="connsiteX7" fmla="*/ 138500 w 138499"/>
                  <a:gd name="connsiteY7" fmla="*/ 52670 h 158949"/>
                  <a:gd name="connsiteX8" fmla="*/ 138500 w 138499"/>
                  <a:gd name="connsiteY8" fmla="*/ 155188 h 158949"/>
                  <a:gd name="connsiteX9" fmla="*/ 135673 w 138499"/>
                  <a:gd name="connsiteY9" fmla="*/ 158009 h 158949"/>
                  <a:gd name="connsiteX10" fmla="*/ 104582 w 138499"/>
                  <a:gd name="connsiteY10" fmla="*/ 158009 h 158949"/>
                  <a:gd name="connsiteX11" fmla="*/ 101755 w 138499"/>
                  <a:gd name="connsiteY11" fmla="*/ 155188 h 158949"/>
                  <a:gd name="connsiteX12" fmla="*/ 101755 w 138499"/>
                  <a:gd name="connsiteY12" fmla="*/ 65837 h 158949"/>
                  <a:gd name="connsiteX13" fmla="*/ 75374 w 138499"/>
                  <a:gd name="connsiteY13" fmla="*/ 33859 h 158949"/>
                  <a:gd name="connsiteX14" fmla="*/ 38629 w 138499"/>
                  <a:gd name="connsiteY14" fmla="*/ 85588 h 158949"/>
                  <a:gd name="connsiteX15" fmla="*/ 38629 w 138499"/>
                  <a:gd name="connsiteY15" fmla="*/ 156128 h 158949"/>
                  <a:gd name="connsiteX16" fmla="*/ 35803 w 138499"/>
                  <a:gd name="connsiteY16" fmla="*/ 158950 h 158949"/>
                  <a:gd name="connsiteX17" fmla="*/ 4711 w 138499"/>
                  <a:gd name="connsiteY17" fmla="*/ 158950 h 158949"/>
                  <a:gd name="connsiteX18" fmla="*/ 0 w 138499"/>
                  <a:gd name="connsiteY18" fmla="*/ 154247 h 15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499" h="158949">
                    <a:moveTo>
                      <a:pt x="0" y="154247"/>
                    </a:moveTo>
                    <a:lnTo>
                      <a:pt x="0" y="5643"/>
                    </a:lnTo>
                    <a:cubicBezTo>
                      <a:pt x="0" y="3762"/>
                      <a:pt x="942" y="2822"/>
                      <a:pt x="2827" y="2822"/>
                    </a:cubicBezTo>
                    <a:lnTo>
                      <a:pt x="33918" y="2822"/>
                    </a:lnTo>
                    <a:cubicBezTo>
                      <a:pt x="35803" y="2822"/>
                      <a:pt x="36745" y="3762"/>
                      <a:pt x="36745" y="5643"/>
                    </a:cubicBezTo>
                    <a:lnTo>
                      <a:pt x="36745" y="16930"/>
                    </a:lnTo>
                    <a:cubicBezTo>
                      <a:pt x="48993" y="6584"/>
                      <a:pt x="64068" y="0"/>
                      <a:pt x="83854" y="0"/>
                    </a:cubicBezTo>
                    <a:cubicBezTo>
                      <a:pt x="117772" y="0"/>
                      <a:pt x="138500" y="19751"/>
                      <a:pt x="138500" y="52670"/>
                    </a:cubicBezTo>
                    <a:lnTo>
                      <a:pt x="138500" y="155188"/>
                    </a:lnTo>
                    <a:cubicBezTo>
                      <a:pt x="138500" y="157069"/>
                      <a:pt x="137558" y="158009"/>
                      <a:pt x="135673" y="158009"/>
                    </a:cubicBezTo>
                    <a:lnTo>
                      <a:pt x="104582" y="158009"/>
                    </a:lnTo>
                    <a:cubicBezTo>
                      <a:pt x="102697" y="158009"/>
                      <a:pt x="101755" y="157069"/>
                      <a:pt x="101755" y="155188"/>
                    </a:cubicBezTo>
                    <a:lnTo>
                      <a:pt x="101755" y="65837"/>
                    </a:lnTo>
                    <a:cubicBezTo>
                      <a:pt x="101755" y="42324"/>
                      <a:pt x="92333" y="33859"/>
                      <a:pt x="75374" y="33859"/>
                    </a:cubicBezTo>
                    <a:cubicBezTo>
                      <a:pt x="55588" y="33859"/>
                      <a:pt x="38629" y="48908"/>
                      <a:pt x="38629" y="85588"/>
                    </a:cubicBezTo>
                    <a:lnTo>
                      <a:pt x="38629" y="156128"/>
                    </a:lnTo>
                    <a:cubicBezTo>
                      <a:pt x="38629" y="158009"/>
                      <a:pt x="37687" y="158950"/>
                      <a:pt x="35803" y="158950"/>
                    </a:cubicBezTo>
                    <a:lnTo>
                      <a:pt x="4711" y="158950"/>
                    </a:lnTo>
                    <a:cubicBezTo>
                      <a:pt x="942" y="158009"/>
                      <a:pt x="0" y="157069"/>
                      <a:pt x="0" y="154247"/>
                    </a:cubicBezTo>
                    <a:close/>
                  </a:path>
                </a:pathLst>
              </a:custGeom>
              <a:grpFill/>
              <a:ln w="9395"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8CE0FBC7-85CC-01CE-8010-F8F712C73869}"/>
                  </a:ext>
                </a:extLst>
              </p:cNvPr>
              <p:cNvSpPr/>
              <p:nvPr/>
            </p:nvSpPr>
            <p:spPr>
              <a:xfrm>
                <a:off x="1510075" y="667827"/>
                <a:ext cx="142638" cy="160013"/>
              </a:xfrm>
              <a:custGeom>
                <a:avLst/>
                <a:gdLst>
                  <a:gd name="connsiteX0" fmla="*/ 0 w 142638"/>
                  <a:gd name="connsiteY0" fmla="*/ 110042 h 160013"/>
                  <a:gd name="connsiteX1" fmla="*/ 62184 w 142638"/>
                  <a:gd name="connsiteY1" fmla="*/ 58313 h 160013"/>
                  <a:gd name="connsiteX2" fmla="*/ 99871 w 142638"/>
                  <a:gd name="connsiteY2" fmla="*/ 64897 h 160013"/>
                  <a:gd name="connsiteX3" fmla="*/ 99871 w 142638"/>
                  <a:gd name="connsiteY3" fmla="*/ 60194 h 160013"/>
                  <a:gd name="connsiteX4" fmla="*/ 70663 w 142638"/>
                  <a:gd name="connsiteY4" fmla="*/ 33859 h 160013"/>
                  <a:gd name="connsiteX5" fmla="*/ 42398 w 142638"/>
                  <a:gd name="connsiteY5" fmla="*/ 47967 h 160013"/>
                  <a:gd name="connsiteX6" fmla="*/ 37687 w 142638"/>
                  <a:gd name="connsiteY6" fmla="*/ 50789 h 160013"/>
                  <a:gd name="connsiteX7" fmla="*/ 6595 w 142638"/>
                  <a:gd name="connsiteY7" fmla="*/ 50789 h 160013"/>
                  <a:gd name="connsiteX8" fmla="*/ 4711 w 142638"/>
                  <a:gd name="connsiteY8" fmla="*/ 48908 h 160013"/>
                  <a:gd name="connsiteX9" fmla="*/ 4711 w 142638"/>
                  <a:gd name="connsiteY9" fmla="*/ 46086 h 160013"/>
                  <a:gd name="connsiteX10" fmla="*/ 70663 w 142638"/>
                  <a:gd name="connsiteY10" fmla="*/ 0 h 160013"/>
                  <a:gd name="connsiteX11" fmla="*/ 136616 w 142638"/>
                  <a:gd name="connsiteY11" fmla="*/ 59253 h 160013"/>
                  <a:gd name="connsiteX12" fmla="*/ 136616 w 142638"/>
                  <a:gd name="connsiteY12" fmla="*/ 126031 h 160013"/>
                  <a:gd name="connsiteX13" fmla="*/ 142268 w 142638"/>
                  <a:gd name="connsiteY13" fmla="*/ 154247 h 160013"/>
                  <a:gd name="connsiteX14" fmla="*/ 140384 w 142638"/>
                  <a:gd name="connsiteY14" fmla="*/ 157069 h 160013"/>
                  <a:gd name="connsiteX15" fmla="*/ 102697 w 142638"/>
                  <a:gd name="connsiteY15" fmla="*/ 157069 h 160013"/>
                  <a:gd name="connsiteX16" fmla="*/ 99871 w 142638"/>
                  <a:gd name="connsiteY16" fmla="*/ 154247 h 160013"/>
                  <a:gd name="connsiteX17" fmla="*/ 99871 w 142638"/>
                  <a:gd name="connsiteY17" fmla="*/ 144842 h 160013"/>
                  <a:gd name="connsiteX18" fmla="*/ 55588 w 142638"/>
                  <a:gd name="connsiteY18" fmla="*/ 159890 h 160013"/>
                  <a:gd name="connsiteX19" fmla="*/ 0 w 142638"/>
                  <a:gd name="connsiteY19" fmla="*/ 110042 h 160013"/>
                  <a:gd name="connsiteX20" fmla="*/ 99871 w 142638"/>
                  <a:gd name="connsiteY20" fmla="*/ 95934 h 160013"/>
                  <a:gd name="connsiteX21" fmla="*/ 63126 w 142638"/>
                  <a:gd name="connsiteY21" fmla="*/ 89350 h 160013"/>
                  <a:gd name="connsiteX22" fmla="*/ 34860 w 142638"/>
                  <a:gd name="connsiteY22" fmla="*/ 109102 h 160013"/>
                  <a:gd name="connsiteX23" fmla="*/ 62184 w 142638"/>
                  <a:gd name="connsiteY23" fmla="*/ 127912 h 160013"/>
                  <a:gd name="connsiteX24" fmla="*/ 99871 w 142638"/>
                  <a:gd name="connsiteY24" fmla="*/ 95934 h 16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638" h="160013">
                    <a:moveTo>
                      <a:pt x="0" y="110042"/>
                    </a:moveTo>
                    <a:cubicBezTo>
                      <a:pt x="0" y="76183"/>
                      <a:pt x="28265" y="58313"/>
                      <a:pt x="62184" y="58313"/>
                    </a:cubicBezTo>
                    <a:cubicBezTo>
                      <a:pt x="75374" y="58313"/>
                      <a:pt x="89507" y="61135"/>
                      <a:pt x="99871" y="64897"/>
                    </a:cubicBezTo>
                    <a:lnTo>
                      <a:pt x="99871" y="60194"/>
                    </a:lnTo>
                    <a:cubicBezTo>
                      <a:pt x="99871" y="45146"/>
                      <a:pt x="89507" y="33859"/>
                      <a:pt x="70663" y="33859"/>
                    </a:cubicBezTo>
                    <a:cubicBezTo>
                      <a:pt x="56531" y="33859"/>
                      <a:pt x="47109" y="38562"/>
                      <a:pt x="42398" y="47967"/>
                    </a:cubicBezTo>
                    <a:cubicBezTo>
                      <a:pt x="40513" y="50789"/>
                      <a:pt x="39571" y="50789"/>
                      <a:pt x="37687" y="50789"/>
                    </a:cubicBezTo>
                    <a:lnTo>
                      <a:pt x="6595" y="50789"/>
                    </a:lnTo>
                    <a:cubicBezTo>
                      <a:pt x="5653" y="50789"/>
                      <a:pt x="4711" y="49848"/>
                      <a:pt x="4711" y="48908"/>
                    </a:cubicBezTo>
                    <a:cubicBezTo>
                      <a:pt x="4711" y="47967"/>
                      <a:pt x="4711" y="47027"/>
                      <a:pt x="4711" y="46086"/>
                    </a:cubicBezTo>
                    <a:cubicBezTo>
                      <a:pt x="10364" y="20692"/>
                      <a:pt x="33918" y="0"/>
                      <a:pt x="70663" y="0"/>
                    </a:cubicBezTo>
                    <a:cubicBezTo>
                      <a:pt x="110235" y="0"/>
                      <a:pt x="136616" y="22573"/>
                      <a:pt x="136616" y="59253"/>
                    </a:cubicBezTo>
                    <a:lnTo>
                      <a:pt x="136616" y="126031"/>
                    </a:lnTo>
                    <a:cubicBezTo>
                      <a:pt x="136616" y="139199"/>
                      <a:pt x="138500" y="146723"/>
                      <a:pt x="142268" y="154247"/>
                    </a:cubicBezTo>
                    <a:cubicBezTo>
                      <a:pt x="143211" y="156128"/>
                      <a:pt x="142268" y="157069"/>
                      <a:pt x="140384" y="157069"/>
                    </a:cubicBezTo>
                    <a:lnTo>
                      <a:pt x="102697" y="157069"/>
                    </a:lnTo>
                    <a:cubicBezTo>
                      <a:pt x="100813" y="157069"/>
                      <a:pt x="99871" y="156128"/>
                      <a:pt x="99871" y="154247"/>
                    </a:cubicBezTo>
                    <a:lnTo>
                      <a:pt x="99871" y="144842"/>
                    </a:lnTo>
                    <a:cubicBezTo>
                      <a:pt x="90449" y="152366"/>
                      <a:pt x="78200" y="159890"/>
                      <a:pt x="55588" y="159890"/>
                    </a:cubicBezTo>
                    <a:cubicBezTo>
                      <a:pt x="24496" y="161771"/>
                      <a:pt x="0" y="142020"/>
                      <a:pt x="0" y="110042"/>
                    </a:cubicBezTo>
                    <a:close/>
                    <a:moveTo>
                      <a:pt x="99871" y="95934"/>
                    </a:moveTo>
                    <a:cubicBezTo>
                      <a:pt x="86680" y="92172"/>
                      <a:pt x="77258" y="89350"/>
                      <a:pt x="63126" y="89350"/>
                    </a:cubicBezTo>
                    <a:cubicBezTo>
                      <a:pt x="48051" y="89350"/>
                      <a:pt x="34860" y="95934"/>
                      <a:pt x="34860" y="109102"/>
                    </a:cubicBezTo>
                    <a:cubicBezTo>
                      <a:pt x="34860" y="121329"/>
                      <a:pt x="45224" y="127912"/>
                      <a:pt x="62184" y="127912"/>
                    </a:cubicBezTo>
                    <a:cubicBezTo>
                      <a:pt x="81969" y="127912"/>
                      <a:pt x="99871" y="115685"/>
                      <a:pt x="99871" y="95934"/>
                    </a:cubicBezTo>
                    <a:close/>
                  </a:path>
                </a:pathLst>
              </a:custGeom>
              <a:grpFill/>
              <a:ln w="939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56A22DA-DDBB-F8AB-BB1C-A5A79C09ED7E}"/>
                  </a:ext>
                </a:extLst>
              </p:cNvPr>
              <p:cNvSpPr/>
              <p:nvPr/>
            </p:nvSpPr>
            <p:spPr>
              <a:xfrm>
                <a:off x="1683435" y="610454"/>
                <a:ext cx="36744" cy="215734"/>
              </a:xfrm>
              <a:custGeom>
                <a:avLst/>
                <a:gdLst>
                  <a:gd name="connsiteX0" fmla="*/ 0 w 36744"/>
                  <a:gd name="connsiteY0" fmla="*/ 212560 h 215734"/>
                  <a:gd name="connsiteX1" fmla="*/ 0 w 36744"/>
                  <a:gd name="connsiteY1" fmla="*/ 2822 h 215734"/>
                  <a:gd name="connsiteX2" fmla="*/ 2827 w 36744"/>
                  <a:gd name="connsiteY2" fmla="*/ 0 h 215734"/>
                  <a:gd name="connsiteX3" fmla="*/ 33918 w 36744"/>
                  <a:gd name="connsiteY3" fmla="*/ 0 h 215734"/>
                  <a:gd name="connsiteX4" fmla="*/ 36745 w 36744"/>
                  <a:gd name="connsiteY4" fmla="*/ 2822 h 215734"/>
                  <a:gd name="connsiteX5" fmla="*/ 36745 w 36744"/>
                  <a:gd name="connsiteY5" fmla="*/ 212560 h 215734"/>
                  <a:gd name="connsiteX6" fmla="*/ 33918 w 36744"/>
                  <a:gd name="connsiteY6" fmla="*/ 215382 h 215734"/>
                  <a:gd name="connsiteX7" fmla="*/ 2827 w 36744"/>
                  <a:gd name="connsiteY7" fmla="*/ 215382 h 215734"/>
                  <a:gd name="connsiteX8" fmla="*/ 0 w 36744"/>
                  <a:gd name="connsiteY8" fmla="*/ 212560 h 2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44" h="215734">
                    <a:moveTo>
                      <a:pt x="0" y="212560"/>
                    </a:moveTo>
                    <a:lnTo>
                      <a:pt x="0" y="2822"/>
                    </a:lnTo>
                    <a:cubicBezTo>
                      <a:pt x="0" y="941"/>
                      <a:pt x="942" y="0"/>
                      <a:pt x="2827" y="0"/>
                    </a:cubicBezTo>
                    <a:lnTo>
                      <a:pt x="33918" y="0"/>
                    </a:lnTo>
                    <a:cubicBezTo>
                      <a:pt x="35803" y="0"/>
                      <a:pt x="36745" y="941"/>
                      <a:pt x="36745" y="2822"/>
                    </a:cubicBezTo>
                    <a:lnTo>
                      <a:pt x="36745" y="212560"/>
                    </a:lnTo>
                    <a:cubicBezTo>
                      <a:pt x="36745" y="214441"/>
                      <a:pt x="35803" y="215382"/>
                      <a:pt x="33918" y="215382"/>
                    </a:cubicBezTo>
                    <a:lnTo>
                      <a:pt x="2827" y="215382"/>
                    </a:lnTo>
                    <a:cubicBezTo>
                      <a:pt x="942" y="216322"/>
                      <a:pt x="0" y="215382"/>
                      <a:pt x="0" y="212560"/>
                    </a:cubicBezTo>
                    <a:close/>
                  </a:path>
                </a:pathLst>
              </a:custGeom>
              <a:grpFill/>
              <a:ln w="939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35DCC8D-D371-2A54-D838-E62315870FB6}"/>
                  </a:ext>
                </a:extLst>
              </p:cNvPr>
              <p:cNvSpPr/>
              <p:nvPr/>
            </p:nvSpPr>
            <p:spPr>
              <a:xfrm>
                <a:off x="581090" y="879446"/>
                <a:ext cx="146979" cy="216322"/>
              </a:xfrm>
              <a:custGeom>
                <a:avLst/>
                <a:gdLst>
                  <a:gd name="connsiteX0" fmla="*/ 0 w 146979"/>
                  <a:gd name="connsiteY0" fmla="*/ 212560 h 216322"/>
                  <a:gd name="connsiteX1" fmla="*/ 0 w 146979"/>
                  <a:gd name="connsiteY1" fmla="*/ 2822 h 216322"/>
                  <a:gd name="connsiteX2" fmla="*/ 2827 w 146979"/>
                  <a:gd name="connsiteY2" fmla="*/ 0 h 216322"/>
                  <a:gd name="connsiteX3" fmla="*/ 35803 w 146979"/>
                  <a:gd name="connsiteY3" fmla="*/ 0 h 216322"/>
                  <a:gd name="connsiteX4" fmla="*/ 38629 w 146979"/>
                  <a:gd name="connsiteY4" fmla="*/ 2822 h 216322"/>
                  <a:gd name="connsiteX5" fmla="*/ 38629 w 146979"/>
                  <a:gd name="connsiteY5" fmla="*/ 180582 h 216322"/>
                  <a:gd name="connsiteX6" fmla="*/ 144153 w 146979"/>
                  <a:gd name="connsiteY6" fmla="*/ 180582 h 216322"/>
                  <a:gd name="connsiteX7" fmla="*/ 146979 w 146979"/>
                  <a:gd name="connsiteY7" fmla="*/ 183404 h 216322"/>
                  <a:gd name="connsiteX8" fmla="*/ 146979 w 146979"/>
                  <a:gd name="connsiteY8" fmla="*/ 213501 h 216322"/>
                  <a:gd name="connsiteX9" fmla="*/ 144153 w 146979"/>
                  <a:gd name="connsiteY9" fmla="*/ 216322 h 216322"/>
                  <a:gd name="connsiteX10" fmla="*/ 2827 w 146979"/>
                  <a:gd name="connsiteY10" fmla="*/ 216322 h 216322"/>
                  <a:gd name="connsiteX11" fmla="*/ 0 w 146979"/>
                  <a:gd name="connsiteY11" fmla="*/ 212560 h 21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9" h="216322">
                    <a:moveTo>
                      <a:pt x="0" y="212560"/>
                    </a:moveTo>
                    <a:lnTo>
                      <a:pt x="0" y="2822"/>
                    </a:lnTo>
                    <a:cubicBezTo>
                      <a:pt x="0" y="941"/>
                      <a:pt x="942" y="0"/>
                      <a:pt x="2827" y="0"/>
                    </a:cubicBezTo>
                    <a:lnTo>
                      <a:pt x="35803" y="0"/>
                    </a:lnTo>
                    <a:cubicBezTo>
                      <a:pt x="37687" y="0"/>
                      <a:pt x="38629" y="941"/>
                      <a:pt x="38629" y="2822"/>
                    </a:cubicBezTo>
                    <a:lnTo>
                      <a:pt x="38629" y="180582"/>
                    </a:lnTo>
                    <a:lnTo>
                      <a:pt x="144153" y="180582"/>
                    </a:lnTo>
                    <a:cubicBezTo>
                      <a:pt x="146037" y="180582"/>
                      <a:pt x="146979" y="181523"/>
                      <a:pt x="146979" y="183404"/>
                    </a:cubicBezTo>
                    <a:lnTo>
                      <a:pt x="146979" y="213501"/>
                    </a:lnTo>
                    <a:cubicBezTo>
                      <a:pt x="146979" y="215382"/>
                      <a:pt x="146037" y="216322"/>
                      <a:pt x="144153" y="216322"/>
                    </a:cubicBezTo>
                    <a:lnTo>
                      <a:pt x="2827" y="216322"/>
                    </a:lnTo>
                    <a:cubicBezTo>
                      <a:pt x="942" y="216322"/>
                      <a:pt x="0" y="215382"/>
                      <a:pt x="0" y="212560"/>
                    </a:cubicBezTo>
                    <a:close/>
                  </a:path>
                </a:pathLst>
              </a:custGeom>
              <a:grpFill/>
              <a:ln w="939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2871C06-4A5E-7B6A-A472-273CD2609C58}"/>
                  </a:ext>
                </a:extLst>
              </p:cNvPr>
              <p:cNvSpPr/>
              <p:nvPr/>
            </p:nvSpPr>
            <p:spPr>
              <a:xfrm>
                <a:off x="752566" y="879446"/>
                <a:ext cx="40513" cy="215734"/>
              </a:xfrm>
              <a:custGeom>
                <a:avLst/>
                <a:gdLst>
                  <a:gd name="connsiteX0" fmla="*/ 0 w 40513"/>
                  <a:gd name="connsiteY0" fmla="*/ 37621 h 215734"/>
                  <a:gd name="connsiteX1" fmla="*/ 0 w 40513"/>
                  <a:gd name="connsiteY1" fmla="*/ 2822 h 215734"/>
                  <a:gd name="connsiteX2" fmla="*/ 2827 w 40513"/>
                  <a:gd name="connsiteY2" fmla="*/ 0 h 215734"/>
                  <a:gd name="connsiteX3" fmla="*/ 37687 w 40513"/>
                  <a:gd name="connsiteY3" fmla="*/ 0 h 215734"/>
                  <a:gd name="connsiteX4" fmla="*/ 40514 w 40513"/>
                  <a:gd name="connsiteY4" fmla="*/ 2822 h 215734"/>
                  <a:gd name="connsiteX5" fmla="*/ 40514 w 40513"/>
                  <a:gd name="connsiteY5" fmla="*/ 37621 h 215734"/>
                  <a:gd name="connsiteX6" fmla="*/ 37687 w 40513"/>
                  <a:gd name="connsiteY6" fmla="*/ 40443 h 215734"/>
                  <a:gd name="connsiteX7" fmla="*/ 2827 w 40513"/>
                  <a:gd name="connsiteY7" fmla="*/ 40443 h 215734"/>
                  <a:gd name="connsiteX8" fmla="*/ 0 w 40513"/>
                  <a:gd name="connsiteY8" fmla="*/ 37621 h 215734"/>
                  <a:gd name="connsiteX9" fmla="*/ 1884 w 40513"/>
                  <a:gd name="connsiteY9" fmla="*/ 212560 h 215734"/>
                  <a:gd name="connsiteX10" fmla="*/ 1884 w 40513"/>
                  <a:gd name="connsiteY10" fmla="*/ 63956 h 215734"/>
                  <a:gd name="connsiteX11" fmla="*/ 4711 w 40513"/>
                  <a:gd name="connsiteY11" fmla="*/ 61135 h 215734"/>
                  <a:gd name="connsiteX12" fmla="*/ 35803 w 40513"/>
                  <a:gd name="connsiteY12" fmla="*/ 61135 h 215734"/>
                  <a:gd name="connsiteX13" fmla="*/ 38629 w 40513"/>
                  <a:gd name="connsiteY13" fmla="*/ 63956 h 215734"/>
                  <a:gd name="connsiteX14" fmla="*/ 38629 w 40513"/>
                  <a:gd name="connsiteY14" fmla="*/ 212560 h 215734"/>
                  <a:gd name="connsiteX15" fmla="*/ 35803 w 40513"/>
                  <a:gd name="connsiteY15" fmla="*/ 215382 h 215734"/>
                  <a:gd name="connsiteX16" fmla="*/ 4711 w 40513"/>
                  <a:gd name="connsiteY16" fmla="*/ 215382 h 215734"/>
                  <a:gd name="connsiteX17" fmla="*/ 1884 w 40513"/>
                  <a:gd name="connsiteY17" fmla="*/ 212560 h 2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513" h="215734">
                    <a:moveTo>
                      <a:pt x="0" y="37621"/>
                    </a:moveTo>
                    <a:lnTo>
                      <a:pt x="0" y="2822"/>
                    </a:lnTo>
                    <a:cubicBezTo>
                      <a:pt x="0" y="941"/>
                      <a:pt x="942" y="0"/>
                      <a:pt x="2827" y="0"/>
                    </a:cubicBezTo>
                    <a:lnTo>
                      <a:pt x="37687" y="0"/>
                    </a:lnTo>
                    <a:cubicBezTo>
                      <a:pt x="39571" y="0"/>
                      <a:pt x="40514" y="941"/>
                      <a:pt x="40514" y="2822"/>
                    </a:cubicBezTo>
                    <a:lnTo>
                      <a:pt x="40514" y="37621"/>
                    </a:lnTo>
                    <a:cubicBezTo>
                      <a:pt x="40514" y="39502"/>
                      <a:pt x="39571" y="40443"/>
                      <a:pt x="37687" y="40443"/>
                    </a:cubicBezTo>
                    <a:lnTo>
                      <a:pt x="2827" y="40443"/>
                    </a:lnTo>
                    <a:cubicBezTo>
                      <a:pt x="942" y="41383"/>
                      <a:pt x="0" y="40443"/>
                      <a:pt x="0" y="37621"/>
                    </a:cubicBezTo>
                    <a:close/>
                    <a:moveTo>
                      <a:pt x="1884" y="212560"/>
                    </a:moveTo>
                    <a:lnTo>
                      <a:pt x="1884" y="63956"/>
                    </a:lnTo>
                    <a:cubicBezTo>
                      <a:pt x="1884" y="62075"/>
                      <a:pt x="2827" y="61135"/>
                      <a:pt x="4711" y="61135"/>
                    </a:cubicBezTo>
                    <a:lnTo>
                      <a:pt x="35803" y="61135"/>
                    </a:lnTo>
                    <a:cubicBezTo>
                      <a:pt x="37687" y="61135"/>
                      <a:pt x="38629" y="62075"/>
                      <a:pt x="38629" y="63956"/>
                    </a:cubicBezTo>
                    <a:lnTo>
                      <a:pt x="38629" y="212560"/>
                    </a:lnTo>
                    <a:cubicBezTo>
                      <a:pt x="38629" y="214441"/>
                      <a:pt x="37687" y="215382"/>
                      <a:pt x="35803" y="215382"/>
                    </a:cubicBezTo>
                    <a:lnTo>
                      <a:pt x="4711" y="215382"/>
                    </a:lnTo>
                    <a:cubicBezTo>
                      <a:pt x="2827" y="216322"/>
                      <a:pt x="1884" y="215382"/>
                      <a:pt x="1884" y="212560"/>
                    </a:cubicBezTo>
                    <a:close/>
                  </a:path>
                </a:pathLst>
              </a:custGeom>
              <a:grpFill/>
              <a:ln w="939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F778B4F-E7ED-36BD-3763-982D8982BDB4}"/>
                  </a:ext>
                </a:extLst>
              </p:cNvPr>
              <p:cNvSpPr/>
              <p:nvPr/>
            </p:nvSpPr>
            <p:spPr>
              <a:xfrm>
                <a:off x="815691" y="893554"/>
                <a:ext cx="118714" cy="204130"/>
              </a:xfrm>
              <a:custGeom>
                <a:avLst/>
                <a:gdLst>
                  <a:gd name="connsiteX0" fmla="*/ 29207 w 118714"/>
                  <a:gd name="connsiteY0" fmla="*/ 153307 h 204130"/>
                  <a:gd name="connsiteX1" fmla="*/ 29207 w 118714"/>
                  <a:gd name="connsiteY1" fmla="*/ 79945 h 204130"/>
                  <a:gd name="connsiteX2" fmla="*/ 2826 w 118714"/>
                  <a:gd name="connsiteY2" fmla="*/ 79945 h 204130"/>
                  <a:gd name="connsiteX3" fmla="*/ 0 w 118714"/>
                  <a:gd name="connsiteY3" fmla="*/ 77124 h 204130"/>
                  <a:gd name="connsiteX4" fmla="*/ 0 w 118714"/>
                  <a:gd name="connsiteY4" fmla="*/ 49848 h 204130"/>
                  <a:gd name="connsiteX5" fmla="*/ 2826 w 118714"/>
                  <a:gd name="connsiteY5" fmla="*/ 47027 h 204130"/>
                  <a:gd name="connsiteX6" fmla="*/ 29207 w 118714"/>
                  <a:gd name="connsiteY6" fmla="*/ 47027 h 204130"/>
                  <a:gd name="connsiteX7" fmla="*/ 29207 w 118714"/>
                  <a:gd name="connsiteY7" fmla="*/ 2822 h 204130"/>
                  <a:gd name="connsiteX8" fmla="*/ 32034 w 118714"/>
                  <a:gd name="connsiteY8" fmla="*/ 0 h 204130"/>
                  <a:gd name="connsiteX9" fmla="*/ 63126 w 118714"/>
                  <a:gd name="connsiteY9" fmla="*/ 0 h 204130"/>
                  <a:gd name="connsiteX10" fmla="*/ 65952 w 118714"/>
                  <a:gd name="connsiteY10" fmla="*/ 2822 h 204130"/>
                  <a:gd name="connsiteX11" fmla="*/ 65952 w 118714"/>
                  <a:gd name="connsiteY11" fmla="*/ 47027 h 204130"/>
                  <a:gd name="connsiteX12" fmla="*/ 113061 w 118714"/>
                  <a:gd name="connsiteY12" fmla="*/ 47027 h 204130"/>
                  <a:gd name="connsiteX13" fmla="*/ 115888 w 118714"/>
                  <a:gd name="connsiteY13" fmla="*/ 49848 h 204130"/>
                  <a:gd name="connsiteX14" fmla="*/ 115888 w 118714"/>
                  <a:gd name="connsiteY14" fmla="*/ 77124 h 204130"/>
                  <a:gd name="connsiteX15" fmla="*/ 113061 w 118714"/>
                  <a:gd name="connsiteY15" fmla="*/ 79945 h 204130"/>
                  <a:gd name="connsiteX16" fmla="*/ 65952 w 118714"/>
                  <a:gd name="connsiteY16" fmla="*/ 79945 h 204130"/>
                  <a:gd name="connsiteX17" fmla="*/ 65952 w 118714"/>
                  <a:gd name="connsiteY17" fmla="*/ 145782 h 204130"/>
                  <a:gd name="connsiteX18" fmla="*/ 87622 w 118714"/>
                  <a:gd name="connsiteY18" fmla="*/ 171177 h 204130"/>
                  <a:gd name="connsiteX19" fmla="*/ 114003 w 118714"/>
                  <a:gd name="connsiteY19" fmla="*/ 166474 h 204130"/>
                  <a:gd name="connsiteX20" fmla="*/ 116830 w 118714"/>
                  <a:gd name="connsiteY20" fmla="*/ 165534 h 204130"/>
                  <a:gd name="connsiteX21" fmla="*/ 118714 w 118714"/>
                  <a:gd name="connsiteY21" fmla="*/ 168355 h 204130"/>
                  <a:gd name="connsiteX22" fmla="*/ 118714 w 118714"/>
                  <a:gd name="connsiteY22" fmla="*/ 193750 h 204130"/>
                  <a:gd name="connsiteX23" fmla="*/ 115888 w 118714"/>
                  <a:gd name="connsiteY23" fmla="*/ 199393 h 204130"/>
                  <a:gd name="connsiteX24" fmla="*/ 80085 w 118714"/>
                  <a:gd name="connsiteY24" fmla="*/ 204095 h 204130"/>
                  <a:gd name="connsiteX25" fmla="*/ 29207 w 118714"/>
                  <a:gd name="connsiteY25" fmla="*/ 153307 h 2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14" h="204130">
                    <a:moveTo>
                      <a:pt x="29207" y="153307"/>
                    </a:moveTo>
                    <a:lnTo>
                      <a:pt x="29207" y="79945"/>
                    </a:lnTo>
                    <a:lnTo>
                      <a:pt x="2826" y="79945"/>
                    </a:lnTo>
                    <a:cubicBezTo>
                      <a:pt x="942" y="79945"/>
                      <a:pt x="0" y="79005"/>
                      <a:pt x="0" y="77124"/>
                    </a:cubicBezTo>
                    <a:lnTo>
                      <a:pt x="0" y="49848"/>
                    </a:lnTo>
                    <a:cubicBezTo>
                      <a:pt x="0" y="47967"/>
                      <a:pt x="942" y="47027"/>
                      <a:pt x="2826" y="47027"/>
                    </a:cubicBezTo>
                    <a:lnTo>
                      <a:pt x="29207" y="47027"/>
                    </a:lnTo>
                    <a:lnTo>
                      <a:pt x="29207" y="2822"/>
                    </a:lnTo>
                    <a:cubicBezTo>
                      <a:pt x="29207" y="941"/>
                      <a:pt x="30150" y="0"/>
                      <a:pt x="32034" y="0"/>
                    </a:cubicBezTo>
                    <a:lnTo>
                      <a:pt x="63126" y="0"/>
                    </a:lnTo>
                    <a:cubicBezTo>
                      <a:pt x="65010" y="0"/>
                      <a:pt x="65952" y="941"/>
                      <a:pt x="65952" y="2822"/>
                    </a:cubicBezTo>
                    <a:lnTo>
                      <a:pt x="65952" y="47027"/>
                    </a:lnTo>
                    <a:lnTo>
                      <a:pt x="113061" y="47027"/>
                    </a:lnTo>
                    <a:cubicBezTo>
                      <a:pt x="114945" y="47027"/>
                      <a:pt x="115888" y="47967"/>
                      <a:pt x="115888" y="49848"/>
                    </a:cubicBezTo>
                    <a:lnTo>
                      <a:pt x="115888" y="77124"/>
                    </a:lnTo>
                    <a:cubicBezTo>
                      <a:pt x="115888" y="79005"/>
                      <a:pt x="114945" y="79945"/>
                      <a:pt x="113061" y="79945"/>
                    </a:cubicBezTo>
                    <a:lnTo>
                      <a:pt x="65952" y="79945"/>
                    </a:lnTo>
                    <a:lnTo>
                      <a:pt x="65952" y="145782"/>
                    </a:lnTo>
                    <a:cubicBezTo>
                      <a:pt x="65952" y="162712"/>
                      <a:pt x="71605" y="171177"/>
                      <a:pt x="87622" y="171177"/>
                    </a:cubicBezTo>
                    <a:cubicBezTo>
                      <a:pt x="97044" y="171177"/>
                      <a:pt x="103639" y="170236"/>
                      <a:pt x="114003" y="166474"/>
                    </a:cubicBezTo>
                    <a:cubicBezTo>
                      <a:pt x="114945" y="166474"/>
                      <a:pt x="115888" y="165534"/>
                      <a:pt x="116830" y="165534"/>
                    </a:cubicBezTo>
                    <a:cubicBezTo>
                      <a:pt x="118714" y="165534"/>
                      <a:pt x="118714" y="166474"/>
                      <a:pt x="118714" y="168355"/>
                    </a:cubicBezTo>
                    <a:lnTo>
                      <a:pt x="118714" y="193750"/>
                    </a:lnTo>
                    <a:cubicBezTo>
                      <a:pt x="118714" y="196571"/>
                      <a:pt x="118714" y="198452"/>
                      <a:pt x="115888" y="199393"/>
                    </a:cubicBezTo>
                    <a:cubicBezTo>
                      <a:pt x="106466" y="203155"/>
                      <a:pt x="92333" y="204095"/>
                      <a:pt x="80085" y="204095"/>
                    </a:cubicBezTo>
                    <a:cubicBezTo>
                      <a:pt x="51820" y="205036"/>
                      <a:pt x="29207" y="187166"/>
                      <a:pt x="29207" y="153307"/>
                    </a:cubicBezTo>
                    <a:close/>
                  </a:path>
                </a:pathLst>
              </a:custGeom>
              <a:grpFill/>
              <a:ln w="939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668C644-D5A8-AA64-79D3-7D87714EC45F}"/>
                  </a:ext>
                </a:extLst>
              </p:cNvPr>
              <p:cNvSpPr/>
              <p:nvPr/>
            </p:nvSpPr>
            <p:spPr>
              <a:xfrm>
                <a:off x="951365" y="936819"/>
                <a:ext cx="160169" cy="160850"/>
              </a:xfrm>
              <a:custGeom>
                <a:avLst/>
                <a:gdLst>
                  <a:gd name="connsiteX0" fmla="*/ 0 w 160169"/>
                  <a:gd name="connsiteY0" fmla="*/ 80886 h 160850"/>
                  <a:gd name="connsiteX1" fmla="*/ 80085 w 160169"/>
                  <a:gd name="connsiteY1" fmla="*/ 0 h 160850"/>
                  <a:gd name="connsiteX2" fmla="*/ 160170 w 160169"/>
                  <a:gd name="connsiteY2" fmla="*/ 83707 h 160850"/>
                  <a:gd name="connsiteX3" fmla="*/ 160170 w 160169"/>
                  <a:gd name="connsiteY3" fmla="*/ 89350 h 160850"/>
                  <a:gd name="connsiteX4" fmla="*/ 157343 w 160169"/>
                  <a:gd name="connsiteY4" fmla="*/ 92172 h 160850"/>
                  <a:gd name="connsiteX5" fmla="*/ 38629 w 160169"/>
                  <a:gd name="connsiteY5" fmla="*/ 92172 h 160850"/>
                  <a:gd name="connsiteX6" fmla="*/ 79143 w 160169"/>
                  <a:gd name="connsiteY6" fmla="*/ 127912 h 160850"/>
                  <a:gd name="connsiteX7" fmla="*/ 116830 w 160169"/>
                  <a:gd name="connsiteY7" fmla="*/ 109102 h 160850"/>
                  <a:gd name="connsiteX8" fmla="*/ 121541 w 160169"/>
                  <a:gd name="connsiteY8" fmla="*/ 106280 h 160850"/>
                  <a:gd name="connsiteX9" fmla="*/ 153575 w 160169"/>
                  <a:gd name="connsiteY9" fmla="*/ 106280 h 160850"/>
                  <a:gd name="connsiteX10" fmla="*/ 155459 w 160169"/>
                  <a:gd name="connsiteY10" fmla="*/ 108161 h 160850"/>
                  <a:gd name="connsiteX11" fmla="*/ 154517 w 160169"/>
                  <a:gd name="connsiteY11" fmla="*/ 110983 h 160850"/>
                  <a:gd name="connsiteX12" fmla="*/ 78201 w 160169"/>
                  <a:gd name="connsiteY12" fmla="*/ 160831 h 160850"/>
                  <a:gd name="connsiteX13" fmla="*/ 0 w 160169"/>
                  <a:gd name="connsiteY13" fmla="*/ 80886 h 160850"/>
                  <a:gd name="connsiteX14" fmla="*/ 120598 w 160169"/>
                  <a:gd name="connsiteY14" fmla="*/ 62075 h 160850"/>
                  <a:gd name="connsiteX15" fmla="*/ 80085 w 160169"/>
                  <a:gd name="connsiteY15" fmla="*/ 33859 h 160850"/>
                  <a:gd name="connsiteX16" fmla="*/ 40514 w 160169"/>
                  <a:gd name="connsiteY16" fmla="*/ 62075 h 160850"/>
                  <a:gd name="connsiteX17" fmla="*/ 120598 w 160169"/>
                  <a:gd name="connsiteY17" fmla="*/ 62075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169" h="160850">
                    <a:moveTo>
                      <a:pt x="0" y="80886"/>
                    </a:moveTo>
                    <a:cubicBezTo>
                      <a:pt x="0" y="32919"/>
                      <a:pt x="35803" y="0"/>
                      <a:pt x="80085" y="0"/>
                    </a:cubicBezTo>
                    <a:cubicBezTo>
                      <a:pt x="130962" y="0"/>
                      <a:pt x="160170" y="38562"/>
                      <a:pt x="160170" y="83707"/>
                    </a:cubicBezTo>
                    <a:lnTo>
                      <a:pt x="160170" y="89350"/>
                    </a:lnTo>
                    <a:cubicBezTo>
                      <a:pt x="160170" y="91232"/>
                      <a:pt x="159228" y="92172"/>
                      <a:pt x="157343" y="92172"/>
                    </a:cubicBezTo>
                    <a:lnTo>
                      <a:pt x="38629" y="92172"/>
                    </a:lnTo>
                    <a:cubicBezTo>
                      <a:pt x="41456" y="112864"/>
                      <a:pt x="56531" y="127912"/>
                      <a:pt x="79143" y="127912"/>
                    </a:cubicBezTo>
                    <a:cubicBezTo>
                      <a:pt x="97044" y="127912"/>
                      <a:pt x="109292" y="122269"/>
                      <a:pt x="116830" y="109102"/>
                    </a:cubicBezTo>
                    <a:cubicBezTo>
                      <a:pt x="118714" y="106280"/>
                      <a:pt x="118714" y="106280"/>
                      <a:pt x="121541" y="106280"/>
                    </a:cubicBezTo>
                    <a:lnTo>
                      <a:pt x="153575" y="106280"/>
                    </a:lnTo>
                    <a:cubicBezTo>
                      <a:pt x="155459" y="106280"/>
                      <a:pt x="155459" y="107221"/>
                      <a:pt x="155459" y="108161"/>
                    </a:cubicBezTo>
                    <a:cubicBezTo>
                      <a:pt x="155459" y="109102"/>
                      <a:pt x="155459" y="109102"/>
                      <a:pt x="154517" y="110983"/>
                    </a:cubicBezTo>
                    <a:cubicBezTo>
                      <a:pt x="141326" y="144842"/>
                      <a:pt x="115888" y="160831"/>
                      <a:pt x="78201" y="160831"/>
                    </a:cubicBezTo>
                    <a:cubicBezTo>
                      <a:pt x="34860" y="161771"/>
                      <a:pt x="0" y="128853"/>
                      <a:pt x="0" y="80886"/>
                    </a:cubicBezTo>
                    <a:close/>
                    <a:moveTo>
                      <a:pt x="120598" y="62075"/>
                    </a:moveTo>
                    <a:cubicBezTo>
                      <a:pt x="114945" y="45145"/>
                      <a:pt x="101755" y="33859"/>
                      <a:pt x="80085" y="33859"/>
                    </a:cubicBezTo>
                    <a:cubicBezTo>
                      <a:pt x="62184" y="33859"/>
                      <a:pt x="47109" y="44205"/>
                      <a:pt x="40514" y="62075"/>
                    </a:cubicBezTo>
                    <a:lnTo>
                      <a:pt x="120598" y="62075"/>
                    </a:lnTo>
                    <a:close/>
                  </a:path>
                </a:pathLst>
              </a:custGeom>
              <a:grpFill/>
              <a:ln w="939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4C9F6BF-BF03-BEF5-EA6C-318FF6C46E41}"/>
                  </a:ext>
                </a:extLst>
              </p:cNvPr>
              <p:cNvSpPr/>
              <p:nvPr/>
            </p:nvSpPr>
            <p:spPr>
              <a:xfrm>
                <a:off x="1136031" y="937759"/>
                <a:ext cx="106465" cy="157421"/>
              </a:xfrm>
              <a:custGeom>
                <a:avLst/>
                <a:gdLst>
                  <a:gd name="connsiteX0" fmla="*/ 0 w 106465"/>
                  <a:gd name="connsiteY0" fmla="*/ 154247 h 157421"/>
                  <a:gd name="connsiteX1" fmla="*/ 0 w 106465"/>
                  <a:gd name="connsiteY1" fmla="*/ 5643 h 157421"/>
                  <a:gd name="connsiteX2" fmla="*/ 2826 w 106465"/>
                  <a:gd name="connsiteY2" fmla="*/ 2822 h 157421"/>
                  <a:gd name="connsiteX3" fmla="*/ 33918 w 106465"/>
                  <a:gd name="connsiteY3" fmla="*/ 2822 h 157421"/>
                  <a:gd name="connsiteX4" fmla="*/ 36745 w 106465"/>
                  <a:gd name="connsiteY4" fmla="*/ 5643 h 157421"/>
                  <a:gd name="connsiteX5" fmla="*/ 36745 w 106465"/>
                  <a:gd name="connsiteY5" fmla="*/ 14108 h 157421"/>
                  <a:gd name="connsiteX6" fmla="*/ 74432 w 106465"/>
                  <a:gd name="connsiteY6" fmla="*/ 0 h 157421"/>
                  <a:gd name="connsiteX7" fmla="*/ 102697 w 106465"/>
                  <a:gd name="connsiteY7" fmla="*/ 4703 h 157421"/>
                  <a:gd name="connsiteX8" fmla="*/ 106466 w 106465"/>
                  <a:gd name="connsiteY8" fmla="*/ 10346 h 157421"/>
                  <a:gd name="connsiteX9" fmla="*/ 106466 w 106465"/>
                  <a:gd name="connsiteY9" fmla="*/ 39502 h 157421"/>
                  <a:gd name="connsiteX10" fmla="*/ 103639 w 106465"/>
                  <a:gd name="connsiteY10" fmla="*/ 42324 h 157421"/>
                  <a:gd name="connsiteX11" fmla="*/ 101755 w 106465"/>
                  <a:gd name="connsiteY11" fmla="*/ 41383 h 157421"/>
                  <a:gd name="connsiteX12" fmla="*/ 69721 w 106465"/>
                  <a:gd name="connsiteY12" fmla="*/ 32919 h 157421"/>
                  <a:gd name="connsiteX13" fmla="*/ 35803 w 106465"/>
                  <a:gd name="connsiteY13" fmla="*/ 74302 h 157421"/>
                  <a:gd name="connsiteX14" fmla="*/ 35803 w 106465"/>
                  <a:gd name="connsiteY14" fmla="*/ 154247 h 157421"/>
                  <a:gd name="connsiteX15" fmla="*/ 32976 w 106465"/>
                  <a:gd name="connsiteY15" fmla="*/ 157069 h 157421"/>
                  <a:gd name="connsiteX16" fmla="*/ 1884 w 106465"/>
                  <a:gd name="connsiteY16" fmla="*/ 157069 h 157421"/>
                  <a:gd name="connsiteX17" fmla="*/ 0 w 106465"/>
                  <a:gd name="connsiteY17" fmla="*/ 154247 h 15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465" h="157421">
                    <a:moveTo>
                      <a:pt x="0" y="154247"/>
                    </a:moveTo>
                    <a:lnTo>
                      <a:pt x="0" y="5643"/>
                    </a:lnTo>
                    <a:cubicBezTo>
                      <a:pt x="0" y="3762"/>
                      <a:pt x="942" y="2822"/>
                      <a:pt x="2826" y="2822"/>
                    </a:cubicBezTo>
                    <a:lnTo>
                      <a:pt x="33918" y="2822"/>
                    </a:lnTo>
                    <a:cubicBezTo>
                      <a:pt x="35803" y="2822"/>
                      <a:pt x="36745" y="3762"/>
                      <a:pt x="36745" y="5643"/>
                    </a:cubicBezTo>
                    <a:lnTo>
                      <a:pt x="36745" y="14108"/>
                    </a:lnTo>
                    <a:cubicBezTo>
                      <a:pt x="46167" y="5643"/>
                      <a:pt x="59357" y="0"/>
                      <a:pt x="74432" y="0"/>
                    </a:cubicBezTo>
                    <a:cubicBezTo>
                      <a:pt x="84796" y="0"/>
                      <a:pt x="94218" y="1881"/>
                      <a:pt x="102697" y="4703"/>
                    </a:cubicBezTo>
                    <a:cubicBezTo>
                      <a:pt x="105524" y="5643"/>
                      <a:pt x="106466" y="7524"/>
                      <a:pt x="106466" y="10346"/>
                    </a:cubicBezTo>
                    <a:lnTo>
                      <a:pt x="106466" y="39502"/>
                    </a:lnTo>
                    <a:cubicBezTo>
                      <a:pt x="106466" y="41383"/>
                      <a:pt x="105524" y="42324"/>
                      <a:pt x="103639" y="42324"/>
                    </a:cubicBezTo>
                    <a:cubicBezTo>
                      <a:pt x="103639" y="42324"/>
                      <a:pt x="102697" y="42324"/>
                      <a:pt x="101755" y="41383"/>
                    </a:cubicBezTo>
                    <a:cubicBezTo>
                      <a:pt x="88565" y="34800"/>
                      <a:pt x="79143" y="32919"/>
                      <a:pt x="69721" y="32919"/>
                    </a:cubicBezTo>
                    <a:cubicBezTo>
                      <a:pt x="49935" y="32919"/>
                      <a:pt x="35803" y="42324"/>
                      <a:pt x="35803" y="74302"/>
                    </a:cubicBezTo>
                    <a:lnTo>
                      <a:pt x="35803" y="154247"/>
                    </a:lnTo>
                    <a:cubicBezTo>
                      <a:pt x="35803" y="156128"/>
                      <a:pt x="34860" y="157069"/>
                      <a:pt x="32976" y="157069"/>
                    </a:cubicBezTo>
                    <a:lnTo>
                      <a:pt x="1884" y="157069"/>
                    </a:lnTo>
                    <a:cubicBezTo>
                      <a:pt x="942" y="158009"/>
                      <a:pt x="0" y="157069"/>
                      <a:pt x="0" y="154247"/>
                    </a:cubicBezTo>
                    <a:close/>
                  </a:path>
                </a:pathLst>
              </a:custGeom>
              <a:grpFill/>
              <a:ln w="939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77202C-A4CC-A74B-AFC8-88D21050FACE}"/>
                  </a:ext>
                </a:extLst>
              </p:cNvPr>
              <p:cNvSpPr/>
              <p:nvPr/>
            </p:nvSpPr>
            <p:spPr>
              <a:xfrm>
                <a:off x="1254745" y="936819"/>
                <a:ext cx="142638" cy="160013"/>
              </a:xfrm>
              <a:custGeom>
                <a:avLst/>
                <a:gdLst>
                  <a:gd name="connsiteX0" fmla="*/ 0 w 142638"/>
                  <a:gd name="connsiteY0" fmla="*/ 110042 h 160013"/>
                  <a:gd name="connsiteX1" fmla="*/ 62184 w 142638"/>
                  <a:gd name="connsiteY1" fmla="*/ 58313 h 160013"/>
                  <a:gd name="connsiteX2" fmla="*/ 99871 w 142638"/>
                  <a:gd name="connsiteY2" fmla="*/ 64897 h 160013"/>
                  <a:gd name="connsiteX3" fmla="*/ 99871 w 142638"/>
                  <a:gd name="connsiteY3" fmla="*/ 60194 h 160013"/>
                  <a:gd name="connsiteX4" fmla="*/ 70663 w 142638"/>
                  <a:gd name="connsiteY4" fmla="*/ 33859 h 160013"/>
                  <a:gd name="connsiteX5" fmla="*/ 42398 w 142638"/>
                  <a:gd name="connsiteY5" fmla="*/ 47967 h 160013"/>
                  <a:gd name="connsiteX6" fmla="*/ 37687 w 142638"/>
                  <a:gd name="connsiteY6" fmla="*/ 50789 h 160013"/>
                  <a:gd name="connsiteX7" fmla="*/ 6595 w 142638"/>
                  <a:gd name="connsiteY7" fmla="*/ 50789 h 160013"/>
                  <a:gd name="connsiteX8" fmla="*/ 4711 w 142638"/>
                  <a:gd name="connsiteY8" fmla="*/ 48908 h 160013"/>
                  <a:gd name="connsiteX9" fmla="*/ 4711 w 142638"/>
                  <a:gd name="connsiteY9" fmla="*/ 46086 h 160013"/>
                  <a:gd name="connsiteX10" fmla="*/ 70663 w 142638"/>
                  <a:gd name="connsiteY10" fmla="*/ 0 h 160013"/>
                  <a:gd name="connsiteX11" fmla="*/ 136616 w 142638"/>
                  <a:gd name="connsiteY11" fmla="*/ 59253 h 160013"/>
                  <a:gd name="connsiteX12" fmla="*/ 136616 w 142638"/>
                  <a:gd name="connsiteY12" fmla="*/ 126031 h 160013"/>
                  <a:gd name="connsiteX13" fmla="*/ 142269 w 142638"/>
                  <a:gd name="connsiteY13" fmla="*/ 154247 h 160013"/>
                  <a:gd name="connsiteX14" fmla="*/ 140384 w 142638"/>
                  <a:gd name="connsiteY14" fmla="*/ 157069 h 160013"/>
                  <a:gd name="connsiteX15" fmla="*/ 102697 w 142638"/>
                  <a:gd name="connsiteY15" fmla="*/ 157069 h 160013"/>
                  <a:gd name="connsiteX16" fmla="*/ 99871 w 142638"/>
                  <a:gd name="connsiteY16" fmla="*/ 154247 h 160013"/>
                  <a:gd name="connsiteX17" fmla="*/ 99871 w 142638"/>
                  <a:gd name="connsiteY17" fmla="*/ 144842 h 160013"/>
                  <a:gd name="connsiteX18" fmla="*/ 55588 w 142638"/>
                  <a:gd name="connsiteY18" fmla="*/ 159890 h 160013"/>
                  <a:gd name="connsiteX19" fmla="*/ 0 w 142638"/>
                  <a:gd name="connsiteY19" fmla="*/ 110042 h 160013"/>
                  <a:gd name="connsiteX20" fmla="*/ 100813 w 142638"/>
                  <a:gd name="connsiteY20" fmla="*/ 95934 h 160013"/>
                  <a:gd name="connsiteX21" fmla="*/ 64068 w 142638"/>
                  <a:gd name="connsiteY21" fmla="*/ 89350 h 160013"/>
                  <a:gd name="connsiteX22" fmla="*/ 35803 w 142638"/>
                  <a:gd name="connsiteY22" fmla="*/ 109102 h 160013"/>
                  <a:gd name="connsiteX23" fmla="*/ 63126 w 142638"/>
                  <a:gd name="connsiteY23" fmla="*/ 127912 h 160013"/>
                  <a:gd name="connsiteX24" fmla="*/ 100813 w 142638"/>
                  <a:gd name="connsiteY24" fmla="*/ 95934 h 16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638" h="160013">
                    <a:moveTo>
                      <a:pt x="0" y="110042"/>
                    </a:moveTo>
                    <a:cubicBezTo>
                      <a:pt x="0" y="76183"/>
                      <a:pt x="28265" y="58313"/>
                      <a:pt x="62184" y="58313"/>
                    </a:cubicBezTo>
                    <a:cubicBezTo>
                      <a:pt x="75374" y="58313"/>
                      <a:pt x="89507" y="61135"/>
                      <a:pt x="99871" y="64897"/>
                    </a:cubicBezTo>
                    <a:lnTo>
                      <a:pt x="99871" y="60194"/>
                    </a:lnTo>
                    <a:cubicBezTo>
                      <a:pt x="99871" y="45145"/>
                      <a:pt x="89507" y="33859"/>
                      <a:pt x="70663" y="33859"/>
                    </a:cubicBezTo>
                    <a:cubicBezTo>
                      <a:pt x="56531" y="33859"/>
                      <a:pt x="47109" y="38562"/>
                      <a:pt x="42398" y="47967"/>
                    </a:cubicBezTo>
                    <a:cubicBezTo>
                      <a:pt x="40514" y="50789"/>
                      <a:pt x="39571" y="50789"/>
                      <a:pt x="37687" y="50789"/>
                    </a:cubicBezTo>
                    <a:lnTo>
                      <a:pt x="6595" y="50789"/>
                    </a:lnTo>
                    <a:cubicBezTo>
                      <a:pt x="5653" y="50789"/>
                      <a:pt x="4711" y="49848"/>
                      <a:pt x="4711" y="48908"/>
                    </a:cubicBezTo>
                    <a:cubicBezTo>
                      <a:pt x="4711" y="47967"/>
                      <a:pt x="4711" y="47027"/>
                      <a:pt x="4711" y="46086"/>
                    </a:cubicBezTo>
                    <a:cubicBezTo>
                      <a:pt x="10364" y="20692"/>
                      <a:pt x="33918" y="0"/>
                      <a:pt x="70663" y="0"/>
                    </a:cubicBezTo>
                    <a:cubicBezTo>
                      <a:pt x="110235" y="0"/>
                      <a:pt x="136616" y="22573"/>
                      <a:pt x="136616" y="59253"/>
                    </a:cubicBezTo>
                    <a:lnTo>
                      <a:pt x="136616" y="126031"/>
                    </a:lnTo>
                    <a:cubicBezTo>
                      <a:pt x="136616" y="139199"/>
                      <a:pt x="138500" y="146723"/>
                      <a:pt x="142269" y="154247"/>
                    </a:cubicBezTo>
                    <a:cubicBezTo>
                      <a:pt x="143211" y="156128"/>
                      <a:pt x="142269" y="157069"/>
                      <a:pt x="140384" y="157069"/>
                    </a:cubicBezTo>
                    <a:lnTo>
                      <a:pt x="102697" y="157069"/>
                    </a:lnTo>
                    <a:cubicBezTo>
                      <a:pt x="100813" y="157069"/>
                      <a:pt x="99871" y="156128"/>
                      <a:pt x="99871" y="154247"/>
                    </a:cubicBezTo>
                    <a:lnTo>
                      <a:pt x="99871" y="144842"/>
                    </a:lnTo>
                    <a:cubicBezTo>
                      <a:pt x="90449" y="152366"/>
                      <a:pt x="78201" y="159890"/>
                      <a:pt x="55588" y="159890"/>
                    </a:cubicBezTo>
                    <a:cubicBezTo>
                      <a:pt x="24497" y="161771"/>
                      <a:pt x="0" y="142020"/>
                      <a:pt x="0" y="110042"/>
                    </a:cubicBezTo>
                    <a:close/>
                    <a:moveTo>
                      <a:pt x="100813" y="95934"/>
                    </a:moveTo>
                    <a:cubicBezTo>
                      <a:pt x="87622" y="92172"/>
                      <a:pt x="78201" y="89350"/>
                      <a:pt x="64068" y="89350"/>
                    </a:cubicBezTo>
                    <a:cubicBezTo>
                      <a:pt x="48993" y="89350"/>
                      <a:pt x="35803" y="95934"/>
                      <a:pt x="35803" y="109102"/>
                    </a:cubicBezTo>
                    <a:cubicBezTo>
                      <a:pt x="35803" y="121328"/>
                      <a:pt x="46167" y="127912"/>
                      <a:pt x="63126" y="127912"/>
                    </a:cubicBezTo>
                    <a:cubicBezTo>
                      <a:pt x="81969" y="128853"/>
                      <a:pt x="100813" y="115685"/>
                      <a:pt x="100813" y="95934"/>
                    </a:cubicBezTo>
                    <a:close/>
                  </a:path>
                </a:pathLst>
              </a:custGeom>
              <a:grpFill/>
              <a:ln w="939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7454830-ECDC-869F-7792-31E833306288}"/>
                  </a:ext>
                </a:extLst>
              </p:cNvPr>
              <p:cNvSpPr/>
              <p:nvPr/>
            </p:nvSpPr>
            <p:spPr>
              <a:xfrm>
                <a:off x="1413973" y="936819"/>
                <a:ext cx="154886" cy="159969"/>
              </a:xfrm>
              <a:custGeom>
                <a:avLst/>
                <a:gdLst>
                  <a:gd name="connsiteX0" fmla="*/ 0 w 154886"/>
                  <a:gd name="connsiteY0" fmla="*/ 80886 h 159969"/>
                  <a:gd name="connsiteX1" fmla="*/ 81027 w 154886"/>
                  <a:gd name="connsiteY1" fmla="*/ 0 h 159969"/>
                  <a:gd name="connsiteX2" fmla="*/ 154517 w 154886"/>
                  <a:gd name="connsiteY2" fmla="*/ 56432 h 159969"/>
                  <a:gd name="connsiteX3" fmla="*/ 152633 w 154886"/>
                  <a:gd name="connsiteY3" fmla="*/ 60194 h 159969"/>
                  <a:gd name="connsiteX4" fmla="*/ 122483 w 154886"/>
                  <a:gd name="connsiteY4" fmla="*/ 60194 h 159969"/>
                  <a:gd name="connsiteX5" fmla="*/ 117772 w 154886"/>
                  <a:gd name="connsiteY5" fmla="*/ 57372 h 159969"/>
                  <a:gd name="connsiteX6" fmla="*/ 81027 w 154886"/>
                  <a:gd name="connsiteY6" fmla="*/ 32919 h 159969"/>
                  <a:gd name="connsiteX7" fmla="*/ 39572 w 154886"/>
                  <a:gd name="connsiteY7" fmla="*/ 79945 h 159969"/>
                  <a:gd name="connsiteX8" fmla="*/ 81027 w 154886"/>
                  <a:gd name="connsiteY8" fmla="*/ 126972 h 159969"/>
                  <a:gd name="connsiteX9" fmla="*/ 117772 w 154886"/>
                  <a:gd name="connsiteY9" fmla="*/ 102518 h 159969"/>
                  <a:gd name="connsiteX10" fmla="*/ 122483 w 154886"/>
                  <a:gd name="connsiteY10" fmla="*/ 99696 h 159969"/>
                  <a:gd name="connsiteX11" fmla="*/ 152633 w 154886"/>
                  <a:gd name="connsiteY11" fmla="*/ 99696 h 159969"/>
                  <a:gd name="connsiteX12" fmla="*/ 154517 w 154886"/>
                  <a:gd name="connsiteY12" fmla="*/ 103458 h 159969"/>
                  <a:gd name="connsiteX13" fmla="*/ 81027 w 154886"/>
                  <a:gd name="connsiteY13" fmla="*/ 159890 h 159969"/>
                  <a:gd name="connsiteX14" fmla="*/ 0 w 154886"/>
                  <a:gd name="connsiteY14" fmla="*/ 80886 h 1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886" h="159969">
                    <a:moveTo>
                      <a:pt x="0" y="80886"/>
                    </a:moveTo>
                    <a:cubicBezTo>
                      <a:pt x="0" y="31978"/>
                      <a:pt x="34861" y="0"/>
                      <a:pt x="81027" y="0"/>
                    </a:cubicBezTo>
                    <a:cubicBezTo>
                      <a:pt x="121541" y="0"/>
                      <a:pt x="149806" y="26335"/>
                      <a:pt x="154517" y="56432"/>
                    </a:cubicBezTo>
                    <a:cubicBezTo>
                      <a:pt x="154517" y="59253"/>
                      <a:pt x="154517" y="60194"/>
                      <a:pt x="152633" y="60194"/>
                    </a:cubicBezTo>
                    <a:lnTo>
                      <a:pt x="122483" y="60194"/>
                    </a:lnTo>
                    <a:cubicBezTo>
                      <a:pt x="120599" y="60194"/>
                      <a:pt x="118714" y="60194"/>
                      <a:pt x="117772" y="57372"/>
                    </a:cubicBezTo>
                    <a:cubicBezTo>
                      <a:pt x="112119" y="41383"/>
                      <a:pt x="98928" y="32919"/>
                      <a:pt x="81027" y="32919"/>
                    </a:cubicBezTo>
                    <a:cubicBezTo>
                      <a:pt x="56531" y="32919"/>
                      <a:pt x="39572" y="49848"/>
                      <a:pt x="39572" y="79945"/>
                    </a:cubicBezTo>
                    <a:cubicBezTo>
                      <a:pt x="39572" y="110042"/>
                      <a:pt x="56531" y="126972"/>
                      <a:pt x="81027" y="126972"/>
                    </a:cubicBezTo>
                    <a:cubicBezTo>
                      <a:pt x="98928" y="126972"/>
                      <a:pt x="112119" y="118507"/>
                      <a:pt x="117772" y="102518"/>
                    </a:cubicBezTo>
                    <a:cubicBezTo>
                      <a:pt x="118714" y="99696"/>
                      <a:pt x="119656" y="99696"/>
                      <a:pt x="122483" y="99696"/>
                    </a:cubicBezTo>
                    <a:lnTo>
                      <a:pt x="152633" y="99696"/>
                    </a:lnTo>
                    <a:cubicBezTo>
                      <a:pt x="154517" y="99696"/>
                      <a:pt x="155459" y="100637"/>
                      <a:pt x="154517" y="103458"/>
                    </a:cubicBezTo>
                    <a:cubicBezTo>
                      <a:pt x="149806" y="134496"/>
                      <a:pt x="122483" y="159890"/>
                      <a:pt x="81027" y="159890"/>
                    </a:cubicBezTo>
                    <a:cubicBezTo>
                      <a:pt x="34861" y="161771"/>
                      <a:pt x="0" y="129793"/>
                      <a:pt x="0" y="80886"/>
                    </a:cubicBezTo>
                    <a:close/>
                  </a:path>
                </a:pathLst>
              </a:custGeom>
              <a:grpFill/>
              <a:ln w="939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0DFE6BC-CEA8-9555-C9DA-9B8CEB931962}"/>
                  </a:ext>
                </a:extLst>
              </p:cNvPr>
              <p:cNvSpPr/>
              <p:nvPr/>
            </p:nvSpPr>
            <p:spPr>
              <a:xfrm>
                <a:off x="1577912" y="941521"/>
                <a:ext cx="149805" cy="219143"/>
              </a:xfrm>
              <a:custGeom>
                <a:avLst/>
                <a:gdLst>
                  <a:gd name="connsiteX0" fmla="*/ 7537 w 149805"/>
                  <a:gd name="connsiteY0" fmla="*/ 213501 h 219143"/>
                  <a:gd name="connsiteX1" fmla="*/ 4711 w 149805"/>
                  <a:gd name="connsiteY1" fmla="*/ 208798 h 219143"/>
                  <a:gd name="connsiteX2" fmla="*/ 4711 w 149805"/>
                  <a:gd name="connsiteY2" fmla="*/ 181523 h 219143"/>
                  <a:gd name="connsiteX3" fmla="*/ 7537 w 149805"/>
                  <a:gd name="connsiteY3" fmla="*/ 178701 h 219143"/>
                  <a:gd name="connsiteX4" fmla="*/ 32034 w 149805"/>
                  <a:gd name="connsiteY4" fmla="*/ 185285 h 219143"/>
                  <a:gd name="connsiteX5" fmla="*/ 63126 w 149805"/>
                  <a:gd name="connsiteY5" fmla="*/ 151426 h 219143"/>
                  <a:gd name="connsiteX6" fmla="*/ 942 w 149805"/>
                  <a:gd name="connsiteY6" fmla="*/ 5643 h 219143"/>
                  <a:gd name="connsiteX7" fmla="*/ 0 w 149805"/>
                  <a:gd name="connsiteY7" fmla="*/ 2822 h 219143"/>
                  <a:gd name="connsiteX8" fmla="*/ 2827 w 149805"/>
                  <a:gd name="connsiteY8" fmla="*/ 0 h 219143"/>
                  <a:gd name="connsiteX9" fmla="*/ 38629 w 149805"/>
                  <a:gd name="connsiteY9" fmla="*/ 0 h 219143"/>
                  <a:gd name="connsiteX10" fmla="*/ 42398 w 149805"/>
                  <a:gd name="connsiteY10" fmla="*/ 2822 h 219143"/>
                  <a:gd name="connsiteX11" fmla="*/ 79143 w 149805"/>
                  <a:gd name="connsiteY11" fmla="*/ 100637 h 219143"/>
                  <a:gd name="connsiteX12" fmla="*/ 109292 w 149805"/>
                  <a:gd name="connsiteY12" fmla="*/ 2822 h 219143"/>
                  <a:gd name="connsiteX13" fmla="*/ 113061 w 149805"/>
                  <a:gd name="connsiteY13" fmla="*/ 0 h 219143"/>
                  <a:gd name="connsiteX14" fmla="*/ 146979 w 149805"/>
                  <a:gd name="connsiteY14" fmla="*/ 0 h 219143"/>
                  <a:gd name="connsiteX15" fmla="*/ 149806 w 149805"/>
                  <a:gd name="connsiteY15" fmla="*/ 1881 h 219143"/>
                  <a:gd name="connsiteX16" fmla="*/ 148864 w 149805"/>
                  <a:gd name="connsiteY16" fmla="*/ 5643 h 219143"/>
                  <a:gd name="connsiteX17" fmla="*/ 92333 w 149805"/>
                  <a:gd name="connsiteY17" fmla="*/ 170236 h 219143"/>
                  <a:gd name="connsiteX18" fmla="*/ 37687 w 149805"/>
                  <a:gd name="connsiteY18" fmla="*/ 219144 h 219143"/>
                  <a:gd name="connsiteX19" fmla="*/ 7537 w 149805"/>
                  <a:gd name="connsiteY19" fmla="*/ 213501 h 2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9805" h="219143">
                    <a:moveTo>
                      <a:pt x="7537" y="213501"/>
                    </a:moveTo>
                    <a:cubicBezTo>
                      <a:pt x="4711" y="211620"/>
                      <a:pt x="4711" y="210679"/>
                      <a:pt x="4711" y="208798"/>
                    </a:cubicBezTo>
                    <a:lnTo>
                      <a:pt x="4711" y="181523"/>
                    </a:lnTo>
                    <a:cubicBezTo>
                      <a:pt x="4711" y="179641"/>
                      <a:pt x="5653" y="178701"/>
                      <a:pt x="7537" y="178701"/>
                    </a:cubicBezTo>
                    <a:cubicBezTo>
                      <a:pt x="12248" y="178701"/>
                      <a:pt x="20728" y="185285"/>
                      <a:pt x="32034" y="185285"/>
                    </a:cubicBezTo>
                    <a:cubicBezTo>
                      <a:pt x="48051" y="185285"/>
                      <a:pt x="56531" y="174939"/>
                      <a:pt x="63126" y="151426"/>
                    </a:cubicBezTo>
                    <a:lnTo>
                      <a:pt x="942" y="5643"/>
                    </a:lnTo>
                    <a:cubicBezTo>
                      <a:pt x="0" y="3762"/>
                      <a:pt x="0" y="3762"/>
                      <a:pt x="0" y="2822"/>
                    </a:cubicBezTo>
                    <a:cubicBezTo>
                      <a:pt x="0" y="941"/>
                      <a:pt x="942" y="0"/>
                      <a:pt x="2827" y="0"/>
                    </a:cubicBezTo>
                    <a:lnTo>
                      <a:pt x="38629" y="0"/>
                    </a:lnTo>
                    <a:cubicBezTo>
                      <a:pt x="41456" y="0"/>
                      <a:pt x="41456" y="941"/>
                      <a:pt x="42398" y="2822"/>
                    </a:cubicBezTo>
                    <a:lnTo>
                      <a:pt x="79143" y="100637"/>
                    </a:lnTo>
                    <a:lnTo>
                      <a:pt x="109292" y="2822"/>
                    </a:lnTo>
                    <a:cubicBezTo>
                      <a:pt x="110235" y="941"/>
                      <a:pt x="110235" y="0"/>
                      <a:pt x="113061" y="0"/>
                    </a:cubicBezTo>
                    <a:lnTo>
                      <a:pt x="146979" y="0"/>
                    </a:lnTo>
                    <a:cubicBezTo>
                      <a:pt x="148864" y="0"/>
                      <a:pt x="149806" y="941"/>
                      <a:pt x="149806" y="1881"/>
                    </a:cubicBezTo>
                    <a:cubicBezTo>
                      <a:pt x="149806" y="2822"/>
                      <a:pt x="149806" y="3762"/>
                      <a:pt x="148864" y="5643"/>
                    </a:cubicBezTo>
                    <a:lnTo>
                      <a:pt x="92333" y="170236"/>
                    </a:lnTo>
                    <a:cubicBezTo>
                      <a:pt x="79143" y="209738"/>
                      <a:pt x="58415" y="219144"/>
                      <a:pt x="37687" y="219144"/>
                    </a:cubicBezTo>
                    <a:cubicBezTo>
                      <a:pt x="24496" y="218203"/>
                      <a:pt x="14133" y="216322"/>
                      <a:pt x="7537" y="213501"/>
                    </a:cubicBezTo>
                    <a:close/>
                  </a:path>
                </a:pathLst>
              </a:custGeom>
              <a:grpFill/>
              <a:ln w="939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EAA6F22-AE4C-6B90-55A1-974762A672C0}"/>
                  </a:ext>
                </a:extLst>
              </p:cNvPr>
              <p:cNvSpPr/>
              <p:nvPr/>
            </p:nvSpPr>
            <p:spPr>
              <a:xfrm>
                <a:off x="561304" y="1148438"/>
                <a:ext cx="165822" cy="216322"/>
              </a:xfrm>
              <a:custGeom>
                <a:avLst/>
                <a:gdLst>
                  <a:gd name="connsiteX0" fmla="*/ 63126 w 165822"/>
                  <a:gd name="connsiteY0" fmla="*/ 213501 h 216322"/>
                  <a:gd name="connsiteX1" fmla="*/ 63126 w 165822"/>
                  <a:gd name="connsiteY1" fmla="*/ 35740 h 216322"/>
                  <a:gd name="connsiteX2" fmla="*/ 2827 w 165822"/>
                  <a:gd name="connsiteY2" fmla="*/ 35740 h 216322"/>
                  <a:gd name="connsiteX3" fmla="*/ 0 w 165822"/>
                  <a:gd name="connsiteY3" fmla="*/ 32919 h 216322"/>
                  <a:gd name="connsiteX4" fmla="*/ 0 w 165822"/>
                  <a:gd name="connsiteY4" fmla="*/ 2822 h 216322"/>
                  <a:gd name="connsiteX5" fmla="*/ 2827 w 165822"/>
                  <a:gd name="connsiteY5" fmla="*/ 0 h 216322"/>
                  <a:gd name="connsiteX6" fmla="*/ 162996 w 165822"/>
                  <a:gd name="connsiteY6" fmla="*/ 0 h 216322"/>
                  <a:gd name="connsiteX7" fmla="*/ 165823 w 165822"/>
                  <a:gd name="connsiteY7" fmla="*/ 2822 h 216322"/>
                  <a:gd name="connsiteX8" fmla="*/ 165823 w 165822"/>
                  <a:gd name="connsiteY8" fmla="*/ 32919 h 216322"/>
                  <a:gd name="connsiteX9" fmla="*/ 162996 w 165822"/>
                  <a:gd name="connsiteY9" fmla="*/ 35740 h 216322"/>
                  <a:gd name="connsiteX10" fmla="*/ 102697 w 165822"/>
                  <a:gd name="connsiteY10" fmla="*/ 35740 h 216322"/>
                  <a:gd name="connsiteX11" fmla="*/ 102697 w 165822"/>
                  <a:gd name="connsiteY11" fmla="*/ 213501 h 216322"/>
                  <a:gd name="connsiteX12" fmla="*/ 99871 w 165822"/>
                  <a:gd name="connsiteY12" fmla="*/ 216322 h 216322"/>
                  <a:gd name="connsiteX13" fmla="*/ 66894 w 165822"/>
                  <a:gd name="connsiteY13" fmla="*/ 216322 h 216322"/>
                  <a:gd name="connsiteX14" fmla="*/ 63126 w 165822"/>
                  <a:gd name="connsiteY14" fmla="*/ 213501 h 21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822" h="216322">
                    <a:moveTo>
                      <a:pt x="63126" y="213501"/>
                    </a:moveTo>
                    <a:lnTo>
                      <a:pt x="63126" y="35740"/>
                    </a:lnTo>
                    <a:lnTo>
                      <a:pt x="2827" y="35740"/>
                    </a:lnTo>
                    <a:cubicBezTo>
                      <a:pt x="942" y="35740"/>
                      <a:pt x="0" y="34800"/>
                      <a:pt x="0" y="32919"/>
                    </a:cubicBezTo>
                    <a:lnTo>
                      <a:pt x="0" y="2822"/>
                    </a:lnTo>
                    <a:cubicBezTo>
                      <a:pt x="0" y="941"/>
                      <a:pt x="942" y="0"/>
                      <a:pt x="2827" y="0"/>
                    </a:cubicBezTo>
                    <a:lnTo>
                      <a:pt x="162996" y="0"/>
                    </a:lnTo>
                    <a:cubicBezTo>
                      <a:pt x="164881" y="0"/>
                      <a:pt x="165823" y="941"/>
                      <a:pt x="165823" y="2822"/>
                    </a:cubicBezTo>
                    <a:lnTo>
                      <a:pt x="165823" y="32919"/>
                    </a:lnTo>
                    <a:cubicBezTo>
                      <a:pt x="165823" y="34800"/>
                      <a:pt x="164881" y="35740"/>
                      <a:pt x="162996" y="35740"/>
                    </a:cubicBezTo>
                    <a:lnTo>
                      <a:pt x="102697" y="35740"/>
                    </a:lnTo>
                    <a:lnTo>
                      <a:pt x="102697" y="213501"/>
                    </a:lnTo>
                    <a:cubicBezTo>
                      <a:pt x="102697" y="215382"/>
                      <a:pt x="101755" y="216322"/>
                      <a:pt x="99871" y="216322"/>
                    </a:cubicBezTo>
                    <a:lnTo>
                      <a:pt x="66894" y="216322"/>
                    </a:lnTo>
                    <a:cubicBezTo>
                      <a:pt x="64068" y="216322"/>
                      <a:pt x="63126" y="215382"/>
                      <a:pt x="63126" y="213501"/>
                    </a:cubicBezTo>
                    <a:close/>
                  </a:path>
                </a:pathLst>
              </a:custGeom>
              <a:grpFill/>
              <a:ln w="939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50EC04D-608E-B5E6-DBA6-C844B7BF88B7}"/>
                  </a:ext>
                </a:extLst>
              </p:cNvPr>
              <p:cNvSpPr/>
              <p:nvPr/>
            </p:nvSpPr>
            <p:spPr>
              <a:xfrm>
                <a:off x="737491" y="1207692"/>
                <a:ext cx="106465" cy="157068"/>
              </a:xfrm>
              <a:custGeom>
                <a:avLst/>
                <a:gdLst>
                  <a:gd name="connsiteX0" fmla="*/ 0 w 106465"/>
                  <a:gd name="connsiteY0" fmla="*/ 154247 h 157068"/>
                  <a:gd name="connsiteX1" fmla="*/ 0 w 106465"/>
                  <a:gd name="connsiteY1" fmla="*/ 5643 h 157068"/>
                  <a:gd name="connsiteX2" fmla="*/ 2827 w 106465"/>
                  <a:gd name="connsiteY2" fmla="*/ 2822 h 157068"/>
                  <a:gd name="connsiteX3" fmla="*/ 33918 w 106465"/>
                  <a:gd name="connsiteY3" fmla="*/ 2822 h 157068"/>
                  <a:gd name="connsiteX4" fmla="*/ 36745 w 106465"/>
                  <a:gd name="connsiteY4" fmla="*/ 5643 h 157068"/>
                  <a:gd name="connsiteX5" fmla="*/ 36745 w 106465"/>
                  <a:gd name="connsiteY5" fmla="*/ 14108 h 157068"/>
                  <a:gd name="connsiteX6" fmla="*/ 74432 w 106465"/>
                  <a:gd name="connsiteY6" fmla="*/ 0 h 157068"/>
                  <a:gd name="connsiteX7" fmla="*/ 102697 w 106465"/>
                  <a:gd name="connsiteY7" fmla="*/ 4703 h 157068"/>
                  <a:gd name="connsiteX8" fmla="*/ 106466 w 106465"/>
                  <a:gd name="connsiteY8" fmla="*/ 10346 h 157068"/>
                  <a:gd name="connsiteX9" fmla="*/ 106466 w 106465"/>
                  <a:gd name="connsiteY9" fmla="*/ 39502 h 157068"/>
                  <a:gd name="connsiteX10" fmla="*/ 103639 w 106465"/>
                  <a:gd name="connsiteY10" fmla="*/ 42324 h 157068"/>
                  <a:gd name="connsiteX11" fmla="*/ 101755 w 106465"/>
                  <a:gd name="connsiteY11" fmla="*/ 41383 h 157068"/>
                  <a:gd name="connsiteX12" fmla="*/ 69721 w 106465"/>
                  <a:gd name="connsiteY12" fmla="*/ 32919 h 157068"/>
                  <a:gd name="connsiteX13" fmla="*/ 35803 w 106465"/>
                  <a:gd name="connsiteY13" fmla="*/ 74302 h 157068"/>
                  <a:gd name="connsiteX14" fmla="*/ 35803 w 106465"/>
                  <a:gd name="connsiteY14" fmla="*/ 154247 h 157068"/>
                  <a:gd name="connsiteX15" fmla="*/ 32976 w 106465"/>
                  <a:gd name="connsiteY15" fmla="*/ 157069 h 157068"/>
                  <a:gd name="connsiteX16" fmla="*/ 1884 w 106465"/>
                  <a:gd name="connsiteY16" fmla="*/ 157069 h 157068"/>
                  <a:gd name="connsiteX17" fmla="*/ 0 w 106465"/>
                  <a:gd name="connsiteY17" fmla="*/ 154247 h 15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465" h="157068">
                    <a:moveTo>
                      <a:pt x="0" y="154247"/>
                    </a:moveTo>
                    <a:lnTo>
                      <a:pt x="0" y="5643"/>
                    </a:lnTo>
                    <a:cubicBezTo>
                      <a:pt x="0" y="3762"/>
                      <a:pt x="942" y="2822"/>
                      <a:pt x="2827" y="2822"/>
                    </a:cubicBezTo>
                    <a:lnTo>
                      <a:pt x="33918" y="2822"/>
                    </a:lnTo>
                    <a:cubicBezTo>
                      <a:pt x="35803" y="2822"/>
                      <a:pt x="36745" y="3762"/>
                      <a:pt x="36745" y="5643"/>
                    </a:cubicBezTo>
                    <a:lnTo>
                      <a:pt x="36745" y="14108"/>
                    </a:lnTo>
                    <a:cubicBezTo>
                      <a:pt x="46167" y="5643"/>
                      <a:pt x="59357" y="0"/>
                      <a:pt x="74432" y="0"/>
                    </a:cubicBezTo>
                    <a:cubicBezTo>
                      <a:pt x="84796" y="0"/>
                      <a:pt x="94218" y="1881"/>
                      <a:pt x="102697" y="4703"/>
                    </a:cubicBezTo>
                    <a:cubicBezTo>
                      <a:pt x="105524" y="5643"/>
                      <a:pt x="106466" y="7524"/>
                      <a:pt x="106466" y="10346"/>
                    </a:cubicBezTo>
                    <a:lnTo>
                      <a:pt x="106466" y="39502"/>
                    </a:lnTo>
                    <a:cubicBezTo>
                      <a:pt x="106466" y="41383"/>
                      <a:pt x="105524" y="42324"/>
                      <a:pt x="103639" y="42324"/>
                    </a:cubicBezTo>
                    <a:cubicBezTo>
                      <a:pt x="103639" y="42324"/>
                      <a:pt x="102697" y="42324"/>
                      <a:pt x="101755" y="41383"/>
                    </a:cubicBezTo>
                    <a:cubicBezTo>
                      <a:pt x="88565" y="34800"/>
                      <a:pt x="79143" y="32919"/>
                      <a:pt x="69721" y="32919"/>
                    </a:cubicBezTo>
                    <a:cubicBezTo>
                      <a:pt x="49935" y="32919"/>
                      <a:pt x="35803" y="42324"/>
                      <a:pt x="35803" y="74302"/>
                    </a:cubicBezTo>
                    <a:lnTo>
                      <a:pt x="35803" y="154247"/>
                    </a:lnTo>
                    <a:cubicBezTo>
                      <a:pt x="35803" y="156128"/>
                      <a:pt x="34861" y="157069"/>
                      <a:pt x="32976" y="157069"/>
                    </a:cubicBezTo>
                    <a:lnTo>
                      <a:pt x="1884" y="157069"/>
                    </a:lnTo>
                    <a:cubicBezTo>
                      <a:pt x="942" y="157069"/>
                      <a:pt x="0" y="156128"/>
                      <a:pt x="0" y="154247"/>
                    </a:cubicBezTo>
                    <a:close/>
                  </a:path>
                </a:pathLst>
              </a:custGeom>
              <a:grpFill/>
              <a:ln w="939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8C8C205-613D-B331-04E3-33C2A93D0DEB}"/>
                  </a:ext>
                </a:extLst>
              </p:cNvPr>
              <p:cNvSpPr/>
              <p:nvPr/>
            </p:nvSpPr>
            <p:spPr>
              <a:xfrm>
                <a:off x="865627" y="1209573"/>
                <a:ext cx="137557" cy="157100"/>
              </a:xfrm>
              <a:custGeom>
                <a:avLst/>
                <a:gdLst>
                  <a:gd name="connsiteX0" fmla="*/ 0 w 137557"/>
                  <a:gd name="connsiteY0" fmla="*/ 106280 h 157100"/>
                  <a:gd name="connsiteX1" fmla="*/ 0 w 137557"/>
                  <a:gd name="connsiteY1" fmla="*/ 3762 h 157100"/>
                  <a:gd name="connsiteX2" fmla="*/ 2827 w 137557"/>
                  <a:gd name="connsiteY2" fmla="*/ 941 h 157100"/>
                  <a:gd name="connsiteX3" fmla="*/ 33918 w 137557"/>
                  <a:gd name="connsiteY3" fmla="*/ 941 h 157100"/>
                  <a:gd name="connsiteX4" fmla="*/ 36745 w 137557"/>
                  <a:gd name="connsiteY4" fmla="*/ 3762 h 157100"/>
                  <a:gd name="connsiteX5" fmla="*/ 36745 w 137557"/>
                  <a:gd name="connsiteY5" fmla="*/ 93113 h 157100"/>
                  <a:gd name="connsiteX6" fmla="*/ 63126 w 137557"/>
                  <a:gd name="connsiteY6" fmla="*/ 125091 h 157100"/>
                  <a:gd name="connsiteX7" fmla="*/ 99871 w 137557"/>
                  <a:gd name="connsiteY7" fmla="*/ 73361 h 157100"/>
                  <a:gd name="connsiteX8" fmla="*/ 99871 w 137557"/>
                  <a:gd name="connsiteY8" fmla="*/ 2822 h 157100"/>
                  <a:gd name="connsiteX9" fmla="*/ 102697 w 137557"/>
                  <a:gd name="connsiteY9" fmla="*/ 0 h 157100"/>
                  <a:gd name="connsiteX10" fmla="*/ 134731 w 137557"/>
                  <a:gd name="connsiteY10" fmla="*/ 0 h 157100"/>
                  <a:gd name="connsiteX11" fmla="*/ 137558 w 137557"/>
                  <a:gd name="connsiteY11" fmla="*/ 2822 h 157100"/>
                  <a:gd name="connsiteX12" fmla="*/ 137558 w 137557"/>
                  <a:gd name="connsiteY12" fmla="*/ 151426 h 157100"/>
                  <a:gd name="connsiteX13" fmla="*/ 134731 w 137557"/>
                  <a:gd name="connsiteY13" fmla="*/ 154247 h 157100"/>
                  <a:gd name="connsiteX14" fmla="*/ 103639 w 137557"/>
                  <a:gd name="connsiteY14" fmla="*/ 154247 h 157100"/>
                  <a:gd name="connsiteX15" fmla="*/ 100813 w 137557"/>
                  <a:gd name="connsiteY15" fmla="*/ 151426 h 157100"/>
                  <a:gd name="connsiteX16" fmla="*/ 100813 w 137557"/>
                  <a:gd name="connsiteY16" fmla="*/ 140139 h 157100"/>
                  <a:gd name="connsiteX17" fmla="*/ 53704 w 137557"/>
                  <a:gd name="connsiteY17" fmla="*/ 157069 h 157100"/>
                  <a:gd name="connsiteX18" fmla="*/ 0 w 137557"/>
                  <a:gd name="connsiteY18" fmla="*/ 106280 h 15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557" h="157100">
                    <a:moveTo>
                      <a:pt x="0" y="106280"/>
                    </a:moveTo>
                    <a:lnTo>
                      <a:pt x="0" y="3762"/>
                    </a:lnTo>
                    <a:cubicBezTo>
                      <a:pt x="0" y="1881"/>
                      <a:pt x="942" y="941"/>
                      <a:pt x="2827" y="941"/>
                    </a:cubicBezTo>
                    <a:lnTo>
                      <a:pt x="33918" y="941"/>
                    </a:lnTo>
                    <a:cubicBezTo>
                      <a:pt x="35803" y="941"/>
                      <a:pt x="36745" y="1881"/>
                      <a:pt x="36745" y="3762"/>
                    </a:cubicBezTo>
                    <a:lnTo>
                      <a:pt x="36745" y="93113"/>
                    </a:lnTo>
                    <a:cubicBezTo>
                      <a:pt x="36745" y="116626"/>
                      <a:pt x="46167" y="125091"/>
                      <a:pt x="63126" y="125091"/>
                    </a:cubicBezTo>
                    <a:cubicBezTo>
                      <a:pt x="82912" y="125091"/>
                      <a:pt x="99871" y="110042"/>
                      <a:pt x="99871" y="73361"/>
                    </a:cubicBezTo>
                    <a:lnTo>
                      <a:pt x="99871" y="2822"/>
                    </a:lnTo>
                    <a:cubicBezTo>
                      <a:pt x="99871" y="941"/>
                      <a:pt x="100813" y="0"/>
                      <a:pt x="102697" y="0"/>
                    </a:cubicBezTo>
                    <a:lnTo>
                      <a:pt x="134731" y="0"/>
                    </a:lnTo>
                    <a:cubicBezTo>
                      <a:pt x="136616" y="0"/>
                      <a:pt x="137558" y="941"/>
                      <a:pt x="137558" y="2822"/>
                    </a:cubicBezTo>
                    <a:lnTo>
                      <a:pt x="137558" y="151426"/>
                    </a:lnTo>
                    <a:cubicBezTo>
                      <a:pt x="137558" y="153307"/>
                      <a:pt x="136616" y="154247"/>
                      <a:pt x="134731" y="154247"/>
                    </a:cubicBezTo>
                    <a:lnTo>
                      <a:pt x="103639" y="154247"/>
                    </a:lnTo>
                    <a:cubicBezTo>
                      <a:pt x="101755" y="154247"/>
                      <a:pt x="100813" y="153307"/>
                      <a:pt x="100813" y="151426"/>
                    </a:cubicBezTo>
                    <a:lnTo>
                      <a:pt x="100813" y="140139"/>
                    </a:lnTo>
                    <a:cubicBezTo>
                      <a:pt x="88565" y="150485"/>
                      <a:pt x="73490" y="157069"/>
                      <a:pt x="53704" y="157069"/>
                    </a:cubicBezTo>
                    <a:cubicBezTo>
                      <a:pt x="19786" y="158009"/>
                      <a:pt x="0" y="138258"/>
                      <a:pt x="0" y="106280"/>
                    </a:cubicBezTo>
                    <a:close/>
                  </a:path>
                </a:pathLst>
              </a:custGeom>
              <a:grpFill/>
              <a:ln w="939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F271C8D-7D60-37EF-6606-B5B162BB6478}"/>
                  </a:ext>
                </a:extLst>
              </p:cNvPr>
              <p:cNvSpPr/>
              <p:nvPr/>
            </p:nvSpPr>
            <p:spPr>
              <a:xfrm>
                <a:off x="1025797" y="1206751"/>
                <a:ext cx="132846" cy="161771"/>
              </a:xfrm>
              <a:custGeom>
                <a:avLst/>
                <a:gdLst>
                  <a:gd name="connsiteX0" fmla="*/ 0 w 132846"/>
                  <a:gd name="connsiteY0" fmla="*/ 106280 h 161771"/>
                  <a:gd name="connsiteX1" fmla="*/ 2827 w 132846"/>
                  <a:gd name="connsiteY1" fmla="*/ 103458 h 161771"/>
                  <a:gd name="connsiteX2" fmla="*/ 33918 w 132846"/>
                  <a:gd name="connsiteY2" fmla="*/ 103458 h 161771"/>
                  <a:gd name="connsiteX3" fmla="*/ 36745 w 132846"/>
                  <a:gd name="connsiteY3" fmla="*/ 106280 h 161771"/>
                  <a:gd name="connsiteX4" fmla="*/ 68779 w 132846"/>
                  <a:gd name="connsiteY4" fmla="*/ 127912 h 161771"/>
                  <a:gd name="connsiteX5" fmla="*/ 96102 w 132846"/>
                  <a:gd name="connsiteY5" fmla="*/ 112864 h 161771"/>
                  <a:gd name="connsiteX6" fmla="*/ 57473 w 132846"/>
                  <a:gd name="connsiteY6" fmla="*/ 93113 h 161771"/>
                  <a:gd name="connsiteX7" fmla="*/ 2827 w 132846"/>
                  <a:gd name="connsiteY7" fmla="*/ 47967 h 161771"/>
                  <a:gd name="connsiteX8" fmla="*/ 64068 w 132846"/>
                  <a:gd name="connsiteY8" fmla="*/ 0 h 161771"/>
                  <a:gd name="connsiteX9" fmla="*/ 129078 w 132846"/>
                  <a:gd name="connsiteY9" fmla="*/ 47967 h 161771"/>
                  <a:gd name="connsiteX10" fmla="*/ 126252 w 132846"/>
                  <a:gd name="connsiteY10" fmla="*/ 50789 h 161771"/>
                  <a:gd name="connsiteX11" fmla="*/ 95160 w 132846"/>
                  <a:gd name="connsiteY11" fmla="*/ 50789 h 161771"/>
                  <a:gd name="connsiteX12" fmla="*/ 90449 w 132846"/>
                  <a:gd name="connsiteY12" fmla="*/ 47967 h 161771"/>
                  <a:gd name="connsiteX13" fmla="*/ 63126 w 132846"/>
                  <a:gd name="connsiteY13" fmla="*/ 32919 h 161771"/>
                  <a:gd name="connsiteX14" fmla="*/ 39571 w 132846"/>
                  <a:gd name="connsiteY14" fmla="*/ 47967 h 161771"/>
                  <a:gd name="connsiteX15" fmla="*/ 77258 w 132846"/>
                  <a:gd name="connsiteY15" fmla="*/ 66778 h 161771"/>
                  <a:gd name="connsiteX16" fmla="*/ 132847 w 132846"/>
                  <a:gd name="connsiteY16" fmla="*/ 112864 h 161771"/>
                  <a:gd name="connsiteX17" fmla="*/ 66895 w 132846"/>
                  <a:gd name="connsiteY17" fmla="*/ 161771 h 161771"/>
                  <a:gd name="connsiteX18" fmla="*/ 0 w 132846"/>
                  <a:gd name="connsiteY18" fmla="*/ 106280 h 1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846" h="161771">
                    <a:moveTo>
                      <a:pt x="0" y="106280"/>
                    </a:moveTo>
                    <a:cubicBezTo>
                      <a:pt x="0" y="104399"/>
                      <a:pt x="942" y="103458"/>
                      <a:pt x="2827" y="103458"/>
                    </a:cubicBezTo>
                    <a:lnTo>
                      <a:pt x="33918" y="103458"/>
                    </a:lnTo>
                    <a:cubicBezTo>
                      <a:pt x="35803" y="103458"/>
                      <a:pt x="36745" y="104399"/>
                      <a:pt x="36745" y="106280"/>
                    </a:cubicBezTo>
                    <a:cubicBezTo>
                      <a:pt x="39571" y="121329"/>
                      <a:pt x="52762" y="127912"/>
                      <a:pt x="68779" y="127912"/>
                    </a:cubicBezTo>
                    <a:cubicBezTo>
                      <a:pt x="83854" y="127912"/>
                      <a:pt x="96102" y="122269"/>
                      <a:pt x="96102" y="112864"/>
                    </a:cubicBezTo>
                    <a:cubicBezTo>
                      <a:pt x="96102" y="104399"/>
                      <a:pt x="85738" y="97815"/>
                      <a:pt x="57473" y="93113"/>
                    </a:cubicBezTo>
                    <a:cubicBezTo>
                      <a:pt x="19786" y="86529"/>
                      <a:pt x="2827" y="71480"/>
                      <a:pt x="2827" y="47967"/>
                    </a:cubicBezTo>
                    <a:cubicBezTo>
                      <a:pt x="2827" y="13167"/>
                      <a:pt x="34861" y="0"/>
                      <a:pt x="64068" y="0"/>
                    </a:cubicBezTo>
                    <a:cubicBezTo>
                      <a:pt x="101755" y="0"/>
                      <a:pt x="126252" y="20692"/>
                      <a:pt x="129078" y="47967"/>
                    </a:cubicBezTo>
                    <a:cubicBezTo>
                      <a:pt x="129078" y="49848"/>
                      <a:pt x="128136" y="50789"/>
                      <a:pt x="126252" y="50789"/>
                    </a:cubicBezTo>
                    <a:lnTo>
                      <a:pt x="95160" y="50789"/>
                    </a:lnTo>
                    <a:cubicBezTo>
                      <a:pt x="93275" y="50789"/>
                      <a:pt x="91391" y="49848"/>
                      <a:pt x="90449" y="47967"/>
                    </a:cubicBezTo>
                    <a:cubicBezTo>
                      <a:pt x="85738" y="38562"/>
                      <a:pt x="77258" y="32919"/>
                      <a:pt x="63126" y="32919"/>
                    </a:cubicBezTo>
                    <a:cubicBezTo>
                      <a:pt x="50878" y="32919"/>
                      <a:pt x="39571" y="37621"/>
                      <a:pt x="39571" y="47967"/>
                    </a:cubicBezTo>
                    <a:cubicBezTo>
                      <a:pt x="39571" y="55491"/>
                      <a:pt x="46167" y="62075"/>
                      <a:pt x="77258" y="66778"/>
                    </a:cubicBezTo>
                    <a:cubicBezTo>
                      <a:pt x="111177" y="72421"/>
                      <a:pt x="132847" y="83707"/>
                      <a:pt x="132847" y="112864"/>
                    </a:cubicBezTo>
                    <a:cubicBezTo>
                      <a:pt x="132847" y="142020"/>
                      <a:pt x="105524" y="161771"/>
                      <a:pt x="66895" y="161771"/>
                    </a:cubicBezTo>
                    <a:cubicBezTo>
                      <a:pt x="29208" y="160831"/>
                      <a:pt x="2827" y="140139"/>
                      <a:pt x="0" y="106280"/>
                    </a:cubicBezTo>
                    <a:close/>
                  </a:path>
                </a:pathLst>
              </a:custGeom>
              <a:grpFill/>
              <a:ln w="939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C717610-EBB4-07A4-99B3-1EBB20496C6F}"/>
                  </a:ext>
                </a:extLst>
              </p:cNvPr>
              <p:cNvSpPr/>
              <p:nvPr/>
            </p:nvSpPr>
            <p:spPr>
              <a:xfrm>
                <a:off x="1171834" y="1162546"/>
                <a:ext cx="118714" cy="204132"/>
              </a:xfrm>
              <a:custGeom>
                <a:avLst/>
                <a:gdLst>
                  <a:gd name="connsiteX0" fmla="*/ 29208 w 118714"/>
                  <a:gd name="connsiteY0" fmla="*/ 153307 h 204132"/>
                  <a:gd name="connsiteX1" fmla="*/ 29208 w 118714"/>
                  <a:gd name="connsiteY1" fmla="*/ 79945 h 204132"/>
                  <a:gd name="connsiteX2" fmla="*/ 2827 w 118714"/>
                  <a:gd name="connsiteY2" fmla="*/ 79945 h 204132"/>
                  <a:gd name="connsiteX3" fmla="*/ 0 w 118714"/>
                  <a:gd name="connsiteY3" fmla="*/ 77124 h 204132"/>
                  <a:gd name="connsiteX4" fmla="*/ 0 w 118714"/>
                  <a:gd name="connsiteY4" fmla="*/ 49848 h 204132"/>
                  <a:gd name="connsiteX5" fmla="*/ 2827 w 118714"/>
                  <a:gd name="connsiteY5" fmla="*/ 47027 h 204132"/>
                  <a:gd name="connsiteX6" fmla="*/ 29208 w 118714"/>
                  <a:gd name="connsiteY6" fmla="*/ 47027 h 204132"/>
                  <a:gd name="connsiteX7" fmla="*/ 29208 w 118714"/>
                  <a:gd name="connsiteY7" fmla="*/ 2822 h 204132"/>
                  <a:gd name="connsiteX8" fmla="*/ 32034 w 118714"/>
                  <a:gd name="connsiteY8" fmla="*/ 0 h 204132"/>
                  <a:gd name="connsiteX9" fmla="*/ 63126 w 118714"/>
                  <a:gd name="connsiteY9" fmla="*/ 0 h 204132"/>
                  <a:gd name="connsiteX10" fmla="*/ 65952 w 118714"/>
                  <a:gd name="connsiteY10" fmla="*/ 2822 h 204132"/>
                  <a:gd name="connsiteX11" fmla="*/ 65952 w 118714"/>
                  <a:gd name="connsiteY11" fmla="*/ 47027 h 204132"/>
                  <a:gd name="connsiteX12" fmla="*/ 113061 w 118714"/>
                  <a:gd name="connsiteY12" fmla="*/ 47027 h 204132"/>
                  <a:gd name="connsiteX13" fmla="*/ 115888 w 118714"/>
                  <a:gd name="connsiteY13" fmla="*/ 49848 h 204132"/>
                  <a:gd name="connsiteX14" fmla="*/ 115888 w 118714"/>
                  <a:gd name="connsiteY14" fmla="*/ 77124 h 204132"/>
                  <a:gd name="connsiteX15" fmla="*/ 113061 w 118714"/>
                  <a:gd name="connsiteY15" fmla="*/ 79945 h 204132"/>
                  <a:gd name="connsiteX16" fmla="*/ 65952 w 118714"/>
                  <a:gd name="connsiteY16" fmla="*/ 79945 h 204132"/>
                  <a:gd name="connsiteX17" fmla="*/ 65952 w 118714"/>
                  <a:gd name="connsiteY17" fmla="*/ 145782 h 204132"/>
                  <a:gd name="connsiteX18" fmla="*/ 87622 w 118714"/>
                  <a:gd name="connsiteY18" fmla="*/ 171177 h 204132"/>
                  <a:gd name="connsiteX19" fmla="*/ 114003 w 118714"/>
                  <a:gd name="connsiteY19" fmla="*/ 166474 h 204132"/>
                  <a:gd name="connsiteX20" fmla="*/ 116830 w 118714"/>
                  <a:gd name="connsiteY20" fmla="*/ 165534 h 204132"/>
                  <a:gd name="connsiteX21" fmla="*/ 118714 w 118714"/>
                  <a:gd name="connsiteY21" fmla="*/ 168355 h 204132"/>
                  <a:gd name="connsiteX22" fmla="*/ 118714 w 118714"/>
                  <a:gd name="connsiteY22" fmla="*/ 193749 h 204132"/>
                  <a:gd name="connsiteX23" fmla="*/ 115888 w 118714"/>
                  <a:gd name="connsiteY23" fmla="*/ 199393 h 204132"/>
                  <a:gd name="connsiteX24" fmla="*/ 80085 w 118714"/>
                  <a:gd name="connsiteY24" fmla="*/ 204095 h 204132"/>
                  <a:gd name="connsiteX25" fmla="*/ 29208 w 118714"/>
                  <a:gd name="connsiteY25" fmla="*/ 153307 h 20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14" h="204132">
                    <a:moveTo>
                      <a:pt x="29208" y="153307"/>
                    </a:moveTo>
                    <a:lnTo>
                      <a:pt x="29208" y="79945"/>
                    </a:lnTo>
                    <a:lnTo>
                      <a:pt x="2827" y="79945"/>
                    </a:lnTo>
                    <a:cubicBezTo>
                      <a:pt x="942" y="79945"/>
                      <a:pt x="0" y="79005"/>
                      <a:pt x="0" y="77124"/>
                    </a:cubicBezTo>
                    <a:lnTo>
                      <a:pt x="0" y="49848"/>
                    </a:lnTo>
                    <a:cubicBezTo>
                      <a:pt x="0" y="47967"/>
                      <a:pt x="942" y="47027"/>
                      <a:pt x="2827" y="47027"/>
                    </a:cubicBezTo>
                    <a:lnTo>
                      <a:pt x="29208" y="47027"/>
                    </a:lnTo>
                    <a:lnTo>
                      <a:pt x="29208" y="2822"/>
                    </a:lnTo>
                    <a:cubicBezTo>
                      <a:pt x="29208" y="941"/>
                      <a:pt x="30150" y="0"/>
                      <a:pt x="32034" y="0"/>
                    </a:cubicBezTo>
                    <a:lnTo>
                      <a:pt x="63126" y="0"/>
                    </a:lnTo>
                    <a:cubicBezTo>
                      <a:pt x="65010" y="0"/>
                      <a:pt x="65952" y="941"/>
                      <a:pt x="65952" y="2822"/>
                    </a:cubicBezTo>
                    <a:lnTo>
                      <a:pt x="65952" y="47027"/>
                    </a:lnTo>
                    <a:lnTo>
                      <a:pt x="113061" y="47027"/>
                    </a:lnTo>
                    <a:cubicBezTo>
                      <a:pt x="114946" y="47027"/>
                      <a:pt x="115888" y="47967"/>
                      <a:pt x="115888" y="49848"/>
                    </a:cubicBezTo>
                    <a:lnTo>
                      <a:pt x="115888" y="77124"/>
                    </a:lnTo>
                    <a:cubicBezTo>
                      <a:pt x="115888" y="79005"/>
                      <a:pt x="114946" y="79945"/>
                      <a:pt x="113061" y="79945"/>
                    </a:cubicBezTo>
                    <a:lnTo>
                      <a:pt x="65952" y="79945"/>
                    </a:lnTo>
                    <a:lnTo>
                      <a:pt x="65952" y="145782"/>
                    </a:lnTo>
                    <a:cubicBezTo>
                      <a:pt x="65952" y="162712"/>
                      <a:pt x="71605" y="171177"/>
                      <a:pt x="87622" y="171177"/>
                    </a:cubicBezTo>
                    <a:cubicBezTo>
                      <a:pt x="97044" y="171177"/>
                      <a:pt x="103639" y="170236"/>
                      <a:pt x="114003" y="166474"/>
                    </a:cubicBezTo>
                    <a:cubicBezTo>
                      <a:pt x="114946" y="166474"/>
                      <a:pt x="115888" y="165534"/>
                      <a:pt x="116830" y="165534"/>
                    </a:cubicBezTo>
                    <a:cubicBezTo>
                      <a:pt x="118714" y="165534"/>
                      <a:pt x="118714" y="166474"/>
                      <a:pt x="118714" y="168355"/>
                    </a:cubicBezTo>
                    <a:lnTo>
                      <a:pt x="118714" y="193749"/>
                    </a:lnTo>
                    <a:cubicBezTo>
                      <a:pt x="118714" y="196571"/>
                      <a:pt x="118714" y="198452"/>
                      <a:pt x="115888" y="199393"/>
                    </a:cubicBezTo>
                    <a:cubicBezTo>
                      <a:pt x="106466" y="203155"/>
                      <a:pt x="92333" y="204095"/>
                      <a:pt x="80085" y="204095"/>
                    </a:cubicBezTo>
                    <a:cubicBezTo>
                      <a:pt x="51820" y="205036"/>
                      <a:pt x="29208" y="188106"/>
                      <a:pt x="29208" y="153307"/>
                    </a:cubicBezTo>
                    <a:close/>
                  </a:path>
                </a:pathLst>
              </a:custGeom>
              <a:grpFill/>
              <a:ln w="9395" cap="flat">
                <a:noFill/>
                <a:prstDash val="solid"/>
                <a:miter/>
              </a:ln>
            </p:spPr>
            <p:txBody>
              <a:bodyPr rtlCol="0" anchor="ctr"/>
              <a:lstStyle/>
              <a:p>
                <a:pPr algn="l" rtl="0"/>
                <a:endParaRPr lang="en-US"/>
              </a:p>
            </p:txBody>
          </p:sp>
        </p:grpSp>
      </p:grpSp>
      <p:sp>
        <p:nvSpPr>
          <p:cNvPr id="7" name="Text Placeholder 8">
            <a:extLst>
              <a:ext uri="{FF2B5EF4-FFF2-40B4-BE49-F238E27FC236}">
                <a16:creationId xmlns:a16="http://schemas.microsoft.com/office/drawing/2014/main" id="{A741A5EA-8476-0F2B-BE6D-FB4CB13D88BE}"/>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8" name="Title 1">
            <a:extLst>
              <a:ext uri="{FF2B5EF4-FFF2-40B4-BE49-F238E27FC236}">
                <a16:creationId xmlns:a16="http://schemas.microsoft.com/office/drawing/2014/main" id="{E4161FB7-BFD2-AD54-E4FA-40269500103D}"/>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solidFill>
                  <a:schemeClr val="tx1"/>
                </a:solidFill>
              </a:defRPr>
            </a:lvl1pPr>
          </a:lstStyle>
          <a:p>
            <a:r>
              <a:rPr lang="en-GB"/>
              <a:t>Slide title</a:t>
            </a:r>
            <a:br>
              <a:rPr lang="en-GB"/>
            </a:br>
            <a:r>
              <a:rPr lang="en-GB"/>
              <a:t>goes here</a:t>
            </a:r>
            <a:endParaRPr lang="en-US"/>
          </a:p>
        </p:txBody>
      </p:sp>
      <p:sp>
        <p:nvSpPr>
          <p:cNvPr id="9" name="Subtitle 2">
            <a:extLst>
              <a:ext uri="{FF2B5EF4-FFF2-40B4-BE49-F238E27FC236}">
                <a16:creationId xmlns:a16="http://schemas.microsoft.com/office/drawing/2014/main" id="{3FC77B1E-937F-942A-6D37-56FBD9A46923}"/>
              </a:ext>
            </a:extLst>
          </p:cNvPr>
          <p:cNvSpPr>
            <a:spLocks noGrp="1"/>
          </p:cNvSpPr>
          <p:nvPr>
            <p:ph type="subTitle" idx="1"/>
          </p:nvPr>
        </p:nvSpPr>
        <p:spPr>
          <a:xfrm>
            <a:off x="1524000" y="4338000"/>
            <a:ext cx="9144000" cy="276999"/>
          </a:xfrm>
        </p:spPr>
        <p:txBody>
          <a:bodyPr>
            <a:spAutoFit/>
          </a:bodyPr>
          <a:lstStyle>
            <a:lvl1pPr marL="0" indent="0" algn="ctr">
              <a:buNone/>
              <a:defRPr lang="en-GB" sz="1800" b="0" i="0" kern="1200" spc="0" baseline="0" smtClean="0">
                <a:solidFill>
                  <a:schemeClr val="tx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338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Shape 2">
    <p:bg>
      <p:bgPr>
        <a:solidFill>
          <a:srgbClr val="ADBEF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D8B3183-C25A-B2D9-717D-2265AE68D214}"/>
              </a:ext>
            </a:extLst>
          </p:cNvPr>
          <p:cNvSpPr>
            <a:spLocks noGrp="1"/>
          </p:cNvSpPr>
          <p:nvPr>
            <p:ph type="pic" sz="quarter" idx="15" hasCustomPrompt="1"/>
          </p:nvPr>
        </p:nvSpPr>
        <p:spPr>
          <a:xfrm>
            <a:off x="3082762" y="900000"/>
            <a:ext cx="6050494" cy="4932418"/>
          </a:xfrm>
          <a:custGeom>
            <a:avLst/>
            <a:gdLst>
              <a:gd name="connsiteX0" fmla="*/ 0 w 6050494"/>
              <a:gd name="connsiteY0" fmla="*/ 0 h 4932418"/>
              <a:gd name="connsiteX1" fmla="*/ 2347853 w 6050494"/>
              <a:gd name="connsiteY1" fmla="*/ 0 h 4932418"/>
              <a:gd name="connsiteX2" fmla="*/ 3025242 w 6050494"/>
              <a:gd name="connsiteY2" fmla="*/ 245905 h 4932418"/>
              <a:gd name="connsiteX3" fmla="*/ 3702641 w 6050494"/>
              <a:gd name="connsiteY3" fmla="*/ 0 h 4932418"/>
              <a:gd name="connsiteX4" fmla="*/ 6050494 w 6050494"/>
              <a:gd name="connsiteY4" fmla="*/ 0 h 4932418"/>
              <a:gd name="connsiteX5" fmla="*/ 6050494 w 6050494"/>
              <a:gd name="connsiteY5" fmla="*/ 4652257 h 4932418"/>
              <a:gd name="connsiteX6" fmla="*/ 3794710 w 6050494"/>
              <a:gd name="connsiteY6" fmla="*/ 4652257 h 4932418"/>
              <a:gd name="connsiteX7" fmla="*/ 3025242 w 6050494"/>
              <a:gd name="connsiteY7" fmla="*/ 4932418 h 4932418"/>
              <a:gd name="connsiteX8" fmla="*/ 2255773 w 6050494"/>
              <a:gd name="connsiteY8" fmla="*/ 4652896 h 4932418"/>
              <a:gd name="connsiteX9" fmla="*/ 0 w 6050494"/>
              <a:gd name="connsiteY9" fmla="*/ 4652896 h 49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0494" h="4932418">
                <a:moveTo>
                  <a:pt x="0" y="0"/>
                </a:moveTo>
                <a:lnTo>
                  <a:pt x="2347853" y="0"/>
                </a:lnTo>
                <a:lnTo>
                  <a:pt x="3025242" y="245905"/>
                </a:lnTo>
                <a:lnTo>
                  <a:pt x="3702641" y="0"/>
                </a:lnTo>
                <a:lnTo>
                  <a:pt x="6050494" y="0"/>
                </a:lnTo>
                <a:lnTo>
                  <a:pt x="6050494" y="4652257"/>
                </a:lnTo>
                <a:lnTo>
                  <a:pt x="3794710" y="4652257"/>
                </a:lnTo>
                <a:lnTo>
                  <a:pt x="3025242" y="4932418"/>
                </a:lnTo>
                <a:lnTo>
                  <a:pt x="2255773" y="4652896"/>
                </a:lnTo>
                <a:lnTo>
                  <a:pt x="0" y="4652896"/>
                </a:lnTo>
                <a:close/>
              </a:path>
            </a:pathLst>
          </a:custGeom>
          <a:solidFill>
            <a:srgbClr val="D3F472"/>
          </a:solid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7" name="Text Placeholder 8">
            <a:extLst>
              <a:ext uri="{FF2B5EF4-FFF2-40B4-BE49-F238E27FC236}">
                <a16:creationId xmlns:a16="http://schemas.microsoft.com/office/drawing/2014/main" id="{B27BAF8D-7B06-9902-3655-B444CE16397E}"/>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10" name="Title 1">
            <a:extLst>
              <a:ext uri="{FF2B5EF4-FFF2-40B4-BE49-F238E27FC236}">
                <a16:creationId xmlns:a16="http://schemas.microsoft.com/office/drawing/2014/main" id="{730F1121-AB67-9FCE-3944-1E099473927F}"/>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solidFill>
                  <a:schemeClr val="tx1"/>
                </a:solidFill>
              </a:defRPr>
            </a:lvl1pPr>
          </a:lstStyle>
          <a:p>
            <a:r>
              <a:rPr lang="en-GB"/>
              <a:t>Slide title</a:t>
            </a:r>
            <a:br>
              <a:rPr lang="en-GB"/>
            </a:br>
            <a:r>
              <a:rPr lang="en-GB"/>
              <a:t>goes here</a:t>
            </a:r>
            <a:endParaRPr lang="en-US"/>
          </a:p>
        </p:txBody>
      </p:sp>
      <p:sp>
        <p:nvSpPr>
          <p:cNvPr id="11" name="Subtitle 2">
            <a:extLst>
              <a:ext uri="{FF2B5EF4-FFF2-40B4-BE49-F238E27FC236}">
                <a16:creationId xmlns:a16="http://schemas.microsoft.com/office/drawing/2014/main" id="{B2B85FED-F1E9-7FBA-A3DB-F3F5E60E386F}"/>
              </a:ext>
            </a:extLst>
          </p:cNvPr>
          <p:cNvSpPr>
            <a:spLocks noGrp="1"/>
          </p:cNvSpPr>
          <p:nvPr>
            <p:ph type="subTitle" idx="1"/>
          </p:nvPr>
        </p:nvSpPr>
        <p:spPr>
          <a:xfrm>
            <a:off x="1524000" y="4338000"/>
            <a:ext cx="9144000" cy="276999"/>
          </a:xfrm>
        </p:spPr>
        <p:txBody>
          <a:bodyPr>
            <a:spAutoFit/>
          </a:bodyPr>
          <a:lstStyle>
            <a:lvl1pPr marL="0" indent="0" algn="ctr">
              <a:buNone/>
              <a:defRPr lang="en-GB" sz="1800" b="0" i="0" kern="1200" spc="0" baseline="0" smtClean="0">
                <a:solidFill>
                  <a:schemeClr val="tx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3" name="Graphic 11">
            <a:extLst>
              <a:ext uri="{FF2B5EF4-FFF2-40B4-BE49-F238E27FC236}">
                <a16:creationId xmlns:a16="http://schemas.microsoft.com/office/drawing/2014/main" id="{5828EA62-AF68-DDC7-0889-704DBE2287DA}"/>
              </a:ext>
            </a:extLst>
          </p:cNvPr>
          <p:cNvGrpSpPr/>
          <p:nvPr/>
        </p:nvGrpSpPr>
        <p:grpSpPr>
          <a:xfrm>
            <a:off x="223200" y="234000"/>
            <a:ext cx="1846800" cy="1795607"/>
            <a:chOff x="223200" y="234000"/>
            <a:chExt cx="1846800" cy="1795607"/>
          </a:xfrm>
        </p:grpSpPr>
        <p:sp>
          <p:nvSpPr>
            <p:cNvPr id="14" name="Freeform 13">
              <a:extLst>
                <a:ext uri="{FF2B5EF4-FFF2-40B4-BE49-F238E27FC236}">
                  <a16:creationId xmlns:a16="http://schemas.microsoft.com/office/drawing/2014/main" id="{F630B62A-F0AC-0B27-0C9C-BB5BB90E36D5}"/>
                </a:ext>
              </a:extLst>
            </p:cNvPr>
            <p:cNvSpPr/>
            <p:nvPr/>
          </p:nvSpPr>
          <p:spPr>
            <a:xfrm>
              <a:off x="439916" y="450338"/>
              <a:ext cx="1413367" cy="1149414"/>
            </a:xfrm>
            <a:custGeom>
              <a:avLst/>
              <a:gdLst>
                <a:gd name="connsiteX0" fmla="*/ 0 w 1413367"/>
                <a:gd name="connsiteY0" fmla="*/ 0 h 1149414"/>
                <a:gd name="connsiteX1" fmla="*/ 0 w 1413367"/>
                <a:gd name="connsiteY1" fmla="*/ 716738 h 1149414"/>
                <a:gd name="connsiteX2" fmla="*/ 706684 w 1413367"/>
                <a:gd name="connsiteY2" fmla="*/ 1149415 h 1149414"/>
                <a:gd name="connsiteX3" fmla="*/ 1413367 w 1413367"/>
                <a:gd name="connsiteY3" fmla="*/ 716738 h 1149414"/>
                <a:gd name="connsiteX4" fmla="*/ 1413367 w 1413367"/>
                <a:gd name="connsiteY4" fmla="*/ 0 h 1149414"/>
                <a:gd name="connsiteX5" fmla="*/ 0 w 1413367"/>
                <a:gd name="connsiteY5" fmla="*/ 0 h 114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367" h="1149414">
                  <a:moveTo>
                    <a:pt x="0" y="0"/>
                  </a:moveTo>
                  <a:lnTo>
                    <a:pt x="0" y="716738"/>
                  </a:lnTo>
                  <a:lnTo>
                    <a:pt x="706684" y="1149415"/>
                  </a:lnTo>
                  <a:lnTo>
                    <a:pt x="1413367" y="716738"/>
                  </a:lnTo>
                  <a:lnTo>
                    <a:pt x="1413367" y="0"/>
                  </a:lnTo>
                  <a:lnTo>
                    <a:pt x="0" y="0"/>
                  </a:lnTo>
                  <a:close/>
                </a:path>
              </a:pathLst>
            </a:custGeom>
            <a:solidFill>
              <a:schemeClr val="accent5"/>
            </a:solidFill>
            <a:ln w="9379"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5EB57F57-5784-3216-C032-DAA6534D9C1E}"/>
                </a:ext>
              </a:extLst>
            </p:cNvPr>
            <p:cNvSpPr/>
            <p:nvPr/>
          </p:nvSpPr>
          <p:spPr>
            <a:xfrm>
              <a:off x="223200" y="234000"/>
              <a:ext cx="1846800" cy="1795607"/>
            </a:xfrm>
            <a:custGeom>
              <a:avLst/>
              <a:gdLst>
                <a:gd name="connsiteX0" fmla="*/ 0 w 1846800"/>
                <a:gd name="connsiteY0" fmla="*/ 0 h 1795607"/>
                <a:gd name="connsiteX1" fmla="*/ 1846800 w 1846800"/>
                <a:gd name="connsiteY1" fmla="*/ 0 h 1795607"/>
                <a:gd name="connsiteX2" fmla="*/ 1846800 w 1846800"/>
                <a:gd name="connsiteY2" fmla="*/ 1795607 h 1795607"/>
                <a:gd name="connsiteX3" fmla="*/ 0 w 1846800"/>
                <a:gd name="connsiteY3" fmla="*/ 1795607 h 1795607"/>
              </a:gdLst>
              <a:ahLst/>
              <a:cxnLst>
                <a:cxn ang="0">
                  <a:pos x="connsiteX0" y="connsiteY0"/>
                </a:cxn>
                <a:cxn ang="0">
                  <a:pos x="connsiteX1" y="connsiteY1"/>
                </a:cxn>
                <a:cxn ang="0">
                  <a:pos x="connsiteX2" y="connsiteY2"/>
                </a:cxn>
                <a:cxn ang="0">
                  <a:pos x="connsiteX3" y="connsiteY3"/>
                </a:cxn>
              </a:cxnLst>
              <a:rect l="l" t="t" r="r" b="b"/>
              <a:pathLst>
                <a:path w="1846800" h="1795607">
                  <a:moveTo>
                    <a:pt x="0" y="0"/>
                  </a:moveTo>
                  <a:lnTo>
                    <a:pt x="1846800" y="0"/>
                  </a:lnTo>
                  <a:lnTo>
                    <a:pt x="1846800" y="1795607"/>
                  </a:lnTo>
                  <a:lnTo>
                    <a:pt x="0" y="1795607"/>
                  </a:lnTo>
                  <a:close/>
                </a:path>
              </a:pathLst>
            </a:custGeom>
            <a:noFill/>
            <a:ln w="9379" cap="flat">
              <a:noFill/>
              <a:prstDash val="solid"/>
              <a:miter/>
            </a:ln>
          </p:spPr>
          <p:txBody>
            <a:bodyPr rtlCol="0" anchor="ctr"/>
            <a:lstStyle/>
            <a:p>
              <a:endParaRPr lang="en-US"/>
            </a:p>
          </p:txBody>
        </p:sp>
        <p:grpSp>
          <p:nvGrpSpPr>
            <p:cNvPr id="16" name="Graphic 11">
              <a:extLst>
                <a:ext uri="{FF2B5EF4-FFF2-40B4-BE49-F238E27FC236}">
                  <a16:creationId xmlns:a16="http://schemas.microsoft.com/office/drawing/2014/main" id="{13FBFA5D-BE0D-EDD9-F602-E9036AAC2783}"/>
                </a:ext>
              </a:extLst>
            </p:cNvPr>
            <p:cNvGrpSpPr/>
            <p:nvPr/>
          </p:nvGrpSpPr>
          <p:grpSpPr>
            <a:xfrm>
              <a:off x="556754" y="615884"/>
              <a:ext cx="1166499" cy="758124"/>
              <a:chOff x="556754" y="615884"/>
              <a:chExt cx="1166499" cy="758124"/>
            </a:xfrm>
            <a:solidFill>
              <a:srgbClr val="000000"/>
            </a:solidFill>
          </p:grpSpPr>
          <p:sp>
            <p:nvSpPr>
              <p:cNvPr id="17" name="Freeform 16">
                <a:extLst>
                  <a:ext uri="{FF2B5EF4-FFF2-40B4-BE49-F238E27FC236}">
                    <a16:creationId xmlns:a16="http://schemas.microsoft.com/office/drawing/2014/main" id="{FEEE001B-8C79-8EA7-B010-B9BF89C08DB0}"/>
                  </a:ext>
                </a:extLst>
              </p:cNvPr>
              <p:cNvSpPr/>
              <p:nvPr/>
            </p:nvSpPr>
            <p:spPr>
              <a:xfrm>
                <a:off x="576541" y="615884"/>
                <a:ext cx="172430" cy="215750"/>
              </a:xfrm>
              <a:custGeom>
                <a:avLst/>
                <a:gdLst>
                  <a:gd name="connsiteX0" fmla="*/ 0 w 172430"/>
                  <a:gd name="connsiteY0" fmla="*/ 212576 h 215750"/>
                  <a:gd name="connsiteX1" fmla="*/ 0 w 172430"/>
                  <a:gd name="connsiteY1" fmla="*/ 2822 h 215750"/>
                  <a:gd name="connsiteX2" fmla="*/ 2827 w 172430"/>
                  <a:gd name="connsiteY2" fmla="*/ 0 h 215750"/>
                  <a:gd name="connsiteX3" fmla="*/ 34863 w 172430"/>
                  <a:gd name="connsiteY3" fmla="*/ 0 h 215750"/>
                  <a:gd name="connsiteX4" fmla="*/ 39574 w 172430"/>
                  <a:gd name="connsiteY4" fmla="*/ 2822 h 215750"/>
                  <a:gd name="connsiteX5" fmla="*/ 133799 w 172430"/>
                  <a:gd name="connsiteY5" fmla="*/ 150496 h 215750"/>
                  <a:gd name="connsiteX6" fmla="*/ 133799 w 172430"/>
                  <a:gd name="connsiteY6" fmla="*/ 2822 h 215750"/>
                  <a:gd name="connsiteX7" fmla="*/ 136626 w 172430"/>
                  <a:gd name="connsiteY7" fmla="*/ 0 h 215750"/>
                  <a:gd name="connsiteX8" fmla="*/ 169604 w 172430"/>
                  <a:gd name="connsiteY8" fmla="*/ 0 h 215750"/>
                  <a:gd name="connsiteX9" fmla="*/ 172431 w 172430"/>
                  <a:gd name="connsiteY9" fmla="*/ 2822 h 215750"/>
                  <a:gd name="connsiteX10" fmla="*/ 172431 w 172430"/>
                  <a:gd name="connsiteY10" fmla="*/ 212576 h 215750"/>
                  <a:gd name="connsiteX11" fmla="*/ 169604 w 172430"/>
                  <a:gd name="connsiteY11" fmla="*/ 215398 h 215750"/>
                  <a:gd name="connsiteX12" fmla="*/ 137568 w 172430"/>
                  <a:gd name="connsiteY12" fmla="*/ 215398 h 215750"/>
                  <a:gd name="connsiteX13" fmla="*/ 132857 w 172430"/>
                  <a:gd name="connsiteY13" fmla="*/ 212576 h 215750"/>
                  <a:gd name="connsiteX14" fmla="*/ 38632 w 172430"/>
                  <a:gd name="connsiteY14" fmla="*/ 64901 h 215750"/>
                  <a:gd name="connsiteX15" fmla="*/ 38632 w 172430"/>
                  <a:gd name="connsiteY15" fmla="*/ 212576 h 215750"/>
                  <a:gd name="connsiteX16" fmla="*/ 35805 w 172430"/>
                  <a:gd name="connsiteY16" fmla="*/ 215398 h 215750"/>
                  <a:gd name="connsiteX17" fmla="*/ 2827 w 172430"/>
                  <a:gd name="connsiteY17" fmla="*/ 215398 h 215750"/>
                  <a:gd name="connsiteX18" fmla="*/ 0 w 172430"/>
                  <a:gd name="connsiteY18" fmla="*/ 212576 h 21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430" h="215750">
                    <a:moveTo>
                      <a:pt x="0" y="212576"/>
                    </a:moveTo>
                    <a:lnTo>
                      <a:pt x="0" y="2822"/>
                    </a:lnTo>
                    <a:cubicBezTo>
                      <a:pt x="0" y="941"/>
                      <a:pt x="942" y="0"/>
                      <a:pt x="2827" y="0"/>
                    </a:cubicBezTo>
                    <a:lnTo>
                      <a:pt x="34863" y="0"/>
                    </a:lnTo>
                    <a:cubicBezTo>
                      <a:pt x="36748" y="0"/>
                      <a:pt x="38632" y="941"/>
                      <a:pt x="39574" y="2822"/>
                    </a:cubicBezTo>
                    <a:lnTo>
                      <a:pt x="133799" y="150496"/>
                    </a:lnTo>
                    <a:lnTo>
                      <a:pt x="133799" y="2822"/>
                    </a:lnTo>
                    <a:cubicBezTo>
                      <a:pt x="133799" y="941"/>
                      <a:pt x="134741" y="0"/>
                      <a:pt x="136626" y="0"/>
                    </a:cubicBezTo>
                    <a:lnTo>
                      <a:pt x="169604" y="0"/>
                    </a:lnTo>
                    <a:cubicBezTo>
                      <a:pt x="171489" y="0"/>
                      <a:pt x="172431" y="941"/>
                      <a:pt x="172431" y="2822"/>
                    </a:cubicBezTo>
                    <a:lnTo>
                      <a:pt x="172431" y="212576"/>
                    </a:lnTo>
                    <a:cubicBezTo>
                      <a:pt x="172431" y="214457"/>
                      <a:pt x="171489" y="215398"/>
                      <a:pt x="169604" y="215398"/>
                    </a:cubicBezTo>
                    <a:lnTo>
                      <a:pt x="137568" y="215398"/>
                    </a:lnTo>
                    <a:cubicBezTo>
                      <a:pt x="135683" y="215398"/>
                      <a:pt x="133799" y="214457"/>
                      <a:pt x="132857" y="212576"/>
                    </a:cubicBezTo>
                    <a:lnTo>
                      <a:pt x="38632" y="64901"/>
                    </a:lnTo>
                    <a:lnTo>
                      <a:pt x="38632" y="212576"/>
                    </a:lnTo>
                    <a:cubicBezTo>
                      <a:pt x="38632" y="214457"/>
                      <a:pt x="37690" y="215398"/>
                      <a:pt x="35805" y="215398"/>
                    </a:cubicBezTo>
                    <a:lnTo>
                      <a:pt x="2827" y="215398"/>
                    </a:lnTo>
                    <a:cubicBezTo>
                      <a:pt x="942" y="216338"/>
                      <a:pt x="0" y="215398"/>
                      <a:pt x="0" y="212576"/>
                    </a:cubicBezTo>
                    <a:close/>
                  </a:path>
                </a:pathLst>
              </a:custGeom>
              <a:solidFill>
                <a:srgbClr val="000000"/>
              </a:solidFill>
              <a:ln w="937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803BB56-4988-FE83-D33A-011E9B8B9C48}"/>
                  </a:ext>
                </a:extLst>
              </p:cNvPr>
              <p:cNvSpPr/>
              <p:nvPr/>
            </p:nvSpPr>
            <p:spPr>
              <a:xfrm>
                <a:off x="780066" y="673260"/>
                <a:ext cx="142648" cy="160025"/>
              </a:xfrm>
              <a:custGeom>
                <a:avLst/>
                <a:gdLst>
                  <a:gd name="connsiteX0" fmla="*/ 0 w 142648"/>
                  <a:gd name="connsiteY0" fmla="*/ 110050 h 160025"/>
                  <a:gd name="connsiteX1" fmla="*/ 62188 w 142648"/>
                  <a:gd name="connsiteY1" fmla="*/ 58317 h 160025"/>
                  <a:gd name="connsiteX2" fmla="*/ 99878 w 142648"/>
                  <a:gd name="connsiteY2" fmla="*/ 64901 h 160025"/>
                  <a:gd name="connsiteX3" fmla="*/ 99878 w 142648"/>
                  <a:gd name="connsiteY3" fmla="*/ 60198 h 160025"/>
                  <a:gd name="connsiteX4" fmla="*/ 70668 w 142648"/>
                  <a:gd name="connsiteY4" fmla="*/ 33862 h 160025"/>
                  <a:gd name="connsiteX5" fmla="*/ 42401 w 142648"/>
                  <a:gd name="connsiteY5" fmla="*/ 47971 h 160025"/>
                  <a:gd name="connsiteX6" fmla="*/ 37690 w 142648"/>
                  <a:gd name="connsiteY6" fmla="*/ 50792 h 160025"/>
                  <a:gd name="connsiteX7" fmla="*/ 6596 w 142648"/>
                  <a:gd name="connsiteY7" fmla="*/ 50792 h 160025"/>
                  <a:gd name="connsiteX8" fmla="*/ 4711 w 142648"/>
                  <a:gd name="connsiteY8" fmla="*/ 48911 h 160025"/>
                  <a:gd name="connsiteX9" fmla="*/ 4711 w 142648"/>
                  <a:gd name="connsiteY9" fmla="*/ 46089 h 160025"/>
                  <a:gd name="connsiteX10" fmla="*/ 70668 w 142648"/>
                  <a:gd name="connsiteY10" fmla="*/ 0 h 160025"/>
                  <a:gd name="connsiteX11" fmla="*/ 136626 w 142648"/>
                  <a:gd name="connsiteY11" fmla="*/ 59258 h 160025"/>
                  <a:gd name="connsiteX12" fmla="*/ 136626 w 142648"/>
                  <a:gd name="connsiteY12" fmla="*/ 126041 h 160025"/>
                  <a:gd name="connsiteX13" fmla="*/ 142279 w 142648"/>
                  <a:gd name="connsiteY13" fmla="*/ 154259 h 160025"/>
                  <a:gd name="connsiteX14" fmla="*/ 140395 w 142648"/>
                  <a:gd name="connsiteY14" fmla="*/ 157080 h 160025"/>
                  <a:gd name="connsiteX15" fmla="*/ 102705 w 142648"/>
                  <a:gd name="connsiteY15" fmla="*/ 157080 h 160025"/>
                  <a:gd name="connsiteX16" fmla="*/ 99878 w 142648"/>
                  <a:gd name="connsiteY16" fmla="*/ 154259 h 160025"/>
                  <a:gd name="connsiteX17" fmla="*/ 99878 w 142648"/>
                  <a:gd name="connsiteY17" fmla="*/ 144853 h 160025"/>
                  <a:gd name="connsiteX18" fmla="*/ 55592 w 142648"/>
                  <a:gd name="connsiteY18" fmla="*/ 159902 h 160025"/>
                  <a:gd name="connsiteX19" fmla="*/ 0 w 142648"/>
                  <a:gd name="connsiteY19" fmla="*/ 110050 h 160025"/>
                  <a:gd name="connsiteX20" fmla="*/ 99878 w 142648"/>
                  <a:gd name="connsiteY20" fmla="*/ 95941 h 160025"/>
                  <a:gd name="connsiteX21" fmla="*/ 63130 w 142648"/>
                  <a:gd name="connsiteY21" fmla="*/ 89357 h 160025"/>
                  <a:gd name="connsiteX22" fmla="*/ 34863 w 142648"/>
                  <a:gd name="connsiteY22" fmla="*/ 109110 h 160025"/>
                  <a:gd name="connsiteX23" fmla="*/ 62188 w 142648"/>
                  <a:gd name="connsiteY23" fmla="*/ 127922 h 160025"/>
                  <a:gd name="connsiteX24" fmla="*/ 99878 w 142648"/>
                  <a:gd name="connsiteY24" fmla="*/ 95941 h 16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648" h="160025">
                    <a:moveTo>
                      <a:pt x="0" y="110050"/>
                    </a:moveTo>
                    <a:cubicBezTo>
                      <a:pt x="0" y="76189"/>
                      <a:pt x="28267" y="58317"/>
                      <a:pt x="62188" y="58317"/>
                    </a:cubicBezTo>
                    <a:cubicBezTo>
                      <a:pt x="75380" y="58317"/>
                      <a:pt x="89513" y="61139"/>
                      <a:pt x="99878" y="64901"/>
                    </a:cubicBezTo>
                    <a:lnTo>
                      <a:pt x="99878" y="60198"/>
                    </a:lnTo>
                    <a:cubicBezTo>
                      <a:pt x="99878" y="45149"/>
                      <a:pt x="89513" y="33862"/>
                      <a:pt x="70668" y="33862"/>
                    </a:cubicBezTo>
                    <a:cubicBezTo>
                      <a:pt x="56535" y="33862"/>
                      <a:pt x="47112" y="38565"/>
                      <a:pt x="42401" y="47971"/>
                    </a:cubicBezTo>
                    <a:cubicBezTo>
                      <a:pt x="40517" y="50792"/>
                      <a:pt x="39574" y="50792"/>
                      <a:pt x="37690" y="50792"/>
                    </a:cubicBezTo>
                    <a:lnTo>
                      <a:pt x="6596" y="50792"/>
                    </a:lnTo>
                    <a:cubicBezTo>
                      <a:pt x="5653" y="50792"/>
                      <a:pt x="4711" y="49852"/>
                      <a:pt x="4711" y="48911"/>
                    </a:cubicBezTo>
                    <a:cubicBezTo>
                      <a:pt x="4711" y="47971"/>
                      <a:pt x="4711" y="47030"/>
                      <a:pt x="4711" y="46089"/>
                    </a:cubicBezTo>
                    <a:cubicBezTo>
                      <a:pt x="10365" y="20693"/>
                      <a:pt x="33921" y="0"/>
                      <a:pt x="70668" y="0"/>
                    </a:cubicBezTo>
                    <a:cubicBezTo>
                      <a:pt x="110243" y="0"/>
                      <a:pt x="136626" y="22574"/>
                      <a:pt x="136626" y="59258"/>
                    </a:cubicBezTo>
                    <a:lnTo>
                      <a:pt x="136626" y="126041"/>
                    </a:lnTo>
                    <a:cubicBezTo>
                      <a:pt x="136626" y="139209"/>
                      <a:pt x="138510" y="146734"/>
                      <a:pt x="142279" y="154259"/>
                    </a:cubicBezTo>
                    <a:cubicBezTo>
                      <a:pt x="143221" y="156140"/>
                      <a:pt x="142279" y="157080"/>
                      <a:pt x="140395" y="157080"/>
                    </a:cubicBezTo>
                    <a:lnTo>
                      <a:pt x="102705" y="157080"/>
                    </a:lnTo>
                    <a:cubicBezTo>
                      <a:pt x="100820" y="157080"/>
                      <a:pt x="99878" y="156140"/>
                      <a:pt x="99878" y="154259"/>
                    </a:cubicBezTo>
                    <a:lnTo>
                      <a:pt x="99878" y="144853"/>
                    </a:lnTo>
                    <a:cubicBezTo>
                      <a:pt x="90455" y="152377"/>
                      <a:pt x="78206" y="159902"/>
                      <a:pt x="55592" y="159902"/>
                    </a:cubicBezTo>
                    <a:cubicBezTo>
                      <a:pt x="24498" y="161783"/>
                      <a:pt x="0" y="142031"/>
                      <a:pt x="0" y="110050"/>
                    </a:cubicBezTo>
                    <a:close/>
                    <a:moveTo>
                      <a:pt x="99878" y="95941"/>
                    </a:moveTo>
                    <a:cubicBezTo>
                      <a:pt x="86687" y="92179"/>
                      <a:pt x="77264" y="89357"/>
                      <a:pt x="63130" y="89357"/>
                    </a:cubicBezTo>
                    <a:cubicBezTo>
                      <a:pt x="48054" y="89357"/>
                      <a:pt x="34863" y="95941"/>
                      <a:pt x="34863" y="109110"/>
                    </a:cubicBezTo>
                    <a:cubicBezTo>
                      <a:pt x="34863" y="121338"/>
                      <a:pt x="45228" y="127922"/>
                      <a:pt x="62188" y="127922"/>
                    </a:cubicBezTo>
                    <a:cubicBezTo>
                      <a:pt x="81975" y="127922"/>
                      <a:pt x="99878" y="115694"/>
                      <a:pt x="99878" y="95941"/>
                    </a:cubicBezTo>
                    <a:close/>
                  </a:path>
                </a:pathLst>
              </a:custGeom>
              <a:solidFill>
                <a:srgbClr val="000000"/>
              </a:solidFill>
              <a:ln w="937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FB0A924-BF08-17CF-68B0-EE2995ECBFEA}"/>
                  </a:ext>
                </a:extLst>
              </p:cNvPr>
              <p:cNvSpPr/>
              <p:nvPr/>
            </p:nvSpPr>
            <p:spPr>
              <a:xfrm>
                <a:off x="936479" y="629993"/>
                <a:ext cx="118722" cy="204145"/>
              </a:xfrm>
              <a:custGeom>
                <a:avLst/>
                <a:gdLst>
                  <a:gd name="connsiteX0" fmla="*/ 29210 w 118722"/>
                  <a:gd name="connsiteY0" fmla="*/ 153318 h 204145"/>
                  <a:gd name="connsiteX1" fmla="*/ 29210 w 118722"/>
                  <a:gd name="connsiteY1" fmla="*/ 79951 h 204145"/>
                  <a:gd name="connsiteX2" fmla="*/ 2827 w 118722"/>
                  <a:gd name="connsiteY2" fmla="*/ 79951 h 204145"/>
                  <a:gd name="connsiteX3" fmla="*/ 0 w 118722"/>
                  <a:gd name="connsiteY3" fmla="*/ 77129 h 204145"/>
                  <a:gd name="connsiteX4" fmla="*/ 0 w 118722"/>
                  <a:gd name="connsiteY4" fmla="*/ 49852 h 204145"/>
                  <a:gd name="connsiteX5" fmla="*/ 2827 w 118722"/>
                  <a:gd name="connsiteY5" fmla="*/ 47030 h 204145"/>
                  <a:gd name="connsiteX6" fmla="*/ 29210 w 118722"/>
                  <a:gd name="connsiteY6" fmla="*/ 47030 h 204145"/>
                  <a:gd name="connsiteX7" fmla="*/ 29210 w 118722"/>
                  <a:gd name="connsiteY7" fmla="*/ 2822 h 204145"/>
                  <a:gd name="connsiteX8" fmla="*/ 32036 w 118722"/>
                  <a:gd name="connsiteY8" fmla="*/ 0 h 204145"/>
                  <a:gd name="connsiteX9" fmla="*/ 63130 w 118722"/>
                  <a:gd name="connsiteY9" fmla="*/ 0 h 204145"/>
                  <a:gd name="connsiteX10" fmla="*/ 65957 w 118722"/>
                  <a:gd name="connsiteY10" fmla="*/ 2822 h 204145"/>
                  <a:gd name="connsiteX11" fmla="*/ 65957 w 118722"/>
                  <a:gd name="connsiteY11" fmla="*/ 47030 h 204145"/>
                  <a:gd name="connsiteX12" fmla="*/ 113069 w 118722"/>
                  <a:gd name="connsiteY12" fmla="*/ 47030 h 204145"/>
                  <a:gd name="connsiteX13" fmla="*/ 115896 w 118722"/>
                  <a:gd name="connsiteY13" fmla="*/ 49852 h 204145"/>
                  <a:gd name="connsiteX14" fmla="*/ 115896 w 118722"/>
                  <a:gd name="connsiteY14" fmla="*/ 77129 h 204145"/>
                  <a:gd name="connsiteX15" fmla="*/ 113069 w 118722"/>
                  <a:gd name="connsiteY15" fmla="*/ 79951 h 204145"/>
                  <a:gd name="connsiteX16" fmla="*/ 65957 w 118722"/>
                  <a:gd name="connsiteY16" fmla="*/ 79951 h 204145"/>
                  <a:gd name="connsiteX17" fmla="*/ 65957 w 118722"/>
                  <a:gd name="connsiteY17" fmla="*/ 145793 h 204145"/>
                  <a:gd name="connsiteX18" fmla="*/ 87629 w 118722"/>
                  <a:gd name="connsiteY18" fmla="*/ 171189 h 204145"/>
                  <a:gd name="connsiteX19" fmla="*/ 114012 w 118722"/>
                  <a:gd name="connsiteY19" fmla="*/ 166486 h 204145"/>
                  <a:gd name="connsiteX20" fmla="*/ 116838 w 118722"/>
                  <a:gd name="connsiteY20" fmla="*/ 165546 h 204145"/>
                  <a:gd name="connsiteX21" fmla="*/ 118723 w 118722"/>
                  <a:gd name="connsiteY21" fmla="*/ 168368 h 204145"/>
                  <a:gd name="connsiteX22" fmla="*/ 118723 w 118722"/>
                  <a:gd name="connsiteY22" fmla="*/ 193764 h 204145"/>
                  <a:gd name="connsiteX23" fmla="*/ 115896 w 118722"/>
                  <a:gd name="connsiteY23" fmla="*/ 199407 h 204145"/>
                  <a:gd name="connsiteX24" fmla="*/ 80091 w 118722"/>
                  <a:gd name="connsiteY24" fmla="*/ 204110 h 204145"/>
                  <a:gd name="connsiteX25" fmla="*/ 29210 w 118722"/>
                  <a:gd name="connsiteY25" fmla="*/ 153318 h 2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22" h="204145">
                    <a:moveTo>
                      <a:pt x="29210" y="153318"/>
                    </a:moveTo>
                    <a:lnTo>
                      <a:pt x="29210" y="79951"/>
                    </a:lnTo>
                    <a:lnTo>
                      <a:pt x="2827" y="79951"/>
                    </a:lnTo>
                    <a:cubicBezTo>
                      <a:pt x="942" y="79951"/>
                      <a:pt x="0" y="79011"/>
                      <a:pt x="0" y="77129"/>
                    </a:cubicBezTo>
                    <a:lnTo>
                      <a:pt x="0" y="49852"/>
                    </a:lnTo>
                    <a:cubicBezTo>
                      <a:pt x="0" y="47971"/>
                      <a:pt x="942" y="47030"/>
                      <a:pt x="2827" y="47030"/>
                    </a:cubicBezTo>
                    <a:lnTo>
                      <a:pt x="29210" y="47030"/>
                    </a:lnTo>
                    <a:lnTo>
                      <a:pt x="29210" y="2822"/>
                    </a:lnTo>
                    <a:cubicBezTo>
                      <a:pt x="29210" y="941"/>
                      <a:pt x="30152" y="0"/>
                      <a:pt x="32036" y="0"/>
                    </a:cubicBezTo>
                    <a:lnTo>
                      <a:pt x="63130" y="0"/>
                    </a:lnTo>
                    <a:cubicBezTo>
                      <a:pt x="65015" y="0"/>
                      <a:pt x="65957" y="941"/>
                      <a:pt x="65957" y="2822"/>
                    </a:cubicBezTo>
                    <a:lnTo>
                      <a:pt x="65957" y="47030"/>
                    </a:lnTo>
                    <a:lnTo>
                      <a:pt x="113069" y="47030"/>
                    </a:lnTo>
                    <a:cubicBezTo>
                      <a:pt x="114954" y="47030"/>
                      <a:pt x="115896" y="47971"/>
                      <a:pt x="115896" y="49852"/>
                    </a:cubicBezTo>
                    <a:lnTo>
                      <a:pt x="115896" y="77129"/>
                    </a:lnTo>
                    <a:cubicBezTo>
                      <a:pt x="115896" y="79011"/>
                      <a:pt x="114954" y="79951"/>
                      <a:pt x="113069" y="79951"/>
                    </a:cubicBezTo>
                    <a:lnTo>
                      <a:pt x="65957" y="79951"/>
                    </a:lnTo>
                    <a:lnTo>
                      <a:pt x="65957" y="145793"/>
                    </a:lnTo>
                    <a:cubicBezTo>
                      <a:pt x="65957" y="162724"/>
                      <a:pt x="71611" y="171189"/>
                      <a:pt x="87629" y="171189"/>
                    </a:cubicBezTo>
                    <a:cubicBezTo>
                      <a:pt x="97051" y="171189"/>
                      <a:pt x="103647" y="170249"/>
                      <a:pt x="114012" y="166486"/>
                    </a:cubicBezTo>
                    <a:cubicBezTo>
                      <a:pt x="114954" y="166486"/>
                      <a:pt x="115896" y="165546"/>
                      <a:pt x="116838" y="165546"/>
                    </a:cubicBezTo>
                    <a:cubicBezTo>
                      <a:pt x="118723" y="165546"/>
                      <a:pt x="118723" y="166486"/>
                      <a:pt x="118723" y="168368"/>
                    </a:cubicBezTo>
                    <a:lnTo>
                      <a:pt x="118723" y="193764"/>
                    </a:lnTo>
                    <a:cubicBezTo>
                      <a:pt x="118723" y="196586"/>
                      <a:pt x="118723" y="198467"/>
                      <a:pt x="115896" y="199407"/>
                    </a:cubicBezTo>
                    <a:cubicBezTo>
                      <a:pt x="106474" y="203170"/>
                      <a:pt x="92340" y="204110"/>
                      <a:pt x="80091" y="204110"/>
                    </a:cubicBezTo>
                    <a:cubicBezTo>
                      <a:pt x="50881" y="205051"/>
                      <a:pt x="29210" y="187180"/>
                      <a:pt x="29210" y="153318"/>
                    </a:cubicBezTo>
                    <a:close/>
                  </a:path>
                </a:pathLst>
              </a:custGeom>
              <a:solidFill>
                <a:srgbClr val="000000"/>
              </a:solidFill>
              <a:ln w="937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1C91E7-0A33-75F9-1609-DB9CE17F1F90}"/>
                  </a:ext>
                </a:extLst>
              </p:cNvPr>
              <p:cNvSpPr/>
              <p:nvPr/>
            </p:nvSpPr>
            <p:spPr>
              <a:xfrm>
                <a:off x="1087238" y="615884"/>
                <a:ext cx="40516" cy="215750"/>
              </a:xfrm>
              <a:custGeom>
                <a:avLst/>
                <a:gdLst>
                  <a:gd name="connsiteX0" fmla="*/ 0 w 40516"/>
                  <a:gd name="connsiteY0" fmla="*/ 37624 h 215750"/>
                  <a:gd name="connsiteX1" fmla="*/ 0 w 40516"/>
                  <a:gd name="connsiteY1" fmla="*/ 2822 h 215750"/>
                  <a:gd name="connsiteX2" fmla="*/ 2827 w 40516"/>
                  <a:gd name="connsiteY2" fmla="*/ 0 h 215750"/>
                  <a:gd name="connsiteX3" fmla="*/ 37690 w 40516"/>
                  <a:gd name="connsiteY3" fmla="*/ 0 h 215750"/>
                  <a:gd name="connsiteX4" fmla="*/ 40517 w 40516"/>
                  <a:gd name="connsiteY4" fmla="*/ 2822 h 215750"/>
                  <a:gd name="connsiteX5" fmla="*/ 40517 w 40516"/>
                  <a:gd name="connsiteY5" fmla="*/ 37624 h 215750"/>
                  <a:gd name="connsiteX6" fmla="*/ 37690 w 40516"/>
                  <a:gd name="connsiteY6" fmla="*/ 40446 h 215750"/>
                  <a:gd name="connsiteX7" fmla="*/ 2827 w 40516"/>
                  <a:gd name="connsiteY7" fmla="*/ 40446 h 215750"/>
                  <a:gd name="connsiteX8" fmla="*/ 0 w 40516"/>
                  <a:gd name="connsiteY8" fmla="*/ 37624 h 215750"/>
                  <a:gd name="connsiteX9" fmla="*/ 1885 w 40516"/>
                  <a:gd name="connsiteY9" fmla="*/ 212576 h 215750"/>
                  <a:gd name="connsiteX10" fmla="*/ 1885 w 40516"/>
                  <a:gd name="connsiteY10" fmla="*/ 63961 h 215750"/>
                  <a:gd name="connsiteX11" fmla="*/ 4711 w 40516"/>
                  <a:gd name="connsiteY11" fmla="*/ 61139 h 215750"/>
                  <a:gd name="connsiteX12" fmla="*/ 35805 w 40516"/>
                  <a:gd name="connsiteY12" fmla="*/ 61139 h 215750"/>
                  <a:gd name="connsiteX13" fmla="*/ 38632 w 40516"/>
                  <a:gd name="connsiteY13" fmla="*/ 63961 h 215750"/>
                  <a:gd name="connsiteX14" fmla="*/ 38632 w 40516"/>
                  <a:gd name="connsiteY14" fmla="*/ 212576 h 215750"/>
                  <a:gd name="connsiteX15" fmla="*/ 35805 w 40516"/>
                  <a:gd name="connsiteY15" fmla="*/ 215398 h 215750"/>
                  <a:gd name="connsiteX16" fmla="*/ 4711 w 40516"/>
                  <a:gd name="connsiteY16" fmla="*/ 215398 h 215750"/>
                  <a:gd name="connsiteX17" fmla="*/ 1885 w 40516"/>
                  <a:gd name="connsiteY17" fmla="*/ 212576 h 21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516" h="215750">
                    <a:moveTo>
                      <a:pt x="0" y="37624"/>
                    </a:moveTo>
                    <a:lnTo>
                      <a:pt x="0" y="2822"/>
                    </a:lnTo>
                    <a:cubicBezTo>
                      <a:pt x="0" y="941"/>
                      <a:pt x="942" y="0"/>
                      <a:pt x="2827" y="0"/>
                    </a:cubicBezTo>
                    <a:lnTo>
                      <a:pt x="37690" y="0"/>
                    </a:lnTo>
                    <a:cubicBezTo>
                      <a:pt x="39574" y="0"/>
                      <a:pt x="40517" y="941"/>
                      <a:pt x="40517" y="2822"/>
                    </a:cubicBezTo>
                    <a:lnTo>
                      <a:pt x="40517" y="37624"/>
                    </a:lnTo>
                    <a:cubicBezTo>
                      <a:pt x="40517" y="39505"/>
                      <a:pt x="39574" y="40446"/>
                      <a:pt x="37690" y="40446"/>
                    </a:cubicBezTo>
                    <a:lnTo>
                      <a:pt x="2827" y="40446"/>
                    </a:lnTo>
                    <a:cubicBezTo>
                      <a:pt x="942" y="40446"/>
                      <a:pt x="0" y="40446"/>
                      <a:pt x="0" y="37624"/>
                    </a:cubicBezTo>
                    <a:close/>
                    <a:moveTo>
                      <a:pt x="1885" y="212576"/>
                    </a:moveTo>
                    <a:lnTo>
                      <a:pt x="1885" y="63961"/>
                    </a:lnTo>
                    <a:cubicBezTo>
                      <a:pt x="1885" y="62080"/>
                      <a:pt x="2827" y="61139"/>
                      <a:pt x="4711" y="61139"/>
                    </a:cubicBezTo>
                    <a:lnTo>
                      <a:pt x="35805" y="61139"/>
                    </a:lnTo>
                    <a:cubicBezTo>
                      <a:pt x="37690" y="61139"/>
                      <a:pt x="38632" y="62080"/>
                      <a:pt x="38632" y="63961"/>
                    </a:cubicBezTo>
                    <a:lnTo>
                      <a:pt x="38632" y="212576"/>
                    </a:lnTo>
                    <a:cubicBezTo>
                      <a:pt x="38632" y="214457"/>
                      <a:pt x="37690" y="215398"/>
                      <a:pt x="35805" y="215398"/>
                    </a:cubicBezTo>
                    <a:lnTo>
                      <a:pt x="4711" y="215398"/>
                    </a:lnTo>
                    <a:cubicBezTo>
                      <a:pt x="2827" y="216338"/>
                      <a:pt x="1885" y="215398"/>
                      <a:pt x="1885" y="212576"/>
                    </a:cubicBezTo>
                    <a:close/>
                  </a:path>
                </a:pathLst>
              </a:custGeom>
              <a:solidFill>
                <a:srgbClr val="000000"/>
              </a:solidFill>
              <a:ln w="937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C056DEC-31DD-1724-A64D-0F86E5854817}"/>
                  </a:ext>
                </a:extLst>
              </p:cNvPr>
              <p:cNvSpPr/>
              <p:nvPr/>
            </p:nvSpPr>
            <p:spPr>
              <a:xfrm>
                <a:off x="1151311" y="673260"/>
                <a:ext cx="165835" cy="161783"/>
              </a:xfrm>
              <a:custGeom>
                <a:avLst/>
                <a:gdLst>
                  <a:gd name="connsiteX0" fmla="*/ 0 w 165835"/>
                  <a:gd name="connsiteY0" fmla="*/ 80892 h 161783"/>
                  <a:gd name="connsiteX1" fmla="*/ 82918 w 165835"/>
                  <a:gd name="connsiteY1" fmla="*/ 0 h 161783"/>
                  <a:gd name="connsiteX2" fmla="*/ 165835 w 165835"/>
                  <a:gd name="connsiteY2" fmla="*/ 80892 h 161783"/>
                  <a:gd name="connsiteX3" fmla="*/ 82918 w 165835"/>
                  <a:gd name="connsiteY3" fmla="*/ 161783 h 161783"/>
                  <a:gd name="connsiteX4" fmla="*/ 0 w 165835"/>
                  <a:gd name="connsiteY4" fmla="*/ 80892 h 161783"/>
                  <a:gd name="connsiteX5" fmla="*/ 126261 w 165835"/>
                  <a:gd name="connsiteY5" fmla="*/ 80892 h 161783"/>
                  <a:gd name="connsiteX6" fmla="*/ 82918 w 165835"/>
                  <a:gd name="connsiteY6" fmla="*/ 33862 h 161783"/>
                  <a:gd name="connsiteX7" fmla="*/ 39574 w 165835"/>
                  <a:gd name="connsiteY7" fmla="*/ 80892 h 161783"/>
                  <a:gd name="connsiteX8" fmla="*/ 82918 w 165835"/>
                  <a:gd name="connsiteY8" fmla="*/ 127922 h 161783"/>
                  <a:gd name="connsiteX9" fmla="*/ 126261 w 165835"/>
                  <a:gd name="connsiteY9" fmla="*/ 80892 h 16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35" h="161783">
                    <a:moveTo>
                      <a:pt x="0" y="80892"/>
                    </a:moveTo>
                    <a:cubicBezTo>
                      <a:pt x="0" y="33862"/>
                      <a:pt x="35805" y="0"/>
                      <a:pt x="82918" y="0"/>
                    </a:cubicBezTo>
                    <a:cubicBezTo>
                      <a:pt x="130030" y="0"/>
                      <a:pt x="165835" y="33862"/>
                      <a:pt x="165835" y="80892"/>
                    </a:cubicBezTo>
                    <a:cubicBezTo>
                      <a:pt x="165835" y="127922"/>
                      <a:pt x="130030" y="161783"/>
                      <a:pt x="82918" y="161783"/>
                    </a:cubicBezTo>
                    <a:cubicBezTo>
                      <a:pt x="35805" y="161783"/>
                      <a:pt x="0" y="127922"/>
                      <a:pt x="0" y="80892"/>
                    </a:cubicBezTo>
                    <a:close/>
                    <a:moveTo>
                      <a:pt x="126261" y="80892"/>
                    </a:moveTo>
                    <a:cubicBezTo>
                      <a:pt x="126261" y="52674"/>
                      <a:pt x="108358" y="33862"/>
                      <a:pt x="82918" y="33862"/>
                    </a:cubicBezTo>
                    <a:cubicBezTo>
                      <a:pt x="57477" y="33862"/>
                      <a:pt x="39574" y="52674"/>
                      <a:pt x="39574" y="80892"/>
                    </a:cubicBezTo>
                    <a:cubicBezTo>
                      <a:pt x="39574" y="109110"/>
                      <a:pt x="57477" y="127922"/>
                      <a:pt x="82918" y="127922"/>
                    </a:cubicBezTo>
                    <a:cubicBezTo>
                      <a:pt x="109300" y="127922"/>
                      <a:pt x="126261" y="109110"/>
                      <a:pt x="126261" y="80892"/>
                    </a:cubicBezTo>
                    <a:close/>
                  </a:path>
                </a:pathLst>
              </a:custGeom>
              <a:solidFill>
                <a:srgbClr val="000000"/>
              </a:solidFill>
              <a:ln w="937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257FC3-50EF-1C83-A35D-1A421DADBDCE}"/>
                  </a:ext>
                </a:extLst>
              </p:cNvPr>
              <p:cNvSpPr/>
              <p:nvPr/>
            </p:nvSpPr>
            <p:spPr>
              <a:xfrm>
                <a:off x="1340702" y="674201"/>
                <a:ext cx="138510" cy="158961"/>
              </a:xfrm>
              <a:custGeom>
                <a:avLst/>
                <a:gdLst>
                  <a:gd name="connsiteX0" fmla="*/ 0 w 138510"/>
                  <a:gd name="connsiteY0" fmla="*/ 154259 h 158961"/>
                  <a:gd name="connsiteX1" fmla="*/ 0 w 138510"/>
                  <a:gd name="connsiteY1" fmla="*/ 5644 h 158961"/>
                  <a:gd name="connsiteX2" fmla="*/ 2827 w 138510"/>
                  <a:gd name="connsiteY2" fmla="*/ 2822 h 158961"/>
                  <a:gd name="connsiteX3" fmla="*/ 33921 w 138510"/>
                  <a:gd name="connsiteY3" fmla="*/ 2822 h 158961"/>
                  <a:gd name="connsiteX4" fmla="*/ 36748 w 138510"/>
                  <a:gd name="connsiteY4" fmla="*/ 5644 h 158961"/>
                  <a:gd name="connsiteX5" fmla="*/ 36748 w 138510"/>
                  <a:gd name="connsiteY5" fmla="*/ 16931 h 158961"/>
                  <a:gd name="connsiteX6" fmla="*/ 83860 w 138510"/>
                  <a:gd name="connsiteY6" fmla="*/ 0 h 158961"/>
                  <a:gd name="connsiteX7" fmla="*/ 138510 w 138510"/>
                  <a:gd name="connsiteY7" fmla="*/ 52674 h 158961"/>
                  <a:gd name="connsiteX8" fmla="*/ 138510 w 138510"/>
                  <a:gd name="connsiteY8" fmla="*/ 155199 h 158961"/>
                  <a:gd name="connsiteX9" fmla="*/ 135683 w 138510"/>
                  <a:gd name="connsiteY9" fmla="*/ 158021 h 158961"/>
                  <a:gd name="connsiteX10" fmla="*/ 104589 w 138510"/>
                  <a:gd name="connsiteY10" fmla="*/ 158021 h 158961"/>
                  <a:gd name="connsiteX11" fmla="*/ 101762 w 138510"/>
                  <a:gd name="connsiteY11" fmla="*/ 155199 h 158961"/>
                  <a:gd name="connsiteX12" fmla="*/ 101762 w 138510"/>
                  <a:gd name="connsiteY12" fmla="*/ 65842 h 158961"/>
                  <a:gd name="connsiteX13" fmla="*/ 75380 w 138510"/>
                  <a:gd name="connsiteY13" fmla="*/ 33862 h 158961"/>
                  <a:gd name="connsiteX14" fmla="*/ 38632 w 138510"/>
                  <a:gd name="connsiteY14" fmla="*/ 85595 h 158961"/>
                  <a:gd name="connsiteX15" fmla="*/ 38632 w 138510"/>
                  <a:gd name="connsiteY15" fmla="*/ 156140 h 158961"/>
                  <a:gd name="connsiteX16" fmla="*/ 35805 w 138510"/>
                  <a:gd name="connsiteY16" fmla="*/ 158962 h 158961"/>
                  <a:gd name="connsiteX17" fmla="*/ 4711 w 138510"/>
                  <a:gd name="connsiteY17" fmla="*/ 158962 h 158961"/>
                  <a:gd name="connsiteX18" fmla="*/ 0 w 138510"/>
                  <a:gd name="connsiteY18" fmla="*/ 154259 h 15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510" h="158961">
                    <a:moveTo>
                      <a:pt x="0" y="154259"/>
                    </a:moveTo>
                    <a:lnTo>
                      <a:pt x="0" y="5644"/>
                    </a:lnTo>
                    <a:cubicBezTo>
                      <a:pt x="0" y="3762"/>
                      <a:pt x="942" y="2822"/>
                      <a:pt x="2827" y="2822"/>
                    </a:cubicBezTo>
                    <a:lnTo>
                      <a:pt x="33921" y="2822"/>
                    </a:lnTo>
                    <a:cubicBezTo>
                      <a:pt x="35805" y="2822"/>
                      <a:pt x="36748" y="3762"/>
                      <a:pt x="36748" y="5644"/>
                    </a:cubicBezTo>
                    <a:lnTo>
                      <a:pt x="36748" y="16931"/>
                    </a:lnTo>
                    <a:cubicBezTo>
                      <a:pt x="48997" y="6584"/>
                      <a:pt x="64073" y="0"/>
                      <a:pt x="83860" y="0"/>
                    </a:cubicBezTo>
                    <a:cubicBezTo>
                      <a:pt x="117781" y="0"/>
                      <a:pt x="138510" y="19753"/>
                      <a:pt x="138510" y="52674"/>
                    </a:cubicBezTo>
                    <a:lnTo>
                      <a:pt x="138510" y="155199"/>
                    </a:lnTo>
                    <a:cubicBezTo>
                      <a:pt x="138510" y="157080"/>
                      <a:pt x="137568" y="158021"/>
                      <a:pt x="135683" y="158021"/>
                    </a:cubicBezTo>
                    <a:lnTo>
                      <a:pt x="104589" y="158021"/>
                    </a:lnTo>
                    <a:cubicBezTo>
                      <a:pt x="102705" y="158021"/>
                      <a:pt x="101762" y="157080"/>
                      <a:pt x="101762" y="155199"/>
                    </a:cubicBezTo>
                    <a:lnTo>
                      <a:pt x="101762" y="65842"/>
                    </a:lnTo>
                    <a:cubicBezTo>
                      <a:pt x="101762" y="42327"/>
                      <a:pt x="92340" y="33862"/>
                      <a:pt x="75380" y="33862"/>
                    </a:cubicBezTo>
                    <a:cubicBezTo>
                      <a:pt x="55592" y="33862"/>
                      <a:pt x="38632" y="48911"/>
                      <a:pt x="38632" y="85595"/>
                    </a:cubicBezTo>
                    <a:lnTo>
                      <a:pt x="38632" y="156140"/>
                    </a:lnTo>
                    <a:cubicBezTo>
                      <a:pt x="38632" y="158021"/>
                      <a:pt x="37690" y="158962"/>
                      <a:pt x="35805" y="158962"/>
                    </a:cubicBezTo>
                    <a:lnTo>
                      <a:pt x="4711" y="158962"/>
                    </a:lnTo>
                    <a:cubicBezTo>
                      <a:pt x="942" y="158021"/>
                      <a:pt x="0" y="157080"/>
                      <a:pt x="0" y="154259"/>
                    </a:cubicBezTo>
                    <a:close/>
                  </a:path>
                </a:pathLst>
              </a:custGeom>
              <a:solidFill>
                <a:srgbClr val="000000"/>
              </a:solidFill>
              <a:ln w="937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6E1B54D-A10F-5D22-EBBC-5486C44C8A0A}"/>
                  </a:ext>
                </a:extLst>
              </p:cNvPr>
              <p:cNvSpPr/>
              <p:nvPr/>
            </p:nvSpPr>
            <p:spPr>
              <a:xfrm>
                <a:off x="1505595" y="673260"/>
                <a:ext cx="142648" cy="160025"/>
              </a:xfrm>
              <a:custGeom>
                <a:avLst/>
                <a:gdLst>
                  <a:gd name="connsiteX0" fmla="*/ 0 w 142648"/>
                  <a:gd name="connsiteY0" fmla="*/ 110050 h 160025"/>
                  <a:gd name="connsiteX1" fmla="*/ 62188 w 142648"/>
                  <a:gd name="connsiteY1" fmla="*/ 58317 h 160025"/>
                  <a:gd name="connsiteX2" fmla="*/ 99878 w 142648"/>
                  <a:gd name="connsiteY2" fmla="*/ 64901 h 160025"/>
                  <a:gd name="connsiteX3" fmla="*/ 99878 w 142648"/>
                  <a:gd name="connsiteY3" fmla="*/ 60198 h 160025"/>
                  <a:gd name="connsiteX4" fmla="*/ 70668 w 142648"/>
                  <a:gd name="connsiteY4" fmla="*/ 33862 h 160025"/>
                  <a:gd name="connsiteX5" fmla="*/ 42401 w 142648"/>
                  <a:gd name="connsiteY5" fmla="*/ 47971 h 160025"/>
                  <a:gd name="connsiteX6" fmla="*/ 37690 w 142648"/>
                  <a:gd name="connsiteY6" fmla="*/ 50792 h 160025"/>
                  <a:gd name="connsiteX7" fmla="*/ 6596 w 142648"/>
                  <a:gd name="connsiteY7" fmla="*/ 50792 h 160025"/>
                  <a:gd name="connsiteX8" fmla="*/ 4711 w 142648"/>
                  <a:gd name="connsiteY8" fmla="*/ 48911 h 160025"/>
                  <a:gd name="connsiteX9" fmla="*/ 4711 w 142648"/>
                  <a:gd name="connsiteY9" fmla="*/ 46089 h 160025"/>
                  <a:gd name="connsiteX10" fmla="*/ 70668 w 142648"/>
                  <a:gd name="connsiteY10" fmla="*/ 0 h 160025"/>
                  <a:gd name="connsiteX11" fmla="*/ 136626 w 142648"/>
                  <a:gd name="connsiteY11" fmla="*/ 59258 h 160025"/>
                  <a:gd name="connsiteX12" fmla="*/ 136626 w 142648"/>
                  <a:gd name="connsiteY12" fmla="*/ 126041 h 160025"/>
                  <a:gd name="connsiteX13" fmla="*/ 142279 w 142648"/>
                  <a:gd name="connsiteY13" fmla="*/ 154259 h 160025"/>
                  <a:gd name="connsiteX14" fmla="*/ 140394 w 142648"/>
                  <a:gd name="connsiteY14" fmla="*/ 157080 h 160025"/>
                  <a:gd name="connsiteX15" fmla="*/ 102705 w 142648"/>
                  <a:gd name="connsiteY15" fmla="*/ 157080 h 160025"/>
                  <a:gd name="connsiteX16" fmla="*/ 99878 w 142648"/>
                  <a:gd name="connsiteY16" fmla="*/ 154259 h 160025"/>
                  <a:gd name="connsiteX17" fmla="*/ 99878 w 142648"/>
                  <a:gd name="connsiteY17" fmla="*/ 144853 h 160025"/>
                  <a:gd name="connsiteX18" fmla="*/ 55592 w 142648"/>
                  <a:gd name="connsiteY18" fmla="*/ 159902 h 160025"/>
                  <a:gd name="connsiteX19" fmla="*/ 0 w 142648"/>
                  <a:gd name="connsiteY19" fmla="*/ 110050 h 160025"/>
                  <a:gd name="connsiteX20" fmla="*/ 99878 w 142648"/>
                  <a:gd name="connsiteY20" fmla="*/ 95941 h 160025"/>
                  <a:gd name="connsiteX21" fmla="*/ 63130 w 142648"/>
                  <a:gd name="connsiteY21" fmla="*/ 89357 h 160025"/>
                  <a:gd name="connsiteX22" fmla="*/ 34863 w 142648"/>
                  <a:gd name="connsiteY22" fmla="*/ 109110 h 160025"/>
                  <a:gd name="connsiteX23" fmla="*/ 62188 w 142648"/>
                  <a:gd name="connsiteY23" fmla="*/ 127922 h 160025"/>
                  <a:gd name="connsiteX24" fmla="*/ 99878 w 142648"/>
                  <a:gd name="connsiteY24" fmla="*/ 95941 h 16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648" h="160025">
                    <a:moveTo>
                      <a:pt x="0" y="110050"/>
                    </a:moveTo>
                    <a:cubicBezTo>
                      <a:pt x="0" y="76189"/>
                      <a:pt x="28267" y="58317"/>
                      <a:pt x="62188" y="58317"/>
                    </a:cubicBezTo>
                    <a:cubicBezTo>
                      <a:pt x="75380" y="58317"/>
                      <a:pt x="89513" y="61139"/>
                      <a:pt x="99878" y="64901"/>
                    </a:cubicBezTo>
                    <a:lnTo>
                      <a:pt x="99878" y="60198"/>
                    </a:lnTo>
                    <a:cubicBezTo>
                      <a:pt x="99878" y="45149"/>
                      <a:pt x="89513" y="33862"/>
                      <a:pt x="70668" y="33862"/>
                    </a:cubicBezTo>
                    <a:cubicBezTo>
                      <a:pt x="56535" y="33862"/>
                      <a:pt x="47112" y="38565"/>
                      <a:pt x="42401" y="47971"/>
                    </a:cubicBezTo>
                    <a:cubicBezTo>
                      <a:pt x="40516" y="50792"/>
                      <a:pt x="39574" y="50792"/>
                      <a:pt x="37690" y="50792"/>
                    </a:cubicBezTo>
                    <a:lnTo>
                      <a:pt x="6596" y="50792"/>
                    </a:lnTo>
                    <a:cubicBezTo>
                      <a:pt x="5653" y="50792"/>
                      <a:pt x="4711" y="49852"/>
                      <a:pt x="4711" y="48911"/>
                    </a:cubicBezTo>
                    <a:cubicBezTo>
                      <a:pt x="4711" y="47971"/>
                      <a:pt x="4711" y="47030"/>
                      <a:pt x="4711" y="46089"/>
                    </a:cubicBezTo>
                    <a:cubicBezTo>
                      <a:pt x="10365" y="20693"/>
                      <a:pt x="33921" y="0"/>
                      <a:pt x="70668" y="0"/>
                    </a:cubicBezTo>
                    <a:cubicBezTo>
                      <a:pt x="110243" y="0"/>
                      <a:pt x="136626" y="22574"/>
                      <a:pt x="136626" y="59258"/>
                    </a:cubicBezTo>
                    <a:lnTo>
                      <a:pt x="136626" y="126041"/>
                    </a:lnTo>
                    <a:cubicBezTo>
                      <a:pt x="136626" y="139209"/>
                      <a:pt x="138510" y="146734"/>
                      <a:pt x="142279" y="154259"/>
                    </a:cubicBezTo>
                    <a:cubicBezTo>
                      <a:pt x="143221" y="156140"/>
                      <a:pt x="142279" y="157080"/>
                      <a:pt x="140394" y="157080"/>
                    </a:cubicBezTo>
                    <a:lnTo>
                      <a:pt x="102705" y="157080"/>
                    </a:lnTo>
                    <a:cubicBezTo>
                      <a:pt x="100820" y="157080"/>
                      <a:pt x="99878" y="156140"/>
                      <a:pt x="99878" y="154259"/>
                    </a:cubicBezTo>
                    <a:lnTo>
                      <a:pt x="99878" y="144853"/>
                    </a:lnTo>
                    <a:cubicBezTo>
                      <a:pt x="90455" y="152377"/>
                      <a:pt x="78206" y="159902"/>
                      <a:pt x="55592" y="159902"/>
                    </a:cubicBezTo>
                    <a:cubicBezTo>
                      <a:pt x="24498" y="161783"/>
                      <a:pt x="0" y="142031"/>
                      <a:pt x="0" y="110050"/>
                    </a:cubicBezTo>
                    <a:close/>
                    <a:moveTo>
                      <a:pt x="99878" y="95941"/>
                    </a:moveTo>
                    <a:cubicBezTo>
                      <a:pt x="86687" y="92179"/>
                      <a:pt x="77264" y="89357"/>
                      <a:pt x="63130" y="89357"/>
                    </a:cubicBezTo>
                    <a:cubicBezTo>
                      <a:pt x="48054" y="89357"/>
                      <a:pt x="34863" y="95941"/>
                      <a:pt x="34863" y="109110"/>
                    </a:cubicBezTo>
                    <a:cubicBezTo>
                      <a:pt x="34863" y="121338"/>
                      <a:pt x="45228" y="127922"/>
                      <a:pt x="62188" y="127922"/>
                    </a:cubicBezTo>
                    <a:cubicBezTo>
                      <a:pt x="81975" y="127922"/>
                      <a:pt x="99878" y="115694"/>
                      <a:pt x="99878" y="95941"/>
                    </a:cubicBezTo>
                    <a:close/>
                  </a:path>
                </a:pathLst>
              </a:custGeom>
              <a:solidFill>
                <a:srgbClr val="000000"/>
              </a:solidFill>
              <a:ln w="937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0C15398-7338-AF92-9B26-2CA5A871DE98}"/>
                  </a:ext>
                </a:extLst>
              </p:cNvPr>
              <p:cNvSpPr/>
              <p:nvPr/>
            </p:nvSpPr>
            <p:spPr>
              <a:xfrm>
                <a:off x="1678968" y="615884"/>
                <a:ext cx="36747" cy="215750"/>
              </a:xfrm>
              <a:custGeom>
                <a:avLst/>
                <a:gdLst>
                  <a:gd name="connsiteX0" fmla="*/ 0 w 36747"/>
                  <a:gd name="connsiteY0" fmla="*/ 212576 h 215750"/>
                  <a:gd name="connsiteX1" fmla="*/ 0 w 36747"/>
                  <a:gd name="connsiteY1" fmla="*/ 2822 h 215750"/>
                  <a:gd name="connsiteX2" fmla="*/ 2827 w 36747"/>
                  <a:gd name="connsiteY2" fmla="*/ 0 h 215750"/>
                  <a:gd name="connsiteX3" fmla="*/ 33921 w 36747"/>
                  <a:gd name="connsiteY3" fmla="*/ 0 h 215750"/>
                  <a:gd name="connsiteX4" fmla="*/ 36747 w 36747"/>
                  <a:gd name="connsiteY4" fmla="*/ 2822 h 215750"/>
                  <a:gd name="connsiteX5" fmla="*/ 36747 w 36747"/>
                  <a:gd name="connsiteY5" fmla="*/ 212576 h 215750"/>
                  <a:gd name="connsiteX6" fmla="*/ 33921 w 36747"/>
                  <a:gd name="connsiteY6" fmla="*/ 215398 h 215750"/>
                  <a:gd name="connsiteX7" fmla="*/ 2827 w 36747"/>
                  <a:gd name="connsiteY7" fmla="*/ 215398 h 215750"/>
                  <a:gd name="connsiteX8" fmla="*/ 0 w 36747"/>
                  <a:gd name="connsiteY8" fmla="*/ 212576 h 21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47" h="215750">
                    <a:moveTo>
                      <a:pt x="0" y="212576"/>
                    </a:moveTo>
                    <a:lnTo>
                      <a:pt x="0" y="2822"/>
                    </a:lnTo>
                    <a:cubicBezTo>
                      <a:pt x="0" y="941"/>
                      <a:pt x="942" y="0"/>
                      <a:pt x="2827" y="0"/>
                    </a:cubicBezTo>
                    <a:lnTo>
                      <a:pt x="33921" y="0"/>
                    </a:lnTo>
                    <a:cubicBezTo>
                      <a:pt x="35805" y="0"/>
                      <a:pt x="36747" y="941"/>
                      <a:pt x="36747" y="2822"/>
                    </a:cubicBezTo>
                    <a:lnTo>
                      <a:pt x="36747" y="212576"/>
                    </a:lnTo>
                    <a:cubicBezTo>
                      <a:pt x="36747" y="214457"/>
                      <a:pt x="35805" y="215398"/>
                      <a:pt x="33921" y="215398"/>
                    </a:cubicBezTo>
                    <a:lnTo>
                      <a:pt x="2827" y="215398"/>
                    </a:lnTo>
                    <a:cubicBezTo>
                      <a:pt x="942" y="216338"/>
                      <a:pt x="0" y="215398"/>
                      <a:pt x="0" y="212576"/>
                    </a:cubicBezTo>
                    <a:close/>
                  </a:path>
                </a:pathLst>
              </a:custGeom>
              <a:solidFill>
                <a:srgbClr val="000000"/>
              </a:solidFill>
              <a:ln w="937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364DAC3-E999-DCFF-4E27-81D0EE05D9A6}"/>
                  </a:ext>
                </a:extLst>
              </p:cNvPr>
              <p:cNvSpPr/>
              <p:nvPr/>
            </p:nvSpPr>
            <p:spPr>
              <a:xfrm>
                <a:off x="576541" y="884895"/>
                <a:ext cx="146990" cy="216338"/>
              </a:xfrm>
              <a:custGeom>
                <a:avLst/>
                <a:gdLst>
                  <a:gd name="connsiteX0" fmla="*/ 0 w 146990"/>
                  <a:gd name="connsiteY0" fmla="*/ 212576 h 216338"/>
                  <a:gd name="connsiteX1" fmla="*/ 0 w 146990"/>
                  <a:gd name="connsiteY1" fmla="*/ 2822 h 216338"/>
                  <a:gd name="connsiteX2" fmla="*/ 2827 w 146990"/>
                  <a:gd name="connsiteY2" fmla="*/ 0 h 216338"/>
                  <a:gd name="connsiteX3" fmla="*/ 35805 w 146990"/>
                  <a:gd name="connsiteY3" fmla="*/ 0 h 216338"/>
                  <a:gd name="connsiteX4" fmla="*/ 38632 w 146990"/>
                  <a:gd name="connsiteY4" fmla="*/ 2822 h 216338"/>
                  <a:gd name="connsiteX5" fmla="*/ 38632 w 146990"/>
                  <a:gd name="connsiteY5" fmla="*/ 180595 h 216338"/>
                  <a:gd name="connsiteX6" fmla="*/ 144163 w 146990"/>
                  <a:gd name="connsiteY6" fmla="*/ 180595 h 216338"/>
                  <a:gd name="connsiteX7" fmla="*/ 146990 w 146990"/>
                  <a:gd name="connsiteY7" fmla="*/ 183417 h 216338"/>
                  <a:gd name="connsiteX8" fmla="*/ 146990 w 146990"/>
                  <a:gd name="connsiteY8" fmla="*/ 213516 h 216338"/>
                  <a:gd name="connsiteX9" fmla="*/ 144163 w 146990"/>
                  <a:gd name="connsiteY9" fmla="*/ 216338 h 216338"/>
                  <a:gd name="connsiteX10" fmla="*/ 2827 w 146990"/>
                  <a:gd name="connsiteY10" fmla="*/ 216338 h 216338"/>
                  <a:gd name="connsiteX11" fmla="*/ 0 w 146990"/>
                  <a:gd name="connsiteY11" fmla="*/ 212576 h 21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90" h="216338">
                    <a:moveTo>
                      <a:pt x="0" y="212576"/>
                    </a:moveTo>
                    <a:lnTo>
                      <a:pt x="0" y="2822"/>
                    </a:lnTo>
                    <a:cubicBezTo>
                      <a:pt x="0" y="941"/>
                      <a:pt x="942" y="0"/>
                      <a:pt x="2827" y="0"/>
                    </a:cubicBezTo>
                    <a:lnTo>
                      <a:pt x="35805" y="0"/>
                    </a:lnTo>
                    <a:cubicBezTo>
                      <a:pt x="37690" y="0"/>
                      <a:pt x="38632" y="941"/>
                      <a:pt x="38632" y="2822"/>
                    </a:cubicBezTo>
                    <a:lnTo>
                      <a:pt x="38632" y="180595"/>
                    </a:lnTo>
                    <a:lnTo>
                      <a:pt x="144163" y="180595"/>
                    </a:lnTo>
                    <a:cubicBezTo>
                      <a:pt x="146048" y="180595"/>
                      <a:pt x="146990" y="181536"/>
                      <a:pt x="146990" y="183417"/>
                    </a:cubicBezTo>
                    <a:lnTo>
                      <a:pt x="146990" y="213516"/>
                    </a:lnTo>
                    <a:cubicBezTo>
                      <a:pt x="146990" y="215398"/>
                      <a:pt x="146048" y="216338"/>
                      <a:pt x="144163" y="216338"/>
                    </a:cubicBezTo>
                    <a:lnTo>
                      <a:pt x="2827" y="216338"/>
                    </a:lnTo>
                    <a:cubicBezTo>
                      <a:pt x="942" y="216338"/>
                      <a:pt x="0" y="215398"/>
                      <a:pt x="0" y="212576"/>
                    </a:cubicBezTo>
                    <a:close/>
                  </a:path>
                </a:pathLst>
              </a:custGeom>
              <a:solidFill>
                <a:srgbClr val="000000"/>
              </a:solidFill>
              <a:ln w="937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B604B19-8850-444D-BEC5-444959CC8E0C}"/>
                  </a:ext>
                </a:extLst>
              </p:cNvPr>
              <p:cNvSpPr/>
              <p:nvPr/>
            </p:nvSpPr>
            <p:spPr>
              <a:xfrm>
                <a:off x="748030" y="884895"/>
                <a:ext cx="40516" cy="215750"/>
              </a:xfrm>
              <a:custGeom>
                <a:avLst/>
                <a:gdLst>
                  <a:gd name="connsiteX0" fmla="*/ 0 w 40516"/>
                  <a:gd name="connsiteY0" fmla="*/ 37624 h 215750"/>
                  <a:gd name="connsiteX1" fmla="*/ 0 w 40516"/>
                  <a:gd name="connsiteY1" fmla="*/ 2822 h 215750"/>
                  <a:gd name="connsiteX2" fmla="*/ 2827 w 40516"/>
                  <a:gd name="connsiteY2" fmla="*/ 0 h 215750"/>
                  <a:gd name="connsiteX3" fmla="*/ 37690 w 40516"/>
                  <a:gd name="connsiteY3" fmla="*/ 0 h 215750"/>
                  <a:gd name="connsiteX4" fmla="*/ 40517 w 40516"/>
                  <a:gd name="connsiteY4" fmla="*/ 2822 h 215750"/>
                  <a:gd name="connsiteX5" fmla="*/ 40517 w 40516"/>
                  <a:gd name="connsiteY5" fmla="*/ 37624 h 215750"/>
                  <a:gd name="connsiteX6" fmla="*/ 37690 w 40516"/>
                  <a:gd name="connsiteY6" fmla="*/ 40446 h 215750"/>
                  <a:gd name="connsiteX7" fmla="*/ 2827 w 40516"/>
                  <a:gd name="connsiteY7" fmla="*/ 40446 h 215750"/>
                  <a:gd name="connsiteX8" fmla="*/ 0 w 40516"/>
                  <a:gd name="connsiteY8" fmla="*/ 37624 h 215750"/>
                  <a:gd name="connsiteX9" fmla="*/ 1884 w 40516"/>
                  <a:gd name="connsiteY9" fmla="*/ 212576 h 215750"/>
                  <a:gd name="connsiteX10" fmla="*/ 1884 w 40516"/>
                  <a:gd name="connsiteY10" fmla="*/ 63961 h 215750"/>
                  <a:gd name="connsiteX11" fmla="*/ 4711 w 40516"/>
                  <a:gd name="connsiteY11" fmla="*/ 61139 h 215750"/>
                  <a:gd name="connsiteX12" fmla="*/ 35805 w 40516"/>
                  <a:gd name="connsiteY12" fmla="*/ 61139 h 215750"/>
                  <a:gd name="connsiteX13" fmla="*/ 38632 w 40516"/>
                  <a:gd name="connsiteY13" fmla="*/ 63961 h 215750"/>
                  <a:gd name="connsiteX14" fmla="*/ 38632 w 40516"/>
                  <a:gd name="connsiteY14" fmla="*/ 212576 h 215750"/>
                  <a:gd name="connsiteX15" fmla="*/ 35805 w 40516"/>
                  <a:gd name="connsiteY15" fmla="*/ 215398 h 215750"/>
                  <a:gd name="connsiteX16" fmla="*/ 4711 w 40516"/>
                  <a:gd name="connsiteY16" fmla="*/ 215398 h 215750"/>
                  <a:gd name="connsiteX17" fmla="*/ 1884 w 40516"/>
                  <a:gd name="connsiteY17" fmla="*/ 212576 h 21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516" h="215750">
                    <a:moveTo>
                      <a:pt x="0" y="37624"/>
                    </a:moveTo>
                    <a:lnTo>
                      <a:pt x="0" y="2822"/>
                    </a:lnTo>
                    <a:cubicBezTo>
                      <a:pt x="0" y="941"/>
                      <a:pt x="942" y="0"/>
                      <a:pt x="2827" y="0"/>
                    </a:cubicBezTo>
                    <a:lnTo>
                      <a:pt x="37690" y="0"/>
                    </a:lnTo>
                    <a:cubicBezTo>
                      <a:pt x="39574" y="0"/>
                      <a:pt x="40517" y="941"/>
                      <a:pt x="40517" y="2822"/>
                    </a:cubicBezTo>
                    <a:lnTo>
                      <a:pt x="40517" y="37624"/>
                    </a:lnTo>
                    <a:cubicBezTo>
                      <a:pt x="40517" y="39505"/>
                      <a:pt x="39574" y="40446"/>
                      <a:pt x="37690" y="40446"/>
                    </a:cubicBezTo>
                    <a:lnTo>
                      <a:pt x="2827" y="40446"/>
                    </a:lnTo>
                    <a:cubicBezTo>
                      <a:pt x="942" y="41386"/>
                      <a:pt x="0" y="40446"/>
                      <a:pt x="0" y="37624"/>
                    </a:cubicBezTo>
                    <a:close/>
                    <a:moveTo>
                      <a:pt x="1884" y="212576"/>
                    </a:moveTo>
                    <a:lnTo>
                      <a:pt x="1884" y="63961"/>
                    </a:lnTo>
                    <a:cubicBezTo>
                      <a:pt x="1884" y="62080"/>
                      <a:pt x="2827" y="61139"/>
                      <a:pt x="4711" y="61139"/>
                    </a:cubicBezTo>
                    <a:lnTo>
                      <a:pt x="35805" y="61139"/>
                    </a:lnTo>
                    <a:cubicBezTo>
                      <a:pt x="37690" y="61139"/>
                      <a:pt x="38632" y="62080"/>
                      <a:pt x="38632" y="63961"/>
                    </a:cubicBezTo>
                    <a:lnTo>
                      <a:pt x="38632" y="212576"/>
                    </a:lnTo>
                    <a:cubicBezTo>
                      <a:pt x="38632" y="214457"/>
                      <a:pt x="37690" y="215398"/>
                      <a:pt x="35805" y="215398"/>
                    </a:cubicBezTo>
                    <a:lnTo>
                      <a:pt x="4711" y="215398"/>
                    </a:lnTo>
                    <a:cubicBezTo>
                      <a:pt x="2827" y="216338"/>
                      <a:pt x="1884" y="215398"/>
                      <a:pt x="1884" y="212576"/>
                    </a:cubicBezTo>
                    <a:close/>
                  </a:path>
                </a:pathLst>
              </a:custGeom>
              <a:solidFill>
                <a:srgbClr val="000000"/>
              </a:solidFill>
              <a:ln w="937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DFE5633-8DB4-F12F-EBC0-7C99985D1960}"/>
                  </a:ext>
                </a:extLst>
              </p:cNvPr>
              <p:cNvSpPr/>
              <p:nvPr/>
            </p:nvSpPr>
            <p:spPr>
              <a:xfrm>
                <a:off x="811160" y="899004"/>
                <a:ext cx="118722" cy="204145"/>
              </a:xfrm>
              <a:custGeom>
                <a:avLst/>
                <a:gdLst>
                  <a:gd name="connsiteX0" fmla="*/ 29210 w 118722"/>
                  <a:gd name="connsiteY0" fmla="*/ 153318 h 204145"/>
                  <a:gd name="connsiteX1" fmla="*/ 29210 w 118722"/>
                  <a:gd name="connsiteY1" fmla="*/ 79951 h 204145"/>
                  <a:gd name="connsiteX2" fmla="*/ 2827 w 118722"/>
                  <a:gd name="connsiteY2" fmla="*/ 79951 h 204145"/>
                  <a:gd name="connsiteX3" fmla="*/ 0 w 118722"/>
                  <a:gd name="connsiteY3" fmla="*/ 77129 h 204145"/>
                  <a:gd name="connsiteX4" fmla="*/ 0 w 118722"/>
                  <a:gd name="connsiteY4" fmla="*/ 49852 h 204145"/>
                  <a:gd name="connsiteX5" fmla="*/ 2827 w 118722"/>
                  <a:gd name="connsiteY5" fmla="*/ 47030 h 204145"/>
                  <a:gd name="connsiteX6" fmla="*/ 29210 w 118722"/>
                  <a:gd name="connsiteY6" fmla="*/ 47030 h 204145"/>
                  <a:gd name="connsiteX7" fmla="*/ 29210 w 118722"/>
                  <a:gd name="connsiteY7" fmla="*/ 2822 h 204145"/>
                  <a:gd name="connsiteX8" fmla="*/ 32036 w 118722"/>
                  <a:gd name="connsiteY8" fmla="*/ 0 h 204145"/>
                  <a:gd name="connsiteX9" fmla="*/ 63130 w 118722"/>
                  <a:gd name="connsiteY9" fmla="*/ 0 h 204145"/>
                  <a:gd name="connsiteX10" fmla="*/ 65957 w 118722"/>
                  <a:gd name="connsiteY10" fmla="*/ 2822 h 204145"/>
                  <a:gd name="connsiteX11" fmla="*/ 65957 w 118722"/>
                  <a:gd name="connsiteY11" fmla="*/ 47030 h 204145"/>
                  <a:gd name="connsiteX12" fmla="*/ 113069 w 118722"/>
                  <a:gd name="connsiteY12" fmla="*/ 47030 h 204145"/>
                  <a:gd name="connsiteX13" fmla="*/ 115896 w 118722"/>
                  <a:gd name="connsiteY13" fmla="*/ 49852 h 204145"/>
                  <a:gd name="connsiteX14" fmla="*/ 115896 w 118722"/>
                  <a:gd name="connsiteY14" fmla="*/ 77129 h 204145"/>
                  <a:gd name="connsiteX15" fmla="*/ 113069 w 118722"/>
                  <a:gd name="connsiteY15" fmla="*/ 79951 h 204145"/>
                  <a:gd name="connsiteX16" fmla="*/ 65957 w 118722"/>
                  <a:gd name="connsiteY16" fmla="*/ 79951 h 204145"/>
                  <a:gd name="connsiteX17" fmla="*/ 65957 w 118722"/>
                  <a:gd name="connsiteY17" fmla="*/ 145793 h 204145"/>
                  <a:gd name="connsiteX18" fmla="*/ 87629 w 118722"/>
                  <a:gd name="connsiteY18" fmla="*/ 171189 h 204145"/>
                  <a:gd name="connsiteX19" fmla="*/ 114012 w 118722"/>
                  <a:gd name="connsiteY19" fmla="*/ 166486 h 204145"/>
                  <a:gd name="connsiteX20" fmla="*/ 116838 w 118722"/>
                  <a:gd name="connsiteY20" fmla="*/ 165546 h 204145"/>
                  <a:gd name="connsiteX21" fmla="*/ 118723 w 118722"/>
                  <a:gd name="connsiteY21" fmla="*/ 168368 h 204145"/>
                  <a:gd name="connsiteX22" fmla="*/ 118723 w 118722"/>
                  <a:gd name="connsiteY22" fmla="*/ 193764 h 204145"/>
                  <a:gd name="connsiteX23" fmla="*/ 115896 w 118722"/>
                  <a:gd name="connsiteY23" fmla="*/ 199407 h 204145"/>
                  <a:gd name="connsiteX24" fmla="*/ 80091 w 118722"/>
                  <a:gd name="connsiteY24" fmla="*/ 204110 h 204145"/>
                  <a:gd name="connsiteX25" fmla="*/ 29210 w 118722"/>
                  <a:gd name="connsiteY25" fmla="*/ 153318 h 2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22" h="204145">
                    <a:moveTo>
                      <a:pt x="29210" y="153318"/>
                    </a:moveTo>
                    <a:lnTo>
                      <a:pt x="29210" y="79951"/>
                    </a:lnTo>
                    <a:lnTo>
                      <a:pt x="2827" y="79951"/>
                    </a:lnTo>
                    <a:cubicBezTo>
                      <a:pt x="942" y="79951"/>
                      <a:pt x="0" y="79011"/>
                      <a:pt x="0" y="77129"/>
                    </a:cubicBezTo>
                    <a:lnTo>
                      <a:pt x="0" y="49852"/>
                    </a:lnTo>
                    <a:cubicBezTo>
                      <a:pt x="0" y="47971"/>
                      <a:pt x="942" y="47030"/>
                      <a:pt x="2827" y="47030"/>
                    </a:cubicBezTo>
                    <a:lnTo>
                      <a:pt x="29210" y="47030"/>
                    </a:lnTo>
                    <a:lnTo>
                      <a:pt x="29210" y="2822"/>
                    </a:lnTo>
                    <a:cubicBezTo>
                      <a:pt x="29210" y="941"/>
                      <a:pt x="30152" y="0"/>
                      <a:pt x="32036" y="0"/>
                    </a:cubicBezTo>
                    <a:lnTo>
                      <a:pt x="63130" y="0"/>
                    </a:lnTo>
                    <a:cubicBezTo>
                      <a:pt x="65015" y="0"/>
                      <a:pt x="65957" y="941"/>
                      <a:pt x="65957" y="2822"/>
                    </a:cubicBezTo>
                    <a:lnTo>
                      <a:pt x="65957" y="47030"/>
                    </a:lnTo>
                    <a:lnTo>
                      <a:pt x="113069" y="47030"/>
                    </a:lnTo>
                    <a:cubicBezTo>
                      <a:pt x="114954" y="47030"/>
                      <a:pt x="115896" y="47971"/>
                      <a:pt x="115896" y="49852"/>
                    </a:cubicBezTo>
                    <a:lnTo>
                      <a:pt x="115896" y="77129"/>
                    </a:lnTo>
                    <a:cubicBezTo>
                      <a:pt x="115896" y="79011"/>
                      <a:pt x="114954" y="79951"/>
                      <a:pt x="113069" y="79951"/>
                    </a:cubicBezTo>
                    <a:lnTo>
                      <a:pt x="65957" y="79951"/>
                    </a:lnTo>
                    <a:lnTo>
                      <a:pt x="65957" y="145793"/>
                    </a:lnTo>
                    <a:cubicBezTo>
                      <a:pt x="65957" y="162724"/>
                      <a:pt x="71611" y="171189"/>
                      <a:pt x="87629" y="171189"/>
                    </a:cubicBezTo>
                    <a:cubicBezTo>
                      <a:pt x="97051" y="171189"/>
                      <a:pt x="103647" y="170249"/>
                      <a:pt x="114012" y="166486"/>
                    </a:cubicBezTo>
                    <a:cubicBezTo>
                      <a:pt x="114954" y="166486"/>
                      <a:pt x="115896" y="165546"/>
                      <a:pt x="116838" y="165546"/>
                    </a:cubicBezTo>
                    <a:cubicBezTo>
                      <a:pt x="118723" y="165546"/>
                      <a:pt x="118723" y="166486"/>
                      <a:pt x="118723" y="168368"/>
                    </a:cubicBezTo>
                    <a:lnTo>
                      <a:pt x="118723" y="193764"/>
                    </a:lnTo>
                    <a:cubicBezTo>
                      <a:pt x="118723" y="196586"/>
                      <a:pt x="118723" y="198467"/>
                      <a:pt x="115896" y="199407"/>
                    </a:cubicBezTo>
                    <a:cubicBezTo>
                      <a:pt x="106474" y="203170"/>
                      <a:pt x="92340" y="204110"/>
                      <a:pt x="80091" y="204110"/>
                    </a:cubicBezTo>
                    <a:cubicBezTo>
                      <a:pt x="51823" y="205051"/>
                      <a:pt x="29210" y="187180"/>
                      <a:pt x="29210" y="153318"/>
                    </a:cubicBezTo>
                    <a:close/>
                  </a:path>
                </a:pathLst>
              </a:custGeom>
              <a:solidFill>
                <a:srgbClr val="000000"/>
              </a:solidFill>
              <a:ln w="937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7F75415-14EA-4ACD-72B7-57E09D15E064}"/>
                  </a:ext>
                </a:extLst>
              </p:cNvPr>
              <p:cNvSpPr/>
              <p:nvPr/>
            </p:nvSpPr>
            <p:spPr>
              <a:xfrm>
                <a:off x="946844" y="942272"/>
                <a:ext cx="160181" cy="160862"/>
              </a:xfrm>
              <a:custGeom>
                <a:avLst/>
                <a:gdLst>
                  <a:gd name="connsiteX0" fmla="*/ 0 w 160181"/>
                  <a:gd name="connsiteY0" fmla="*/ 80892 h 160862"/>
                  <a:gd name="connsiteX1" fmla="*/ 80091 w 160181"/>
                  <a:gd name="connsiteY1" fmla="*/ 0 h 160862"/>
                  <a:gd name="connsiteX2" fmla="*/ 160182 w 160181"/>
                  <a:gd name="connsiteY2" fmla="*/ 83713 h 160862"/>
                  <a:gd name="connsiteX3" fmla="*/ 160182 w 160181"/>
                  <a:gd name="connsiteY3" fmla="*/ 89357 h 160862"/>
                  <a:gd name="connsiteX4" fmla="*/ 157355 w 160181"/>
                  <a:gd name="connsiteY4" fmla="*/ 92179 h 160862"/>
                  <a:gd name="connsiteX5" fmla="*/ 39574 w 160181"/>
                  <a:gd name="connsiteY5" fmla="*/ 92179 h 160862"/>
                  <a:gd name="connsiteX6" fmla="*/ 80091 w 160181"/>
                  <a:gd name="connsiteY6" fmla="*/ 127922 h 160862"/>
                  <a:gd name="connsiteX7" fmla="*/ 117781 w 160181"/>
                  <a:gd name="connsiteY7" fmla="*/ 109110 h 160862"/>
                  <a:gd name="connsiteX8" fmla="*/ 122492 w 160181"/>
                  <a:gd name="connsiteY8" fmla="*/ 106288 h 160862"/>
                  <a:gd name="connsiteX9" fmla="*/ 154528 w 160181"/>
                  <a:gd name="connsiteY9" fmla="*/ 106288 h 160862"/>
                  <a:gd name="connsiteX10" fmla="*/ 156413 w 160181"/>
                  <a:gd name="connsiteY10" fmla="*/ 108169 h 160862"/>
                  <a:gd name="connsiteX11" fmla="*/ 155470 w 160181"/>
                  <a:gd name="connsiteY11" fmla="*/ 110991 h 160862"/>
                  <a:gd name="connsiteX12" fmla="*/ 79149 w 160181"/>
                  <a:gd name="connsiteY12" fmla="*/ 160843 h 160862"/>
                  <a:gd name="connsiteX13" fmla="*/ 0 w 160181"/>
                  <a:gd name="connsiteY13" fmla="*/ 80892 h 160862"/>
                  <a:gd name="connsiteX14" fmla="*/ 120607 w 160181"/>
                  <a:gd name="connsiteY14" fmla="*/ 62080 h 160862"/>
                  <a:gd name="connsiteX15" fmla="*/ 80091 w 160181"/>
                  <a:gd name="connsiteY15" fmla="*/ 33862 h 160862"/>
                  <a:gd name="connsiteX16" fmla="*/ 40516 w 160181"/>
                  <a:gd name="connsiteY16" fmla="*/ 62080 h 160862"/>
                  <a:gd name="connsiteX17" fmla="*/ 120607 w 160181"/>
                  <a:gd name="connsiteY17" fmla="*/ 62080 h 16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181" h="160862">
                    <a:moveTo>
                      <a:pt x="0" y="80892"/>
                    </a:moveTo>
                    <a:cubicBezTo>
                      <a:pt x="0" y="32921"/>
                      <a:pt x="35805" y="0"/>
                      <a:pt x="80091" y="0"/>
                    </a:cubicBezTo>
                    <a:cubicBezTo>
                      <a:pt x="130972" y="0"/>
                      <a:pt x="160182" y="38565"/>
                      <a:pt x="160182" y="83713"/>
                    </a:cubicBezTo>
                    <a:lnTo>
                      <a:pt x="160182" y="89357"/>
                    </a:lnTo>
                    <a:cubicBezTo>
                      <a:pt x="160182" y="91238"/>
                      <a:pt x="159239" y="92179"/>
                      <a:pt x="157355" y="92179"/>
                    </a:cubicBezTo>
                    <a:lnTo>
                      <a:pt x="39574" y="92179"/>
                    </a:lnTo>
                    <a:cubicBezTo>
                      <a:pt x="42401" y="112872"/>
                      <a:pt x="57477" y="127922"/>
                      <a:pt x="80091" y="127922"/>
                    </a:cubicBezTo>
                    <a:cubicBezTo>
                      <a:pt x="97993" y="127922"/>
                      <a:pt x="110243" y="122278"/>
                      <a:pt x="117781" y="109110"/>
                    </a:cubicBezTo>
                    <a:cubicBezTo>
                      <a:pt x="119665" y="106288"/>
                      <a:pt x="119665" y="106288"/>
                      <a:pt x="122492" y="106288"/>
                    </a:cubicBezTo>
                    <a:lnTo>
                      <a:pt x="154528" y="106288"/>
                    </a:lnTo>
                    <a:cubicBezTo>
                      <a:pt x="156413" y="106288"/>
                      <a:pt x="156413" y="107228"/>
                      <a:pt x="156413" y="108169"/>
                    </a:cubicBezTo>
                    <a:cubicBezTo>
                      <a:pt x="156413" y="109110"/>
                      <a:pt x="156413" y="109110"/>
                      <a:pt x="155470" y="110991"/>
                    </a:cubicBezTo>
                    <a:cubicBezTo>
                      <a:pt x="142279" y="144853"/>
                      <a:pt x="116838" y="160843"/>
                      <a:pt x="79149" y="160843"/>
                    </a:cubicBezTo>
                    <a:cubicBezTo>
                      <a:pt x="34863" y="161783"/>
                      <a:pt x="0" y="128862"/>
                      <a:pt x="0" y="80892"/>
                    </a:cubicBezTo>
                    <a:close/>
                    <a:moveTo>
                      <a:pt x="120607" y="62080"/>
                    </a:moveTo>
                    <a:cubicBezTo>
                      <a:pt x="114954" y="45149"/>
                      <a:pt x="101762" y="33862"/>
                      <a:pt x="80091" y="33862"/>
                    </a:cubicBezTo>
                    <a:cubicBezTo>
                      <a:pt x="62188" y="33862"/>
                      <a:pt x="47112" y="44208"/>
                      <a:pt x="40516" y="62080"/>
                    </a:cubicBezTo>
                    <a:lnTo>
                      <a:pt x="120607" y="62080"/>
                    </a:lnTo>
                    <a:close/>
                  </a:path>
                </a:pathLst>
              </a:custGeom>
              <a:solidFill>
                <a:srgbClr val="000000"/>
              </a:solidFill>
              <a:ln w="937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5223BFE-F535-65DC-30DD-6189A7B3801C}"/>
                  </a:ext>
                </a:extLst>
              </p:cNvPr>
              <p:cNvSpPr/>
              <p:nvPr/>
            </p:nvSpPr>
            <p:spPr>
              <a:xfrm>
                <a:off x="1131524" y="943213"/>
                <a:ext cx="106473" cy="157433"/>
              </a:xfrm>
              <a:custGeom>
                <a:avLst/>
                <a:gdLst>
                  <a:gd name="connsiteX0" fmla="*/ 0 w 106473"/>
                  <a:gd name="connsiteY0" fmla="*/ 154259 h 157433"/>
                  <a:gd name="connsiteX1" fmla="*/ 0 w 106473"/>
                  <a:gd name="connsiteY1" fmla="*/ 5644 h 157433"/>
                  <a:gd name="connsiteX2" fmla="*/ 2827 w 106473"/>
                  <a:gd name="connsiteY2" fmla="*/ 2822 h 157433"/>
                  <a:gd name="connsiteX3" fmla="*/ 33921 w 106473"/>
                  <a:gd name="connsiteY3" fmla="*/ 2822 h 157433"/>
                  <a:gd name="connsiteX4" fmla="*/ 36748 w 106473"/>
                  <a:gd name="connsiteY4" fmla="*/ 5644 h 157433"/>
                  <a:gd name="connsiteX5" fmla="*/ 36748 w 106473"/>
                  <a:gd name="connsiteY5" fmla="*/ 14109 h 157433"/>
                  <a:gd name="connsiteX6" fmla="*/ 74437 w 106473"/>
                  <a:gd name="connsiteY6" fmla="*/ 0 h 157433"/>
                  <a:gd name="connsiteX7" fmla="*/ 102705 w 106473"/>
                  <a:gd name="connsiteY7" fmla="*/ 4703 h 157433"/>
                  <a:gd name="connsiteX8" fmla="*/ 106474 w 106473"/>
                  <a:gd name="connsiteY8" fmla="*/ 10347 h 157433"/>
                  <a:gd name="connsiteX9" fmla="*/ 106474 w 106473"/>
                  <a:gd name="connsiteY9" fmla="*/ 39505 h 157433"/>
                  <a:gd name="connsiteX10" fmla="*/ 103647 w 106473"/>
                  <a:gd name="connsiteY10" fmla="*/ 42327 h 157433"/>
                  <a:gd name="connsiteX11" fmla="*/ 101762 w 106473"/>
                  <a:gd name="connsiteY11" fmla="*/ 41386 h 157433"/>
                  <a:gd name="connsiteX12" fmla="*/ 69726 w 106473"/>
                  <a:gd name="connsiteY12" fmla="*/ 32921 h 157433"/>
                  <a:gd name="connsiteX13" fmla="*/ 35805 w 106473"/>
                  <a:gd name="connsiteY13" fmla="*/ 74308 h 157433"/>
                  <a:gd name="connsiteX14" fmla="*/ 35805 w 106473"/>
                  <a:gd name="connsiteY14" fmla="*/ 154259 h 157433"/>
                  <a:gd name="connsiteX15" fmla="*/ 32979 w 106473"/>
                  <a:gd name="connsiteY15" fmla="*/ 157080 h 157433"/>
                  <a:gd name="connsiteX16" fmla="*/ 1884 w 106473"/>
                  <a:gd name="connsiteY16" fmla="*/ 157080 h 157433"/>
                  <a:gd name="connsiteX17" fmla="*/ 0 w 106473"/>
                  <a:gd name="connsiteY17" fmla="*/ 154259 h 15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473" h="157433">
                    <a:moveTo>
                      <a:pt x="0" y="154259"/>
                    </a:moveTo>
                    <a:lnTo>
                      <a:pt x="0" y="5644"/>
                    </a:lnTo>
                    <a:cubicBezTo>
                      <a:pt x="0" y="3762"/>
                      <a:pt x="942" y="2822"/>
                      <a:pt x="2827" y="2822"/>
                    </a:cubicBezTo>
                    <a:lnTo>
                      <a:pt x="33921" y="2822"/>
                    </a:lnTo>
                    <a:cubicBezTo>
                      <a:pt x="35805" y="2822"/>
                      <a:pt x="36748" y="3762"/>
                      <a:pt x="36748" y="5644"/>
                    </a:cubicBezTo>
                    <a:lnTo>
                      <a:pt x="36748" y="14109"/>
                    </a:lnTo>
                    <a:cubicBezTo>
                      <a:pt x="46170" y="5644"/>
                      <a:pt x="59361" y="0"/>
                      <a:pt x="74437" y="0"/>
                    </a:cubicBezTo>
                    <a:cubicBezTo>
                      <a:pt x="84802" y="0"/>
                      <a:pt x="94224" y="1881"/>
                      <a:pt x="102705" y="4703"/>
                    </a:cubicBezTo>
                    <a:cubicBezTo>
                      <a:pt x="105531" y="5644"/>
                      <a:pt x="106474" y="7525"/>
                      <a:pt x="106474" y="10347"/>
                    </a:cubicBezTo>
                    <a:lnTo>
                      <a:pt x="106474" y="39505"/>
                    </a:lnTo>
                    <a:cubicBezTo>
                      <a:pt x="106474" y="41386"/>
                      <a:pt x="105531" y="42327"/>
                      <a:pt x="103647" y="42327"/>
                    </a:cubicBezTo>
                    <a:cubicBezTo>
                      <a:pt x="103647" y="42327"/>
                      <a:pt x="102705" y="42327"/>
                      <a:pt x="101762" y="41386"/>
                    </a:cubicBezTo>
                    <a:cubicBezTo>
                      <a:pt x="88571" y="34802"/>
                      <a:pt x="79149" y="32921"/>
                      <a:pt x="69726" y="32921"/>
                    </a:cubicBezTo>
                    <a:cubicBezTo>
                      <a:pt x="49939" y="32921"/>
                      <a:pt x="35805" y="42327"/>
                      <a:pt x="35805" y="74308"/>
                    </a:cubicBezTo>
                    <a:lnTo>
                      <a:pt x="35805" y="154259"/>
                    </a:lnTo>
                    <a:cubicBezTo>
                      <a:pt x="35805" y="156140"/>
                      <a:pt x="34863" y="157080"/>
                      <a:pt x="32979" y="157080"/>
                    </a:cubicBezTo>
                    <a:lnTo>
                      <a:pt x="1884" y="157080"/>
                    </a:lnTo>
                    <a:cubicBezTo>
                      <a:pt x="942" y="158021"/>
                      <a:pt x="0" y="157080"/>
                      <a:pt x="0" y="154259"/>
                    </a:cubicBezTo>
                    <a:close/>
                  </a:path>
                </a:pathLst>
              </a:custGeom>
              <a:solidFill>
                <a:srgbClr val="000000"/>
              </a:solidFill>
              <a:ln w="937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C7FE6C7-A78B-F11B-64D7-CA4986A86017}"/>
                  </a:ext>
                </a:extLst>
              </p:cNvPr>
              <p:cNvSpPr/>
              <p:nvPr/>
            </p:nvSpPr>
            <p:spPr>
              <a:xfrm>
                <a:off x="1250246" y="942272"/>
                <a:ext cx="142648" cy="160025"/>
              </a:xfrm>
              <a:custGeom>
                <a:avLst/>
                <a:gdLst>
                  <a:gd name="connsiteX0" fmla="*/ 0 w 142648"/>
                  <a:gd name="connsiteY0" fmla="*/ 110050 h 160025"/>
                  <a:gd name="connsiteX1" fmla="*/ 62188 w 142648"/>
                  <a:gd name="connsiteY1" fmla="*/ 58317 h 160025"/>
                  <a:gd name="connsiteX2" fmla="*/ 99878 w 142648"/>
                  <a:gd name="connsiteY2" fmla="*/ 64901 h 160025"/>
                  <a:gd name="connsiteX3" fmla="*/ 99878 w 142648"/>
                  <a:gd name="connsiteY3" fmla="*/ 60198 h 160025"/>
                  <a:gd name="connsiteX4" fmla="*/ 70668 w 142648"/>
                  <a:gd name="connsiteY4" fmla="*/ 33862 h 160025"/>
                  <a:gd name="connsiteX5" fmla="*/ 42401 w 142648"/>
                  <a:gd name="connsiteY5" fmla="*/ 47971 h 160025"/>
                  <a:gd name="connsiteX6" fmla="*/ 37690 w 142648"/>
                  <a:gd name="connsiteY6" fmla="*/ 50792 h 160025"/>
                  <a:gd name="connsiteX7" fmla="*/ 6596 w 142648"/>
                  <a:gd name="connsiteY7" fmla="*/ 50792 h 160025"/>
                  <a:gd name="connsiteX8" fmla="*/ 4711 w 142648"/>
                  <a:gd name="connsiteY8" fmla="*/ 48911 h 160025"/>
                  <a:gd name="connsiteX9" fmla="*/ 4711 w 142648"/>
                  <a:gd name="connsiteY9" fmla="*/ 46089 h 160025"/>
                  <a:gd name="connsiteX10" fmla="*/ 70668 w 142648"/>
                  <a:gd name="connsiteY10" fmla="*/ 0 h 160025"/>
                  <a:gd name="connsiteX11" fmla="*/ 136626 w 142648"/>
                  <a:gd name="connsiteY11" fmla="*/ 59258 h 160025"/>
                  <a:gd name="connsiteX12" fmla="*/ 136626 w 142648"/>
                  <a:gd name="connsiteY12" fmla="*/ 126040 h 160025"/>
                  <a:gd name="connsiteX13" fmla="*/ 142279 w 142648"/>
                  <a:gd name="connsiteY13" fmla="*/ 154259 h 160025"/>
                  <a:gd name="connsiteX14" fmla="*/ 140395 w 142648"/>
                  <a:gd name="connsiteY14" fmla="*/ 157080 h 160025"/>
                  <a:gd name="connsiteX15" fmla="*/ 102705 w 142648"/>
                  <a:gd name="connsiteY15" fmla="*/ 157080 h 160025"/>
                  <a:gd name="connsiteX16" fmla="*/ 99878 w 142648"/>
                  <a:gd name="connsiteY16" fmla="*/ 154259 h 160025"/>
                  <a:gd name="connsiteX17" fmla="*/ 99878 w 142648"/>
                  <a:gd name="connsiteY17" fmla="*/ 144853 h 160025"/>
                  <a:gd name="connsiteX18" fmla="*/ 55592 w 142648"/>
                  <a:gd name="connsiteY18" fmla="*/ 159902 h 160025"/>
                  <a:gd name="connsiteX19" fmla="*/ 0 w 142648"/>
                  <a:gd name="connsiteY19" fmla="*/ 110050 h 160025"/>
                  <a:gd name="connsiteX20" fmla="*/ 100820 w 142648"/>
                  <a:gd name="connsiteY20" fmla="*/ 95941 h 160025"/>
                  <a:gd name="connsiteX21" fmla="*/ 64073 w 142648"/>
                  <a:gd name="connsiteY21" fmla="*/ 89357 h 160025"/>
                  <a:gd name="connsiteX22" fmla="*/ 35805 w 142648"/>
                  <a:gd name="connsiteY22" fmla="*/ 109110 h 160025"/>
                  <a:gd name="connsiteX23" fmla="*/ 63130 w 142648"/>
                  <a:gd name="connsiteY23" fmla="*/ 127922 h 160025"/>
                  <a:gd name="connsiteX24" fmla="*/ 100820 w 142648"/>
                  <a:gd name="connsiteY24" fmla="*/ 95941 h 16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648" h="160025">
                    <a:moveTo>
                      <a:pt x="0" y="110050"/>
                    </a:moveTo>
                    <a:cubicBezTo>
                      <a:pt x="0" y="76189"/>
                      <a:pt x="28267" y="58317"/>
                      <a:pt x="62188" y="58317"/>
                    </a:cubicBezTo>
                    <a:cubicBezTo>
                      <a:pt x="75380" y="58317"/>
                      <a:pt x="89513" y="61139"/>
                      <a:pt x="99878" y="64901"/>
                    </a:cubicBezTo>
                    <a:lnTo>
                      <a:pt x="99878" y="60198"/>
                    </a:lnTo>
                    <a:cubicBezTo>
                      <a:pt x="99878" y="45149"/>
                      <a:pt x="89513" y="33862"/>
                      <a:pt x="70668" y="33862"/>
                    </a:cubicBezTo>
                    <a:cubicBezTo>
                      <a:pt x="56535" y="33862"/>
                      <a:pt x="47112" y="38565"/>
                      <a:pt x="42401" y="47971"/>
                    </a:cubicBezTo>
                    <a:cubicBezTo>
                      <a:pt x="40517" y="50792"/>
                      <a:pt x="39574" y="50792"/>
                      <a:pt x="37690" y="50792"/>
                    </a:cubicBezTo>
                    <a:lnTo>
                      <a:pt x="6596" y="50792"/>
                    </a:lnTo>
                    <a:cubicBezTo>
                      <a:pt x="5653" y="50792"/>
                      <a:pt x="4711" y="49852"/>
                      <a:pt x="4711" y="48911"/>
                    </a:cubicBezTo>
                    <a:cubicBezTo>
                      <a:pt x="4711" y="47971"/>
                      <a:pt x="4711" y="47030"/>
                      <a:pt x="4711" y="46089"/>
                    </a:cubicBezTo>
                    <a:cubicBezTo>
                      <a:pt x="10365" y="20693"/>
                      <a:pt x="33921" y="0"/>
                      <a:pt x="70668" y="0"/>
                    </a:cubicBezTo>
                    <a:cubicBezTo>
                      <a:pt x="110243" y="0"/>
                      <a:pt x="136626" y="22574"/>
                      <a:pt x="136626" y="59258"/>
                    </a:cubicBezTo>
                    <a:lnTo>
                      <a:pt x="136626" y="126040"/>
                    </a:lnTo>
                    <a:cubicBezTo>
                      <a:pt x="136626" y="139209"/>
                      <a:pt x="138510" y="146734"/>
                      <a:pt x="142279" y="154259"/>
                    </a:cubicBezTo>
                    <a:cubicBezTo>
                      <a:pt x="143221" y="156140"/>
                      <a:pt x="142279" y="157080"/>
                      <a:pt x="140395" y="157080"/>
                    </a:cubicBezTo>
                    <a:lnTo>
                      <a:pt x="102705" y="157080"/>
                    </a:lnTo>
                    <a:cubicBezTo>
                      <a:pt x="100820" y="157080"/>
                      <a:pt x="99878" y="156140"/>
                      <a:pt x="99878" y="154259"/>
                    </a:cubicBezTo>
                    <a:lnTo>
                      <a:pt x="99878" y="144853"/>
                    </a:lnTo>
                    <a:cubicBezTo>
                      <a:pt x="90455" y="152377"/>
                      <a:pt x="78206" y="159902"/>
                      <a:pt x="55592" y="159902"/>
                    </a:cubicBezTo>
                    <a:cubicBezTo>
                      <a:pt x="24498" y="161783"/>
                      <a:pt x="0" y="142031"/>
                      <a:pt x="0" y="110050"/>
                    </a:cubicBezTo>
                    <a:close/>
                    <a:moveTo>
                      <a:pt x="100820" y="95941"/>
                    </a:moveTo>
                    <a:cubicBezTo>
                      <a:pt x="87629" y="92179"/>
                      <a:pt x="78206" y="89357"/>
                      <a:pt x="64073" y="89357"/>
                    </a:cubicBezTo>
                    <a:cubicBezTo>
                      <a:pt x="48997" y="89357"/>
                      <a:pt x="35805" y="95941"/>
                      <a:pt x="35805" y="109110"/>
                    </a:cubicBezTo>
                    <a:cubicBezTo>
                      <a:pt x="35805" y="121337"/>
                      <a:pt x="46170" y="127922"/>
                      <a:pt x="63130" y="127922"/>
                    </a:cubicBezTo>
                    <a:cubicBezTo>
                      <a:pt x="81975" y="128862"/>
                      <a:pt x="100820" y="115694"/>
                      <a:pt x="100820" y="95941"/>
                    </a:cubicBezTo>
                    <a:close/>
                  </a:path>
                </a:pathLst>
              </a:custGeom>
              <a:solidFill>
                <a:srgbClr val="000000"/>
              </a:solidFill>
              <a:ln w="937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6ED1F97-8188-53F3-71F7-0CFD35198B99}"/>
                  </a:ext>
                </a:extLst>
              </p:cNvPr>
              <p:cNvSpPr/>
              <p:nvPr/>
            </p:nvSpPr>
            <p:spPr>
              <a:xfrm>
                <a:off x="1409486" y="942272"/>
                <a:ext cx="154897" cy="159980"/>
              </a:xfrm>
              <a:custGeom>
                <a:avLst/>
                <a:gdLst>
                  <a:gd name="connsiteX0" fmla="*/ 0 w 154897"/>
                  <a:gd name="connsiteY0" fmla="*/ 80892 h 159980"/>
                  <a:gd name="connsiteX1" fmla="*/ 81033 w 154897"/>
                  <a:gd name="connsiteY1" fmla="*/ 0 h 159980"/>
                  <a:gd name="connsiteX2" fmla="*/ 154528 w 154897"/>
                  <a:gd name="connsiteY2" fmla="*/ 56436 h 159980"/>
                  <a:gd name="connsiteX3" fmla="*/ 152644 w 154897"/>
                  <a:gd name="connsiteY3" fmla="*/ 60198 h 159980"/>
                  <a:gd name="connsiteX4" fmla="*/ 122492 w 154897"/>
                  <a:gd name="connsiteY4" fmla="*/ 60198 h 159980"/>
                  <a:gd name="connsiteX5" fmla="*/ 117781 w 154897"/>
                  <a:gd name="connsiteY5" fmla="*/ 57377 h 159980"/>
                  <a:gd name="connsiteX6" fmla="*/ 81033 w 154897"/>
                  <a:gd name="connsiteY6" fmla="*/ 32921 h 159980"/>
                  <a:gd name="connsiteX7" fmla="*/ 39574 w 154897"/>
                  <a:gd name="connsiteY7" fmla="*/ 79951 h 159980"/>
                  <a:gd name="connsiteX8" fmla="*/ 81033 w 154897"/>
                  <a:gd name="connsiteY8" fmla="*/ 126981 h 159980"/>
                  <a:gd name="connsiteX9" fmla="*/ 117781 w 154897"/>
                  <a:gd name="connsiteY9" fmla="*/ 102525 h 159980"/>
                  <a:gd name="connsiteX10" fmla="*/ 122492 w 154897"/>
                  <a:gd name="connsiteY10" fmla="*/ 99704 h 159980"/>
                  <a:gd name="connsiteX11" fmla="*/ 152644 w 154897"/>
                  <a:gd name="connsiteY11" fmla="*/ 99704 h 159980"/>
                  <a:gd name="connsiteX12" fmla="*/ 154528 w 154897"/>
                  <a:gd name="connsiteY12" fmla="*/ 103466 h 159980"/>
                  <a:gd name="connsiteX13" fmla="*/ 81033 w 154897"/>
                  <a:gd name="connsiteY13" fmla="*/ 159902 h 159980"/>
                  <a:gd name="connsiteX14" fmla="*/ 0 w 154897"/>
                  <a:gd name="connsiteY14" fmla="*/ 80892 h 15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897" h="159980">
                    <a:moveTo>
                      <a:pt x="0" y="80892"/>
                    </a:moveTo>
                    <a:cubicBezTo>
                      <a:pt x="0" y="31980"/>
                      <a:pt x="34863" y="0"/>
                      <a:pt x="81033" y="0"/>
                    </a:cubicBezTo>
                    <a:cubicBezTo>
                      <a:pt x="121550" y="0"/>
                      <a:pt x="149817" y="26337"/>
                      <a:pt x="154528" y="56436"/>
                    </a:cubicBezTo>
                    <a:cubicBezTo>
                      <a:pt x="154528" y="59258"/>
                      <a:pt x="154528" y="60198"/>
                      <a:pt x="152644" y="60198"/>
                    </a:cubicBezTo>
                    <a:lnTo>
                      <a:pt x="122492" y="60198"/>
                    </a:lnTo>
                    <a:cubicBezTo>
                      <a:pt x="120607" y="60198"/>
                      <a:pt x="118723" y="60198"/>
                      <a:pt x="117781" y="57377"/>
                    </a:cubicBezTo>
                    <a:cubicBezTo>
                      <a:pt x="112127" y="41386"/>
                      <a:pt x="98936" y="32921"/>
                      <a:pt x="81033" y="32921"/>
                    </a:cubicBezTo>
                    <a:cubicBezTo>
                      <a:pt x="56535" y="32921"/>
                      <a:pt x="39574" y="49852"/>
                      <a:pt x="39574" y="79951"/>
                    </a:cubicBezTo>
                    <a:cubicBezTo>
                      <a:pt x="39574" y="110050"/>
                      <a:pt x="56535" y="126981"/>
                      <a:pt x="81033" y="126981"/>
                    </a:cubicBezTo>
                    <a:cubicBezTo>
                      <a:pt x="98936" y="126981"/>
                      <a:pt x="112127" y="118516"/>
                      <a:pt x="117781" y="102525"/>
                    </a:cubicBezTo>
                    <a:cubicBezTo>
                      <a:pt x="118723" y="99704"/>
                      <a:pt x="119665" y="99704"/>
                      <a:pt x="122492" y="99704"/>
                    </a:cubicBezTo>
                    <a:lnTo>
                      <a:pt x="152644" y="99704"/>
                    </a:lnTo>
                    <a:cubicBezTo>
                      <a:pt x="154528" y="99704"/>
                      <a:pt x="155470" y="100644"/>
                      <a:pt x="154528" y="103466"/>
                    </a:cubicBezTo>
                    <a:cubicBezTo>
                      <a:pt x="149817" y="134506"/>
                      <a:pt x="122492" y="159902"/>
                      <a:pt x="81033" y="159902"/>
                    </a:cubicBezTo>
                    <a:cubicBezTo>
                      <a:pt x="34863" y="161783"/>
                      <a:pt x="0" y="129803"/>
                      <a:pt x="0" y="80892"/>
                    </a:cubicBezTo>
                    <a:close/>
                  </a:path>
                </a:pathLst>
              </a:custGeom>
              <a:solidFill>
                <a:srgbClr val="000000"/>
              </a:solidFill>
              <a:ln w="937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DA69044-9B1B-1DC8-0D3A-B778D1E074B2}"/>
                  </a:ext>
                </a:extLst>
              </p:cNvPr>
              <p:cNvSpPr/>
              <p:nvPr/>
            </p:nvSpPr>
            <p:spPr>
              <a:xfrm>
                <a:off x="1573436" y="946975"/>
                <a:ext cx="149816" cy="219160"/>
              </a:xfrm>
              <a:custGeom>
                <a:avLst/>
                <a:gdLst>
                  <a:gd name="connsiteX0" fmla="*/ 7538 w 149816"/>
                  <a:gd name="connsiteY0" fmla="*/ 213516 h 219160"/>
                  <a:gd name="connsiteX1" fmla="*/ 4711 w 149816"/>
                  <a:gd name="connsiteY1" fmla="*/ 208813 h 219160"/>
                  <a:gd name="connsiteX2" fmla="*/ 4711 w 149816"/>
                  <a:gd name="connsiteY2" fmla="*/ 181536 h 219160"/>
                  <a:gd name="connsiteX3" fmla="*/ 7538 w 149816"/>
                  <a:gd name="connsiteY3" fmla="*/ 178714 h 219160"/>
                  <a:gd name="connsiteX4" fmla="*/ 32036 w 149816"/>
                  <a:gd name="connsiteY4" fmla="*/ 185298 h 219160"/>
                  <a:gd name="connsiteX5" fmla="*/ 63130 w 149816"/>
                  <a:gd name="connsiteY5" fmla="*/ 151437 h 219160"/>
                  <a:gd name="connsiteX6" fmla="*/ 942 w 149816"/>
                  <a:gd name="connsiteY6" fmla="*/ 5644 h 219160"/>
                  <a:gd name="connsiteX7" fmla="*/ 0 w 149816"/>
                  <a:gd name="connsiteY7" fmla="*/ 2822 h 219160"/>
                  <a:gd name="connsiteX8" fmla="*/ 2827 w 149816"/>
                  <a:gd name="connsiteY8" fmla="*/ 0 h 219160"/>
                  <a:gd name="connsiteX9" fmla="*/ 38632 w 149816"/>
                  <a:gd name="connsiteY9" fmla="*/ 0 h 219160"/>
                  <a:gd name="connsiteX10" fmla="*/ 42401 w 149816"/>
                  <a:gd name="connsiteY10" fmla="*/ 2822 h 219160"/>
                  <a:gd name="connsiteX11" fmla="*/ 79149 w 149816"/>
                  <a:gd name="connsiteY11" fmla="*/ 100644 h 219160"/>
                  <a:gd name="connsiteX12" fmla="*/ 109300 w 149816"/>
                  <a:gd name="connsiteY12" fmla="*/ 2822 h 219160"/>
                  <a:gd name="connsiteX13" fmla="*/ 113069 w 149816"/>
                  <a:gd name="connsiteY13" fmla="*/ 0 h 219160"/>
                  <a:gd name="connsiteX14" fmla="*/ 146990 w 149816"/>
                  <a:gd name="connsiteY14" fmla="*/ 0 h 219160"/>
                  <a:gd name="connsiteX15" fmla="*/ 149817 w 149816"/>
                  <a:gd name="connsiteY15" fmla="*/ 1881 h 219160"/>
                  <a:gd name="connsiteX16" fmla="*/ 148875 w 149816"/>
                  <a:gd name="connsiteY16" fmla="*/ 5644 h 219160"/>
                  <a:gd name="connsiteX17" fmla="*/ 92340 w 149816"/>
                  <a:gd name="connsiteY17" fmla="*/ 170249 h 219160"/>
                  <a:gd name="connsiteX18" fmla="*/ 37690 w 149816"/>
                  <a:gd name="connsiteY18" fmla="*/ 219160 h 219160"/>
                  <a:gd name="connsiteX19" fmla="*/ 7538 w 149816"/>
                  <a:gd name="connsiteY19" fmla="*/ 213516 h 21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9816" h="219160">
                    <a:moveTo>
                      <a:pt x="7538" y="213516"/>
                    </a:moveTo>
                    <a:cubicBezTo>
                      <a:pt x="4711" y="211635"/>
                      <a:pt x="4711" y="210695"/>
                      <a:pt x="4711" y="208813"/>
                    </a:cubicBezTo>
                    <a:lnTo>
                      <a:pt x="4711" y="181536"/>
                    </a:lnTo>
                    <a:cubicBezTo>
                      <a:pt x="4711" y="179655"/>
                      <a:pt x="5653" y="178714"/>
                      <a:pt x="7538" y="178714"/>
                    </a:cubicBezTo>
                    <a:cubicBezTo>
                      <a:pt x="12249" y="178714"/>
                      <a:pt x="20729" y="185298"/>
                      <a:pt x="32036" y="185298"/>
                    </a:cubicBezTo>
                    <a:cubicBezTo>
                      <a:pt x="48054" y="185298"/>
                      <a:pt x="56535" y="174952"/>
                      <a:pt x="63130" y="151437"/>
                    </a:cubicBezTo>
                    <a:lnTo>
                      <a:pt x="942" y="5644"/>
                    </a:lnTo>
                    <a:cubicBezTo>
                      <a:pt x="0" y="3762"/>
                      <a:pt x="0" y="3762"/>
                      <a:pt x="0" y="2822"/>
                    </a:cubicBezTo>
                    <a:cubicBezTo>
                      <a:pt x="0" y="941"/>
                      <a:pt x="942" y="0"/>
                      <a:pt x="2827" y="0"/>
                    </a:cubicBezTo>
                    <a:lnTo>
                      <a:pt x="38632" y="0"/>
                    </a:lnTo>
                    <a:cubicBezTo>
                      <a:pt x="41459" y="0"/>
                      <a:pt x="41459" y="941"/>
                      <a:pt x="42401" y="2822"/>
                    </a:cubicBezTo>
                    <a:lnTo>
                      <a:pt x="79149" y="100644"/>
                    </a:lnTo>
                    <a:lnTo>
                      <a:pt x="109300" y="2822"/>
                    </a:lnTo>
                    <a:cubicBezTo>
                      <a:pt x="110243" y="941"/>
                      <a:pt x="110243" y="0"/>
                      <a:pt x="113069" y="0"/>
                    </a:cubicBezTo>
                    <a:lnTo>
                      <a:pt x="146990" y="0"/>
                    </a:lnTo>
                    <a:cubicBezTo>
                      <a:pt x="148875" y="0"/>
                      <a:pt x="149817" y="941"/>
                      <a:pt x="149817" y="1881"/>
                    </a:cubicBezTo>
                    <a:cubicBezTo>
                      <a:pt x="149817" y="2822"/>
                      <a:pt x="149817" y="3762"/>
                      <a:pt x="148875" y="5644"/>
                    </a:cubicBezTo>
                    <a:lnTo>
                      <a:pt x="92340" y="170249"/>
                    </a:lnTo>
                    <a:cubicBezTo>
                      <a:pt x="79149" y="209754"/>
                      <a:pt x="58419" y="219160"/>
                      <a:pt x="37690" y="219160"/>
                    </a:cubicBezTo>
                    <a:cubicBezTo>
                      <a:pt x="24498" y="218219"/>
                      <a:pt x="14134" y="216338"/>
                      <a:pt x="7538" y="213516"/>
                    </a:cubicBezTo>
                    <a:close/>
                  </a:path>
                </a:pathLst>
              </a:custGeom>
              <a:solidFill>
                <a:srgbClr val="000000"/>
              </a:solidFill>
              <a:ln w="937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CE9824E-86A1-994F-5038-8AD9A706173B}"/>
                  </a:ext>
                </a:extLst>
              </p:cNvPr>
              <p:cNvSpPr/>
              <p:nvPr/>
            </p:nvSpPr>
            <p:spPr>
              <a:xfrm>
                <a:off x="556754" y="1153907"/>
                <a:ext cx="165835" cy="216338"/>
              </a:xfrm>
              <a:custGeom>
                <a:avLst/>
                <a:gdLst>
                  <a:gd name="connsiteX0" fmla="*/ 63130 w 165835"/>
                  <a:gd name="connsiteY0" fmla="*/ 213516 h 216338"/>
                  <a:gd name="connsiteX1" fmla="*/ 63130 w 165835"/>
                  <a:gd name="connsiteY1" fmla="*/ 35743 h 216338"/>
                  <a:gd name="connsiteX2" fmla="*/ 2827 w 165835"/>
                  <a:gd name="connsiteY2" fmla="*/ 35743 h 216338"/>
                  <a:gd name="connsiteX3" fmla="*/ 0 w 165835"/>
                  <a:gd name="connsiteY3" fmla="*/ 32921 h 216338"/>
                  <a:gd name="connsiteX4" fmla="*/ 0 w 165835"/>
                  <a:gd name="connsiteY4" fmla="*/ 2822 h 216338"/>
                  <a:gd name="connsiteX5" fmla="*/ 2827 w 165835"/>
                  <a:gd name="connsiteY5" fmla="*/ 0 h 216338"/>
                  <a:gd name="connsiteX6" fmla="*/ 163008 w 165835"/>
                  <a:gd name="connsiteY6" fmla="*/ 0 h 216338"/>
                  <a:gd name="connsiteX7" fmla="*/ 165835 w 165835"/>
                  <a:gd name="connsiteY7" fmla="*/ 2822 h 216338"/>
                  <a:gd name="connsiteX8" fmla="*/ 165835 w 165835"/>
                  <a:gd name="connsiteY8" fmla="*/ 32921 h 216338"/>
                  <a:gd name="connsiteX9" fmla="*/ 163008 w 165835"/>
                  <a:gd name="connsiteY9" fmla="*/ 35743 h 216338"/>
                  <a:gd name="connsiteX10" fmla="*/ 102705 w 165835"/>
                  <a:gd name="connsiteY10" fmla="*/ 35743 h 216338"/>
                  <a:gd name="connsiteX11" fmla="*/ 102705 w 165835"/>
                  <a:gd name="connsiteY11" fmla="*/ 213516 h 216338"/>
                  <a:gd name="connsiteX12" fmla="*/ 99878 w 165835"/>
                  <a:gd name="connsiteY12" fmla="*/ 216338 h 216338"/>
                  <a:gd name="connsiteX13" fmla="*/ 66899 w 165835"/>
                  <a:gd name="connsiteY13" fmla="*/ 216338 h 216338"/>
                  <a:gd name="connsiteX14" fmla="*/ 63130 w 165835"/>
                  <a:gd name="connsiteY14" fmla="*/ 213516 h 21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835" h="216338">
                    <a:moveTo>
                      <a:pt x="63130" y="213516"/>
                    </a:moveTo>
                    <a:lnTo>
                      <a:pt x="63130" y="35743"/>
                    </a:lnTo>
                    <a:lnTo>
                      <a:pt x="2827" y="35743"/>
                    </a:lnTo>
                    <a:cubicBezTo>
                      <a:pt x="942" y="35743"/>
                      <a:pt x="0" y="34802"/>
                      <a:pt x="0" y="32921"/>
                    </a:cubicBezTo>
                    <a:lnTo>
                      <a:pt x="0" y="2822"/>
                    </a:lnTo>
                    <a:cubicBezTo>
                      <a:pt x="0" y="941"/>
                      <a:pt x="942" y="0"/>
                      <a:pt x="2827" y="0"/>
                    </a:cubicBezTo>
                    <a:lnTo>
                      <a:pt x="163008" y="0"/>
                    </a:lnTo>
                    <a:cubicBezTo>
                      <a:pt x="164893" y="0"/>
                      <a:pt x="165835" y="941"/>
                      <a:pt x="165835" y="2822"/>
                    </a:cubicBezTo>
                    <a:lnTo>
                      <a:pt x="165835" y="32921"/>
                    </a:lnTo>
                    <a:cubicBezTo>
                      <a:pt x="165835" y="34802"/>
                      <a:pt x="164893" y="35743"/>
                      <a:pt x="163008" y="35743"/>
                    </a:cubicBezTo>
                    <a:lnTo>
                      <a:pt x="102705" y="35743"/>
                    </a:lnTo>
                    <a:lnTo>
                      <a:pt x="102705" y="213516"/>
                    </a:lnTo>
                    <a:cubicBezTo>
                      <a:pt x="102705" y="215398"/>
                      <a:pt x="101762" y="216338"/>
                      <a:pt x="99878" y="216338"/>
                    </a:cubicBezTo>
                    <a:lnTo>
                      <a:pt x="66899" y="216338"/>
                    </a:lnTo>
                    <a:cubicBezTo>
                      <a:pt x="64073" y="216338"/>
                      <a:pt x="63130" y="215398"/>
                      <a:pt x="63130" y="213516"/>
                    </a:cubicBezTo>
                    <a:close/>
                  </a:path>
                </a:pathLst>
              </a:custGeom>
              <a:solidFill>
                <a:srgbClr val="000000"/>
              </a:solidFill>
              <a:ln w="937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67DDA-6871-8B13-67EE-37B86ADE4063}"/>
                  </a:ext>
                </a:extLst>
              </p:cNvPr>
              <p:cNvSpPr/>
              <p:nvPr/>
            </p:nvSpPr>
            <p:spPr>
              <a:xfrm>
                <a:off x="732954" y="1213165"/>
                <a:ext cx="106473" cy="157080"/>
              </a:xfrm>
              <a:custGeom>
                <a:avLst/>
                <a:gdLst>
                  <a:gd name="connsiteX0" fmla="*/ 0 w 106473"/>
                  <a:gd name="connsiteY0" fmla="*/ 154259 h 157080"/>
                  <a:gd name="connsiteX1" fmla="*/ 0 w 106473"/>
                  <a:gd name="connsiteY1" fmla="*/ 5644 h 157080"/>
                  <a:gd name="connsiteX2" fmla="*/ 2827 w 106473"/>
                  <a:gd name="connsiteY2" fmla="*/ 2822 h 157080"/>
                  <a:gd name="connsiteX3" fmla="*/ 33921 w 106473"/>
                  <a:gd name="connsiteY3" fmla="*/ 2822 h 157080"/>
                  <a:gd name="connsiteX4" fmla="*/ 36748 w 106473"/>
                  <a:gd name="connsiteY4" fmla="*/ 5644 h 157080"/>
                  <a:gd name="connsiteX5" fmla="*/ 36748 w 106473"/>
                  <a:gd name="connsiteY5" fmla="*/ 14109 h 157080"/>
                  <a:gd name="connsiteX6" fmla="*/ 74437 w 106473"/>
                  <a:gd name="connsiteY6" fmla="*/ 0 h 157080"/>
                  <a:gd name="connsiteX7" fmla="*/ 102705 w 106473"/>
                  <a:gd name="connsiteY7" fmla="*/ 4703 h 157080"/>
                  <a:gd name="connsiteX8" fmla="*/ 106474 w 106473"/>
                  <a:gd name="connsiteY8" fmla="*/ 10347 h 157080"/>
                  <a:gd name="connsiteX9" fmla="*/ 106474 w 106473"/>
                  <a:gd name="connsiteY9" fmla="*/ 39505 h 157080"/>
                  <a:gd name="connsiteX10" fmla="*/ 103647 w 106473"/>
                  <a:gd name="connsiteY10" fmla="*/ 42327 h 157080"/>
                  <a:gd name="connsiteX11" fmla="*/ 101762 w 106473"/>
                  <a:gd name="connsiteY11" fmla="*/ 41386 h 157080"/>
                  <a:gd name="connsiteX12" fmla="*/ 69726 w 106473"/>
                  <a:gd name="connsiteY12" fmla="*/ 32921 h 157080"/>
                  <a:gd name="connsiteX13" fmla="*/ 35805 w 106473"/>
                  <a:gd name="connsiteY13" fmla="*/ 74308 h 157080"/>
                  <a:gd name="connsiteX14" fmla="*/ 35805 w 106473"/>
                  <a:gd name="connsiteY14" fmla="*/ 154259 h 157080"/>
                  <a:gd name="connsiteX15" fmla="*/ 32979 w 106473"/>
                  <a:gd name="connsiteY15" fmla="*/ 157080 h 157080"/>
                  <a:gd name="connsiteX16" fmla="*/ 1884 w 106473"/>
                  <a:gd name="connsiteY16" fmla="*/ 157080 h 157080"/>
                  <a:gd name="connsiteX17" fmla="*/ 0 w 106473"/>
                  <a:gd name="connsiteY17" fmla="*/ 154259 h 15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473" h="157080">
                    <a:moveTo>
                      <a:pt x="0" y="154259"/>
                    </a:moveTo>
                    <a:lnTo>
                      <a:pt x="0" y="5644"/>
                    </a:lnTo>
                    <a:cubicBezTo>
                      <a:pt x="0" y="3762"/>
                      <a:pt x="942" y="2822"/>
                      <a:pt x="2827" y="2822"/>
                    </a:cubicBezTo>
                    <a:lnTo>
                      <a:pt x="33921" y="2822"/>
                    </a:lnTo>
                    <a:cubicBezTo>
                      <a:pt x="35805" y="2822"/>
                      <a:pt x="36748" y="3762"/>
                      <a:pt x="36748" y="5644"/>
                    </a:cubicBezTo>
                    <a:lnTo>
                      <a:pt x="36748" y="14109"/>
                    </a:lnTo>
                    <a:cubicBezTo>
                      <a:pt x="46170" y="5644"/>
                      <a:pt x="59361" y="0"/>
                      <a:pt x="74437" y="0"/>
                    </a:cubicBezTo>
                    <a:cubicBezTo>
                      <a:pt x="84802" y="0"/>
                      <a:pt x="94224" y="1881"/>
                      <a:pt x="102705" y="4703"/>
                    </a:cubicBezTo>
                    <a:cubicBezTo>
                      <a:pt x="105531" y="5644"/>
                      <a:pt x="106474" y="7525"/>
                      <a:pt x="106474" y="10347"/>
                    </a:cubicBezTo>
                    <a:lnTo>
                      <a:pt x="106474" y="39505"/>
                    </a:lnTo>
                    <a:cubicBezTo>
                      <a:pt x="106474" y="41386"/>
                      <a:pt x="105531" y="42327"/>
                      <a:pt x="103647" y="42327"/>
                    </a:cubicBezTo>
                    <a:cubicBezTo>
                      <a:pt x="103647" y="42327"/>
                      <a:pt x="102705" y="42327"/>
                      <a:pt x="101762" y="41386"/>
                    </a:cubicBezTo>
                    <a:cubicBezTo>
                      <a:pt x="88571" y="34802"/>
                      <a:pt x="79149" y="32921"/>
                      <a:pt x="69726" y="32921"/>
                    </a:cubicBezTo>
                    <a:cubicBezTo>
                      <a:pt x="49939" y="32921"/>
                      <a:pt x="35805" y="42327"/>
                      <a:pt x="35805" y="74308"/>
                    </a:cubicBezTo>
                    <a:lnTo>
                      <a:pt x="35805" y="154259"/>
                    </a:lnTo>
                    <a:cubicBezTo>
                      <a:pt x="35805" y="156140"/>
                      <a:pt x="34863" y="157080"/>
                      <a:pt x="32979" y="157080"/>
                    </a:cubicBezTo>
                    <a:lnTo>
                      <a:pt x="1884" y="157080"/>
                    </a:lnTo>
                    <a:cubicBezTo>
                      <a:pt x="942" y="157080"/>
                      <a:pt x="0" y="156140"/>
                      <a:pt x="0" y="154259"/>
                    </a:cubicBezTo>
                    <a:close/>
                  </a:path>
                </a:pathLst>
              </a:custGeom>
              <a:solidFill>
                <a:srgbClr val="000000"/>
              </a:solidFill>
              <a:ln w="937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94DEFA7-94AF-4A97-FB58-3F2B0D1F8114}"/>
                  </a:ext>
                </a:extLst>
              </p:cNvPr>
              <p:cNvSpPr/>
              <p:nvPr/>
            </p:nvSpPr>
            <p:spPr>
              <a:xfrm>
                <a:off x="861099" y="1215046"/>
                <a:ext cx="137567" cy="157112"/>
              </a:xfrm>
              <a:custGeom>
                <a:avLst/>
                <a:gdLst>
                  <a:gd name="connsiteX0" fmla="*/ 0 w 137567"/>
                  <a:gd name="connsiteY0" fmla="*/ 106288 h 157112"/>
                  <a:gd name="connsiteX1" fmla="*/ 0 w 137567"/>
                  <a:gd name="connsiteY1" fmla="*/ 3762 h 157112"/>
                  <a:gd name="connsiteX2" fmla="*/ 2827 w 137567"/>
                  <a:gd name="connsiteY2" fmla="*/ 941 h 157112"/>
                  <a:gd name="connsiteX3" fmla="*/ 33921 w 137567"/>
                  <a:gd name="connsiteY3" fmla="*/ 941 h 157112"/>
                  <a:gd name="connsiteX4" fmla="*/ 36748 w 137567"/>
                  <a:gd name="connsiteY4" fmla="*/ 3762 h 157112"/>
                  <a:gd name="connsiteX5" fmla="*/ 36748 w 137567"/>
                  <a:gd name="connsiteY5" fmla="*/ 93119 h 157112"/>
                  <a:gd name="connsiteX6" fmla="*/ 63130 w 137567"/>
                  <a:gd name="connsiteY6" fmla="*/ 125100 h 157112"/>
                  <a:gd name="connsiteX7" fmla="*/ 99878 w 137567"/>
                  <a:gd name="connsiteY7" fmla="*/ 73367 h 157112"/>
                  <a:gd name="connsiteX8" fmla="*/ 99878 w 137567"/>
                  <a:gd name="connsiteY8" fmla="*/ 2822 h 157112"/>
                  <a:gd name="connsiteX9" fmla="*/ 102705 w 137567"/>
                  <a:gd name="connsiteY9" fmla="*/ 0 h 157112"/>
                  <a:gd name="connsiteX10" fmla="*/ 134741 w 137567"/>
                  <a:gd name="connsiteY10" fmla="*/ 0 h 157112"/>
                  <a:gd name="connsiteX11" fmla="*/ 137568 w 137567"/>
                  <a:gd name="connsiteY11" fmla="*/ 2822 h 157112"/>
                  <a:gd name="connsiteX12" fmla="*/ 137568 w 137567"/>
                  <a:gd name="connsiteY12" fmla="*/ 151437 h 157112"/>
                  <a:gd name="connsiteX13" fmla="*/ 134741 w 137567"/>
                  <a:gd name="connsiteY13" fmla="*/ 154259 h 157112"/>
                  <a:gd name="connsiteX14" fmla="*/ 103647 w 137567"/>
                  <a:gd name="connsiteY14" fmla="*/ 154259 h 157112"/>
                  <a:gd name="connsiteX15" fmla="*/ 100820 w 137567"/>
                  <a:gd name="connsiteY15" fmla="*/ 151437 h 157112"/>
                  <a:gd name="connsiteX16" fmla="*/ 100820 w 137567"/>
                  <a:gd name="connsiteY16" fmla="*/ 140150 h 157112"/>
                  <a:gd name="connsiteX17" fmla="*/ 53708 w 137567"/>
                  <a:gd name="connsiteY17" fmla="*/ 157080 h 157112"/>
                  <a:gd name="connsiteX18" fmla="*/ 0 w 137567"/>
                  <a:gd name="connsiteY18" fmla="*/ 106288 h 15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567" h="157112">
                    <a:moveTo>
                      <a:pt x="0" y="106288"/>
                    </a:moveTo>
                    <a:lnTo>
                      <a:pt x="0" y="3762"/>
                    </a:lnTo>
                    <a:cubicBezTo>
                      <a:pt x="0" y="1881"/>
                      <a:pt x="942" y="941"/>
                      <a:pt x="2827" y="941"/>
                    </a:cubicBezTo>
                    <a:lnTo>
                      <a:pt x="33921" y="941"/>
                    </a:lnTo>
                    <a:cubicBezTo>
                      <a:pt x="35805" y="941"/>
                      <a:pt x="36748" y="1881"/>
                      <a:pt x="36748" y="3762"/>
                    </a:cubicBezTo>
                    <a:lnTo>
                      <a:pt x="36748" y="93119"/>
                    </a:lnTo>
                    <a:cubicBezTo>
                      <a:pt x="36748" y="116634"/>
                      <a:pt x="46170" y="125100"/>
                      <a:pt x="63130" y="125100"/>
                    </a:cubicBezTo>
                    <a:cubicBezTo>
                      <a:pt x="82918" y="125100"/>
                      <a:pt x="99878" y="110050"/>
                      <a:pt x="99878" y="73367"/>
                    </a:cubicBezTo>
                    <a:lnTo>
                      <a:pt x="99878" y="2822"/>
                    </a:lnTo>
                    <a:cubicBezTo>
                      <a:pt x="99878" y="941"/>
                      <a:pt x="100820" y="0"/>
                      <a:pt x="102705" y="0"/>
                    </a:cubicBezTo>
                    <a:lnTo>
                      <a:pt x="134741" y="0"/>
                    </a:lnTo>
                    <a:cubicBezTo>
                      <a:pt x="136626" y="0"/>
                      <a:pt x="137568" y="941"/>
                      <a:pt x="137568" y="2822"/>
                    </a:cubicBezTo>
                    <a:lnTo>
                      <a:pt x="137568" y="151437"/>
                    </a:lnTo>
                    <a:cubicBezTo>
                      <a:pt x="137568" y="153318"/>
                      <a:pt x="136626" y="154259"/>
                      <a:pt x="134741" y="154259"/>
                    </a:cubicBezTo>
                    <a:lnTo>
                      <a:pt x="103647" y="154259"/>
                    </a:lnTo>
                    <a:cubicBezTo>
                      <a:pt x="101762" y="154259"/>
                      <a:pt x="100820" y="153318"/>
                      <a:pt x="100820" y="151437"/>
                    </a:cubicBezTo>
                    <a:lnTo>
                      <a:pt x="100820" y="140150"/>
                    </a:lnTo>
                    <a:cubicBezTo>
                      <a:pt x="88571" y="150496"/>
                      <a:pt x="73495" y="157080"/>
                      <a:pt x="53708" y="157080"/>
                    </a:cubicBezTo>
                    <a:cubicBezTo>
                      <a:pt x="19787" y="158021"/>
                      <a:pt x="0" y="138268"/>
                      <a:pt x="0" y="106288"/>
                    </a:cubicBezTo>
                    <a:close/>
                  </a:path>
                </a:pathLst>
              </a:custGeom>
              <a:solidFill>
                <a:srgbClr val="000000"/>
              </a:solidFill>
              <a:ln w="937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3DCD1CC1-9788-60B0-849F-EBBE079FA602}"/>
                  </a:ext>
                </a:extLst>
              </p:cNvPr>
              <p:cNvSpPr/>
              <p:nvPr/>
            </p:nvSpPr>
            <p:spPr>
              <a:xfrm>
                <a:off x="1021281" y="1212225"/>
                <a:ext cx="132856" cy="161783"/>
              </a:xfrm>
              <a:custGeom>
                <a:avLst/>
                <a:gdLst>
                  <a:gd name="connsiteX0" fmla="*/ 0 w 132856"/>
                  <a:gd name="connsiteY0" fmla="*/ 106288 h 161783"/>
                  <a:gd name="connsiteX1" fmla="*/ 2827 w 132856"/>
                  <a:gd name="connsiteY1" fmla="*/ 103466 h 161783"/>
                  <a:gd name="connsiteX2" fmla="*/ 33921 w 132856"/>
                  <a:gd name="connsiteY2" fmla="*/ 103466 h 161783"/>
                  <a:gd name="connsiteX3" fmla="*/ 36748 w 132856"/>
                  <a:gd name="connsiteY3" fmla="*/ 106288 h 161783"/>
                  <a:gd name="connsiteX4" fmla="*/ 68784 w 132856"/>
                  <a:gd name="connsiteY4" fmla="*/ 127922 h 161783"/>
                  <a:gd name="connsiteX5" fmla="*/ 96109 w 132856"/>
                  <a:gd name="connsiteY5" fmla="*/ 112872 h 161783"/>
                  <a:gd name="connsiteX6" fmla="*/ 57477 w 132856"/>
                  <a:gd name="connsiteY6" fmla="*/ 93120 h 161783"/>
                  <a:gd name="connsiteX7" fmla="*/ 2827 w 132856"/>
                  <a:gd name="connsiteY7" fmla="*/ 47971 h 161783"/>
                  <a:gd name="connsiteX8" fmla="*/ 64073 w 132856"/>
                  <a:gd name="connsiteY8" fmla="*/ 0 h 161783"/>
                  <a:gd name="connsiteX9" fmla="*/ 129088 w 132856"/>
                  <a:gd name="connsiteY9" fmla="*/ 47971 h 161783"/>
                  <a:gd name="connsiteX10" fmla="*/ 126261 w 132856"/>
                  <a:gd name="connsiteY10" fmla="*/ 50792 h 161783"/>
                  <a:gd name="connsiteX11" fmla="*/ 95167 w 132856"/>
                  <a:gd name="connsiteY11" fmla="*/ 50792 h 161783"/>
                  <a:gd name="connsiteX12" fmla="*/ 90456 w 132856"/>
                  <a:gd name="connsiteY12" fmla="*/ 47971 h 161783"/>
                  <a:gd name="connsiteX13" fmla="*/ 63130 w 132856"/>
                  <a:gd name="connsiteY13" fmla="*/ 32921 h 161783"/>
                  <a:gd name="connsiteX14" fmla="*/ 39574 w 132856"/>
                  <a:gd name="connsiteY14" fmla="*/ 47971 h 161783"/>
                  <a:gd name="connsiteX15" fmla="*/ 77264 w 132856"/>
                  <a:gd name="connsiteY15" fmla="*/ 66783 h 161783"/>
                  <a:gd name="connsiteX16" fmla="*/ 132857 w 132856"/>
                  <a:gd name="connsiteY16" fmla="*/ 112872 h 161783"/>
                  <a:gd name="connsiteX17" fmla="*/ 66899 w 132856"/>
                  <a:gd name="connsiteY17" fmla="*/ 161783 h 161783"/>
                  <a:gd name="connsiteX18" fmla="*/ 0 w 132856"/>
                  <a:gd name="connsiteY18" fmla="*/ 106288 h 16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856" h="161783">
                    <a:moveTo>
                      <a:pt x="0" y="106288"/>
                    </a:moveTo>
                    <a:cubicBezTo>
                      <a:pt x="0" y="104407"/>
                      <a:pt x="942" y="103466"/>
                      <a:pt x="2827" y="103466"/>
                    </a:cubicBezTo>
                    <a:lnTo>
                      <a:pt x="33921" y="103466"/>
                    </a:lnTo>
                    <a:cubicBezTo>
                      <a:pt x="35805" y="103466"/>
                      <a:pt x="36748" y="104407"/>
                      <a:pt x="36748" y="106288"/>
                    </a:cubicBezTo>
                    <a:cubicBezTo>
                      <a:pt x="39574" y="121338"/>
                      <a:pt x="52766" y="127922"/>
                      <a:pt x="68784" y="127922"/>
                    </a:cubicBezTo>
                    <a:cubicBezTo>
                      <a:pt x="83860" y="127922"/>
                      <a:pt x="96109" y="122278"/>
                      <a:pt x="96109" y="112872"/>
                    </a:cubicBezTo>
                    <a:cubicBezTo>
                      <a:pt x="96109" y="104407"/>
                      <a:pt x="85744" y="97823"/>
                      <a:pt x="57477" y="93120"/>
                    </a:cubicBezTo>
                    <a:cubicBezTo>
                      <a:pt x="19787" y="86535"/>
                      <a:pt x="2827" y="71486"/>
                      <a:pt x="2827" y="47971"/>
                    </a:cubicBezTo>
                    <a:cubicBezTo>
                      <a:pt x="2827" y="13168"/>
                      <a:pt x="34863" y="0"/>
                      <a:pt x="64073" y="0"/>
                    </a:cubicBezTo>
                    <a:cubicBezTo>
                      <a:pt x="101762" y="0"/>
                      <a:pt x="126261" y="20693"/>
                      <a:pt x="129088" y="47971"/>
                    </a:cubicBezTo>
                    <a:cubicBezTo>
                      <a:pt x="129088" y="49852"/>
                      <a:pt x="128145" y="50792"/>
                      <a:pt x="126261" y="50792"/>
                    </a:cubicBezTo>
                    <a:lnTo>
                      <a:pt x="95167" y="50792"/>
                    </a:lnTo>
                    <a:cubicBezTo>
                      <a:pt x="93282" y="50792"/>
                      <a:pt x="91398" y="49852"/>
                      <a:pt x="90456" y="47971"/>
                    </a:cubicBezTo>
                    <a:cubicBezTo>
                      <a:pt x="85744" y="38565"/>
                      <a:pt x="77264" y="32921"/>
                      <a:pt x="63130" y="32921"/>
                    </a:cubicBezTo>
                    <a:cubicBezTo>
                      <a:pt x="50881" y="32921"/>
                      <a:pt x="39574" y="37624"/>
                      <a:pt x="39574" y="47971"/>
                    </a:cubicBezTo>
                    <a:cubicBezTo>
                      <a:pt x="39574" y="55495"/>
                      <a:pt x="46170" y="62080"/>
                      <a:pt x="77264" y="66783"/>
                    </a:cubicBezTo>
                    <a:cubicBezTo>
                      <a:pt x="111185" y="72426"/>
                      <a:pt x="132857" y="83714"/>
                      <a:pt x="132857" y="112872"/>
                    </a:cubicBezTo>
                    <a:cubicBezTo>
                      <a:pt x="132857" y="142031"/>
                      <a:pt x="105531" y="161783"/>
                      <a:pt x="66899" y="161783"/>
                    </a:cubicBezTo>
                    <a:cubicBezTo>
                      <a:pt x="29210" y="160843"/>
                      <a:pt x="2827" y="140150"/>
                      <a:pt x="0" y="106288"/>
                    </a:cubicBezTo>
                    <a:close/>
                  </a:path>
                </a:pathLst>
              </a:custGeom>
              <a:solidFill>
                <a:srgbClr val="000000"/>
              </a:solidFill>
              <a:ln w="937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1BD5552-46DB-B667-E1F8-6B221B71BA18}"/>
                  </a:ext>
                </a:extLst>
              </p:cNvPr>
              <p:cNvSpPr/>
              <p:nvPr/>
            </p:nvSpPr>
            <p:spPr>
              <a:xfrm>
                <a:off x="1167329" y="1168016"/>
                <a:ext cx="118722" cy="204147"/>
              </a:xfrm>
              <a:custGeom>
                <a:avLst/>
                <a:gdLst>
                  <a:gd name="connsiteX0" fmla="*/ 29210 w 118722"/>
                  <a:gd name="connsiteY0" fmla="*/ 153318 h 204147"/>
                  <a:gd name="connsiteX1" fmla="*/ 29210 w 118722"/>
                  <a:gd name="connsiteY1" fmla="*/ 79951 h 204147"/>
                  <a:gd name="connsiteX2" fmla="*/ 2827 w 118722"/>
                  <a:gd name="connsiteY2" fmla="*/ 79951 h 204147"/>
                  <a:gd name="connsiteX3" fmla="*/ 0 w 118722"/>
                  <a:gd name="connsiteY3" fmla="*/ 77129 h 204147"/>
                  <a:gd name="connsiteX4" fmla="*/ 0 w 118722"/>
                  <a:gd name="connsiteY4" fmla="*/ 49852 h 204147"/>
                  <a:gd name="connsiteX5" fmla="*/ 2827 w 118722"/>
                  <a:gd name="connsiteY5" fmla="*/ 47030 h 204147"/>
                  <a:gd name="connsiteX6" fmla="*/ 29210 w 118722"/>
                  <a:gd name="connsiteY6" fmla="*/ 47030 h 204147"/>
                  <a:gd name="connsiteX7" fmla="*/ 29210 w 118722"/>
                  <a:gd name="connsiteY7" fmla="*/ 2822 h 204147"/>
                  <a:gd name="connsiteX8" fmla="*/ 32036 w 118722"/>
                  <a:gd name="connsiteY8" fmla="*/ 0 h 204147"/>
                  <a:gd name="connsiteX9" fmla="*/ 63130 w 118722"/>
                  <a:gd name="connsiteY9" fmla="*/ 0 h 204147"/>
                  <a:gd name="connsiteX10" fmla="*/ 65957 w 118722"/>
                  <a:gd name="connsiteY10" fmla="*/ 2822 h 204147"/>
                  <a:gd name="connsiteX11" fmla="*/ 65957 w 118722"/>
                  <a:gd name="connsiteY11" fmla="*/ 47030 h 204147"/>
                  <a:gd name="connsiteX12" fmla="*/ 113069 w 118722"/>
                  <a:gd name="connsiteY12" fmla="*/ 47030 h 204147"/>
                  <a:gd name="connsiteX13" fmla="*/ 115896 w 118722"/>
                  <a:gd name="connsiteY13" fmla="*/ 49852 h 204147"/>
                  <a:gd name="connsiteX14" fmla="*/ 115896 w 118722"/>
                  <a:gd name="connsiteY14" fmla="*/ 77129 h 204147"/>
                  <a:gd name="connsiteX15" fmla="*/ 113069 w 118722"/>
                  <a:gd name="connsiteY15" fmla="*/ 79951 h 204147"/>
                  <a:gd name="connsiteX16" fmla="*/ 65957 w 118722"/>
                  <a:gd name="connsiteY16" fmla="*/ 79951 h 204147"/>
                  <a:gd name="connsiteX17" fmla="*/ 65957 w 118722"/>
                  <a:gd name="connsiteY17" fmla="*/ 145793 h 204147"/>
                  <a:gd name="connsiteX18" fmla="*/ 87629 w 118722"/>
                  <a:gd name="connsiteY18" fmla="*/ 171189 h 204147"/>
                  <a:gd name="connsiteX19" fmla="*/ 114012 w 118722"/>
                  <a:gd name="connsiteY19" fmla="*/ 166486 h 204147"/>
                  <a:gd name="connsiteX20" fmla="*/ 116838 w 118722"/>
                  <a:gd name="connsiteY20" fmla="*/ 165546 h 204147"/>
                  <a:gd name="connsiteX21" fmla="*/ 118723 w 118722"/>
                  <a:gd name="connsiteY21" fmla="*/ 168368 h 204147"/>
                  <a:gd name="connsiteX22" fmla="*/ 118723 w 118722"/>
                  <a:gd name="connsiteY22" fmla="*/ 193764 h 204147"/>
                  <a:gd name="connsiteX23" fmla="*/ 115896 w 118722"/>
                  <a:gd name="connsiteY23" fmla="*/ 199407 h 204147"/>
                  <a:gd name="connsiteX24" fmla="*/ 80091 w 118722"/>
                  <a:gd name="connsiteY24" fmla="*/ 204110 h 204147"/>
                  <a:gd name="connsiteX25" fmla="*/ 29210 w 118722"/>
                  <a:gd name="connsiteY25" fmla="*/ 153318 h 20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22" h="204147">
                    <a:moveTo>
                      <a:pt x="29210" y="153318"/>
                    </a:moveTo>
                    <a:lnTo>
                      <a:pt x="29210" y="79951"/>
                    </a:lnTo>
                    <a:lnTo>
                      <a:pt x="2827" y="79951"/>
                    </a:lnTo>
                    <a:cubicBezTo>
                      <a:pt x="942" y="79951"/>
                      <a:pt x="0" y="79010"/>
                      <a:pt x="0" y="77129"/>
                    </a:cubicBezTo>
                    <a:lnTo>
                      <a:pt x="0" y="49852"/>
                    </a:lnTo>
                    <a:cubicBezTo>
                      <a:pt x="0" y="47971"/>
                      <a:pt x="942" y="47030"/>
                      <a:pt x="2827" y="47030"/>
                    </a:cubicBezTo>
                    <a:lnTo>
                      <a:pt x="29210" y="47030"/>
                    </a:lnTo>
                    <a:lnTo>
                      <a:pt x="29210" y="2822"/>
                    </a:lnTo>
                    <a:cubicBezTo>
                      <a:pt x="29210" y="941"/>
                      <a:pt x="30152" y="0"/>
                      <a:pt x="32036" y="0"/>
                    </a:cubicBezTo>
                    <a:lnTo>
                      <a:pt x="63130" y="0"/>
                    </a:lnTo>
                    <a:cubicBezTo>
                      <a:pt x="65015" y="0"/>
                      <a:pt x="65957" y="941"/>
                      <a:pt x="65957" y="2822"/>
                    </a:cubicBezTo>
                    <a:lnTo>
                      <a:pt x="65957" y="47030"/>
                    </a:lnTo>
                    <a:lnTo>
                      <a:pt x="113069" y="47030"/>
                    </a:lnTo>
                    <a:cubicBezTo>
                      <a:pt x="114954" y="47030"/>
                      <a:pt x="115896" y="47971"/>
                      <a:pt x="115896" y="49852"/>
                    </a:cubicBezTo>
                    <a:lnTo>
                      <a:pt x="115896" y="77129"/>
                    </a:lnTo>
                    <a:cubicBezTo>
                      <a:pt x="115896" y="79010"/>
                      <a:pt x="114954" y="79951"/>
                      <a:pt x="113069" y="79951"/>
                    </a:cubicBezTo>
                    <a:lnTo>
                      <a:pt x="65957" y="79951"/>
                    </a:lnTo>
                    <a:lnTo>
                      <a:pt x="65957" y="145793"/>
                    </a:lnTo>
                    <a:cubicBezTo>
                      <a:pt x="65957" y="162724"/>
                      <a:pt x="71611" y="171189"/>
                      <a:pt x="87629" y="171189"/>
                    </a:cubicBezTo>
                    <a:cubicBezTo>
                      <a:pt x="97051" y="171189"/>
                      <a:pt x="103647" y="170249"/>
                      <a:pt x="114012" y="166486"/>
                    </a:cubicBezTo>
                    <a:cubicBezTo>
                      <a:pt x="114954" y="166486"/>
                      <a:pt x="115896" y="165546"/>
                      <a:pt x="116838" y="165546"/>
                    </a:cubicBezTo>
                    <a:cubicBezTo>
                      <a:pt x="118723" y="165546"/>
                      <a:pt x="118723" y="166486"/>
                      <a:pt x="118723" y="168368"/>
                    </a:cubicBezTo>
                    <a:lnTo>
                      <a:pt x="118723" y="193764"/>
                    </a:lnTo>
                    <a:cubicBezTo>
                      <a:pt x="118723" y="196586"/>
                      <a:pt x="118723" y="198467"/>
                      <a:pt x="115896" y="199407"/>
                    </a:cubicBezTo>
                    <a:cubicBezTo>
                      <a:pt x="106474" y="203170"/>
                      <a:pt x="92340" y="204110"/>
                      <a:pt x="80091" y="204110"/>
                    </a:cubicBezTo>
                    <a:cubicBezTo>
                      <a:pt x="51823" y="205051"/>
                      <a:pt x="29210" y="188120"/>
                      <a:pt x="29210" y="153318"/>
                    </a:cubicBezTo>
                    <a:close/>
                  </a:path>
                </a:pathLst>
              </a:custGeom>
              <a:solidFill>
                <a:srgbClr val="000000"/>
              </a:solidFill>
              <a:ln w="9379" cap="flat">
                <a:noFill/>
                <a:prstDash val="solid"/>
                <a:miter/>
              </a:ln>
            </p:spPr>
            <p:txBody>
              <a:bodyPr rtlCol="0" anchor="ctr"/>
              <a:lstStyle/>
              <a:p>
                <a:endParaRPr lang="en-US"/>
              </a:p>
            </p:txBody>
          </p:sp>
        </p:grpSp>
        <p:grpSp>
          <p:nvGrpSpPr>
            <p:cNvPr id="38" name="Graphic 11">
              <a:extLst>
                <a:ext uri="{FF2B5EF4-FFF2-40B4-BE49-F238E27FC236}">
                  <a16:creationId xmlns:a16="http://schemas.microsoft.com/office/drawing/2014/main" id="{9FF5976E-F993-4DC8-3142-C44167F13C63}"/>
                </a:ext>
              </a:extLst>
            </p:cNvPr>
            <p:cNvGrpSpPr/>
            <p:nvPr/>
          </p:nvGrpSpPr>
          <p:grpSpPr>
            <a:xfrm>
              <a:off x="439916" y="1698515"/>
              <a:ext cx="1410540" cy="148614"/>
              <a:chOff x="439916" y="1698515"/>
              <a:chExt cx="1410540" cy="148614"/>
            </a:xfrm>
            <a:solidFill>
              <a:srgbClr val="000000"/>
            </a:solidFill>
          </p:grpSpPr>
          <p:sp>
            <p:nvSpPr>
              <p:cNvPr id="39" name="Freeform 38">
                <a:extLst>
                  <a:ext uri="{FF2B5EF4-FFF2-40B4-BE49-F238E27FC236}">
                    <a16:creationId xmlns:a16="http://schemas.microsoft.com/office/drawing/2014/main" id="{06F6FD39-71B7-F3B1-1D51-2AF3F6760B3C}"/>
                  </a:ext>
                </a:extLst>
              </p:cNvPr>
              <p:cNvSpPr/>
              <p:nvPr/>
            </p:nvSpPr>
            <p:spPr>
              <a:xfrm>
                <a:off x="439916" y="1698515"/>
                <a:ext cx="105531" cy="116634"/>
              </a:xfrm>
              <a:custGeom>
                <a:avLst/>
                <a:gdLst>
                  <a:gd name="connsiteX0" fmla="*/ 0 w 105531"/>
                  <a:gd name="connsiteY0" fmla="*/ 58317 h 116634"/>
                  <a:gd name="connsiteX1" fmla="*/ 53708 w 105531"/>
                  <a:gd name="connsiteY1" fmla="*/ 0 h 116634"/>
                  <a:gd name="connsiteX2" fmla="*/ 105531 w 105531"/>
                  <a:gd name="connsiteY2" fmla="*/ 40446 h 116634"/>
                  <a:gd name="connsiteX3" fmla="*/ 103647 w 105531"/>
                  <a:gd name="connsiteY3" fmla="*/ 42327 h 116634"/>
                  <a:gd name="connsiteX4" fmla="*/ 86687 w 105531"/>
                  <a:gd name="connsiteY4" fmla="*/ 42327 h 116634"/>
                  <a:gd name="connsiteX5" fmla="*/ 84802 w 105531"/>
                  <a:gd name="connsiteY5" fmla="*/ 40446 h 116634"/>
                  <a:gd name="connsiteX6" fmla="*/ 53708 w 105531"/>
                  <a:gd name="connsiteY6" fmla="*/ 18812 h 116634"/>
                  <a:gd name="connsiteX7" fmla="*/ 21672 w 105531"/>
                  <a:gd name="connsiteY7" fmla="*/ 58317 h 116634"/>
                  <a:gd name="connsiteX8" fmla="*/ 53708 w 105531"/>
                  <a:gd name="connsiteY8" fmla="*/ 97823 h 116634"/>
                  <a:gd name="connsiteX9" fmla="*/ 84802 w 105531"/>
                  <a:gd name="connsiteY9" fmla="*/ 76189 h 116634"/>
                  <a:gd name="connsiteX10" fmla="*/ 86687 w 105531"/>
                  <a:gd name="connsiteY10" fmla="*/ 74308 h 116634"/>
                  <a:gd name="connsiteX11" fmla="*/ 103647 w 105531"/>
                  <a:gd name="connsiteY11" fmla="*/ 74308 h 116634"/>
                  <a:gd name="connsiteX12" fmla="*/ 105531 w 105531"/>
                  <a:gd name="connsiteY12" fmla="*/ 76189 h 116634"/>
                  <a:gd name="connsiteX13" fmla="*/ 53708 w 105531"/>
                  <a:gd name="connsiteY13" fmla="*/ 116635 h 116634"/>
                  <a:gd name="connsiteX14" fmla="*/ 0 w 105531"/>
                  <a:gd name="connsiteY14" fmla="*/ 58317 h 1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531" h="116634">
                    <a:moveTo>
                      <a:pt x="0" y="58317"/>
                    </a:moveTo>
                    <a:cubicBezTo>
                      <a:pt x="0" y="17872"/>
                      <a:pt x="27325" y="0"/>
                      <a:pt x="53708" y="0"/>
                    </a:cubicBezTo>
                    <a:cubicBezTo>
                      <a:pt x="81033" y="0"/>
                      <a:pt x="101762" y="15050"/>
                      <a:pt x="105531" y="40446"/>
                    </a:cubicBezTo>
                    <a:cubicBezTo>
                      <a:pt x="105531" y="41387"/>
                      <a:pt x="104589" y="42327"/>
                      <a:pt x="103647" y="42327"/>
                    </a:cubicBezTo>
                    <a:lnTo>
                      <a:pt x="86687" y="42327"/>
                    </a:lnTo>
                    <a:cubicBezTo>
                      <a:pt x="85744" y="42327"/>
                      <a:pt x="84802" y="41387"/>
                      <a:pt x="84802" y="40446"/>
                    </a:cubicBezTo>
                    <a:cubicBezTo>
                      <a:pt x="80091" y="24456"/>
                      <a:pt x="68784" y="18812"/>
                      <a:pt x="53708" y="18812"/>
                    </a:cubicBezTo>
                    <a:cubicBezTo>
                      <a:pt x="37690" y="18812"/>
                      <a:pt x="21672" y="31981"/>
                      <a:pt x="21672" y="58317"/>
                    </a:cubicBezTo>
                    <a:cubicBezTo>
                      <a:pt x="21672" y="84654"/>
                      <a:pt x="37690" y="97823"/>
                      <a:pt x="53708" y="97823"/>
                    </a:cubicBezTo>
                    <a:cubicBezTo>
                      <a:pt x="68784" y="97823"/>
                      <a:pt x="80091" y="92179"/>
                      <a:pt x="84802" y="76189"/>
                    </a:cubicBezTo>
                    <a:cubicBezTo>
                      <a:pt x="84802" y="75248"/>
                      <a:pt x="85744" y="74308"/>
                      <a:pt x="86687" y="74308"/>
                    </a:cubicBezTo>
                    <a:lnTo>
                      <a:pt x="103647" y="74308"/>
                    </a:lnTo>
                    <a:cubicBezTo>
                      <a:pt x="104589" y="74308"/>
                      <a:pt x="105531" y="75248"/>
                      <a:pt x="105531" y="76189"/>
                    </a:cubicBezTo>
                    <a:cubicBezTo>
                      <a:pt x="101762" y="100644"/>
                      <a:pt x="81033" y="116635"/>
                      <a:pt x="53708" y="116635"/>
                    </a:cubicBezTo>
                    <a:cubicBezTo>
                      <a:pt x="27325" y="116635"/>
                      <a:pt x="0" y="98763"/>
                      <a:pt x="0" y="58317"/>
                    </a:cubicBezTo>
                    <a:close/>
                  </a:path>
                </a:pathLst>
              </a:custGeom>
              <a:solidFill>
                <a:srgbClr val="000000"/>
              </a:solidFill>
              <a:ln w="937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7B6C15A-4F85-EBBE-8018-4872BDBBB3A9}"/>
                  </a:ext>
                </a:extLst>
              </p:cNvPr>
              <p:cNvSpPr/>
              <p:nvPr/>
            </p:nvSpPr>
            <p:spPr>
              <a:xfrm>
                <a:off x="563350" y="1699456"/>
                <a:ext cx="74437" cy="113812"/>
              </a:xfrm>
              <a:custGeom>
                <a:avLst/>
                <a:gdLst>
                  <a:gd name="connsiteX0" fmla="*/ 0 w 74437"/>
                  <a:gd name="connsiteY0" fmla="*/ 111931 h 113812"/>
                  <a:gd name="connsiteX1" fmla="*/ 0 w 74437"/>
                  <a:gd name="connsiteY1" fmla="*/ 1881 h 113812"/>
                  <a:gd name="connsiteX2" fmla="*/ 1884 w 74437"/>
                  <a:gd name="connsiteY2" fmla="*/ 0 h 113812"/>
                  <a:gd name="connsiteX3" fmla="*/ 17903 w 74437"/>
                  <a:gd name="connsiteY3" fmla="*/ 0 h 113812"/>
                  <a:gd name="connsiteX4" fmla="*/ 19787 w 74437"/>
                  <a:gd name="connsiteY4" fmla="*/ 1881 h 113812"/>
                  <a:gd name="connsiteX5" fmla="*/ 19787 w 74437"/>
                  <a:gd name="connsiteY5" fmla="*/ 40446 h 113812"/>
                  <a:gd name="connsiteX6" fmla="*/ 45228 w 74437"/>
                  <a:gd name="connsiteY6" fmla="*/ 31040 h 113812"/>
                  <a:gd name="connsiteX7" fmla="*/ 74437 w 74437"/>
                  <a:gd name="connsiteY7" fmla="*/ 60198 h 113812"/>
                  <a:gd name="connsiteX8" fmla="*/ 74437 w 74437"/>
                  <a:gd name="connsiteY8" fmla="*/ 111931 h 113812"/>
                  <a:gd name="connsiteX9" fmla="*/ 72553 w 74437"/>
                  <a:gd name="connsiteY9" fmla="*/ 113813 h 113812"/>
                  <a:gd name="connsiteX10" fmla="*/ 56535 w 74437"/>
                  <a:gd name="connsiteY10" fmla="*/ 113813 h 113812"/>
                  <a:gd name="connsiteX11" fmla="*/ 54650 w 74437"/>
                  <a:gd name="connsiteY11" fmla="*/ 111931 h 113812"/>
                  <a:gd name="connsiteX12" fmla="*/ 54650 w 74437"/>
                  <a:gd name="connsiteY12" fmla="*/ 64901 h 113812"/>
                  <a:gd name="connsiteX13" fmla="*/ 39574 w 74437"/>
                  <a:gd name="connsiteY13" fmla="*/ 47971 h 113812"/>
                  <a:gd name="connsiteX14" fmla="*/ 18845 w 74437"/>
                  <a:gd name="connsiteY14" fmla="*/ 75248 h 113812"/>
                  <a:gd name="connsiteX15" fmla="*/ 18845 w 74437"/>
                  <a:gd name="connsiteY15" fmla="*/ 111931 h 113812"/>
                  <a:gd name="connsiteX16" fmla="*/ 16960 w 74437"/>
                  <a:gd name="connsiteY16" fmla="*/ 113813 h 113812"/>
                  <a:gd name="connsiteX17" fmla="*/ 942 w 74437"/>
                  <a:gd name="connsiteY17" fmla="*/ 113813 h 113812"/>
                  <a:gd name="connsiteX18" fmla="*/ 0 w 74437"/>
                  <a:gd name="connsiteY18" fmla="*/ 111931 h 11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437" h="113812">
                    <a:moveTo>
                      <a:pt x="0" y="111931"/>
                    </a:moveTo>
                    <a:lnTo>
                      <a:pt x="0" y="1881"/>
                    </a:lnTo>
                    <a:cubicBezTo>
                      <a:pt x="0" y="941"/>
                      <a:pt x="942" y="0"/>
                      <a:pt x="1884" y="0"/>
                    </a:cubicBezTo>
                    <a:lnTo>
                      <a:pt x="17903" y="0"/>
                    </a:lnTo>
                    <a:cubicBezTo>
                      <a:pt x="18845" y="0"/>
                      <a:pt x="19787" y="941"/>
                      <a:pt x="19787" y="1881"/>
                    </a:cubicBezTo>
                    <a:lnTo>
                      <a:pt x="19787" y="40446"/>
                    </a:lnTo>
                    <a:cubicBezTo>
                      <a:pt x="26383" y="34802"/>
                      <a:pt x="34863" y="31040"/>
                      <a:pt x="45228" y="31040"/>
                    </a:cubicBezTo>
                    <a:cubicBezTo>
                      <a:pt x="63130" y="31040"/>
                      <a:pt x="74437" y="39505"/>
                      <a:pt x="74437" y="60198"/>
                    </a:cubicBezTo>
                    <a:lnTo>
                      <a:pt x="74437" y="111931"/>
                    </a:lnTo>
                    <a:cubicBezTo>
                      <a:pt x="74437" y="112872"/>
                      <a:pt x="73495" y="113813"/>
                      <a:pt x="72553" y="113813"/>
                    </a:cubicBezTo>
                    <a:lnTo>
                      <a:pt x="56535" y="113813"/>
                    </a:lnTo>
                    <a:cubicBezTo>
                      <a:pt x="55592" y="113813"/>
                      <a:pt x="54650" y="112872"/>
                      <a:pt x="54650" y="111931"/>
                    </a:cubicBezTo>
                    <a:lnTo>
                      <a:pt x="54650" y="64901"/>
                    </a:lnTo>
                    <a:cubicBezTo>
                      <a:pt x="54650" y="53614"/>
                      <a:pt x="49939" y="47971"/>
                      <a:pt x="39574" y="47971"/>
                    </a:cubicBezTo>
                    <a:cubicBezTo>
                      <a:pt x="28267" y="47971"/>
                      <a:pt x="18845" y="57377"/>
                      <a:pt x="18845" y="75248"/>
                    </a:cubicBezTo>
                    <a:lnTo>
                      <a:pt x="18845" y="111931"/>
                    </a:lnTo>
                    <a:cubicBezTo>
                      <a:pt x="18845" y="112872"/>
                      <a:pt x="17903" y="113813"/>
                      <a:pt x="16960" y="113813"/>
                    </a:cubicBezTo>
                    <a:lnTo>
                      <a:pt x="942" y="113813"/>
                    </a:lnTo>
                    <a:cubicBezTo>
                      <a:pt x="0" y="113813"/>
                      <a:pt x="0" y="112872"/>
                      <a:pt x="0" y="111931"/>
                    </a:cubicBezTo>
                    <a:close/>
                  </a:path>
                </a:pathLst>
              </a:custGeom>
              <a:solidFill>
                <a:srgbClr val="000000"/>
              </a:solidFill>
              <a:ln w="937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A42B99A-540A-FEFF-8426-3648035985A5}"/>
                  </a:ext>
                </a:extLst>
              </p:cNvPr>
              <p:cNvSpPr/>
              <p:nvPr/>
            </p:nvSpPr>
            <p:spPr>
              <a:xfrm>
                <a:off x="654748" y="1730496"/>
                <a:ext cx="75769" cy="83772"/>
              </a:xfrm>
              <a:custGeom>
                <a:avLst/>
                <a:gdLst>
                  <a:gd name="connsiteX0" fmla="*/ 0 w 75769"/>
                  <a:gd name="connsiteY0" fmla="*/ 57377 h 83772"/>
                  <a:gd name="connsiteX1" fmla="*/ 32979 w 75769"/>
                  <a:gd name="connsiteY1" fmla="*/ 30099 h 83772"/>
                  <a:gd name="connsiteX2" fmla="*/ 52766 w 75769"/>
                  <a:gd name="connsiteY2" fmla="*/ 32921 h 83772"/>
                  <a:gd name="connsiteX3" fmla="*/ 52766 w 75769"/>
                  <a:gd name="connsiteY3" fmla="*/ 31040 h 83772"/>
                  <a:gd name="connsiteX4" fmla="*/ 37690 w 75769"/>
                  <a:gd name="connsiteY4" fmla="*/ 16931 h 83772"/>
                  <a:gd name="connsiteX5" fmla="*/ 22614 w 75769"/>
                  <a:gd name="connsiteY5" fmla="*/ 24456 h 83772"/>
                  <a:gd name="connsiteX6" fmla="*/ 20729 w 75769"/>
                  <a:gd name="connsiteY6" fmla="*/ 26337 h 83772"/>
                  <a:gd name="connsiteX7" fmla="*/ 3769 w 75769"/>
                  <a:gd name="connsiteY7" fmla="*/ 26337 h 83772"/>
                  <a:gd name="connsiteX8" fmla="*/ 2827 w 75769"/>
                  <a:gd name="connsiteY8" fmla="*/ 25396 h 83772"/>
                  <a:gd name="connsiteX9" fmla="*/ 2827 w 75769"/>
                  <a:gd name="connsiteY9" fmla="*/ 23515 h 83772"/>
                  <a:gd name="connsiteX10" fmla="*/ 37690 w 75769"/>
                  <a:gd name="connsiteY10" fmla="*/ 0 h 83772"/>
                  <a:gd name="connsiteX11" fmla="*/ 72553 w 75769"/>
                  <a:gd name="connsiteY11" fmla="*/ 31040 h 83772"/>
                  <a:gd name="connsiteX12" fmla="*/ 72553 w 75769"/>
                  <a:gd name="connsiteY12" fmla="*/ 65842 h 83772"/>
                  <a:gd name="connsiteX13" fmla="*/ 75380 w 75769"/>
                  <a:gd name="connsiteY13" fmla="*/ 80892 h 83772"/>
                  <a:gd name="connsiteX14" fmla="*/ 74437 w 75769"/>
                  <a:gd name="connsiteY14" fmla="*/ 82773 h 83772"/>
                  <a:gd name="connsiteX15" fmla="*/ 54650 w 75769"/>
                  <a:gd name="connsiteY15" fmla="*/ 82773 h 83772"/>
                  <a:gd name="connsiteX16" fmla="*/ 52766 w 75769"/>
                  <a:gd name="connsiteY16" fmla="*/ 80892 h 83772"/>
                  <a:gd name="connsiteX17" fmla="*/ 52766 w 75769"/>
                  <a:gd name="connsiteY17" fmla="*/ 76189 h 83772"/>
                  <a:gd name="connsiteX18" fmla="*/ 29210 w 75769"/>
                  <a:gd name="connsiteY18" fmla="*/ 83713 h 83772"/>
                  <a:gd name="connsiteX19" fmla="*/ 0 w 75769"/>
                  <a:gd name="connsiteY19" fmla="*/ 57377 h 83772"/>
                  <a:gd name="connsiteX20" fmla="*/ 53708 w 75769"/>
                  <a:gd name="connsiteY20" fmla="*/ 49852 h 83772"/>
                  <a:gd name="connsiteX21" fmla="*/ 33921 w 75769"/>
                  <a:gd name="connsiteY21" fmla="*/ 47030 h 83772"/>
                  <a:gd name="connsiteX22" fmla="*/ 18845 w 75769"/>
                  <a:gd name="connsiteY22" fmla="*/ 57377 h 83772"/>
                  <a:gd name="connsiteX23" fmla="*/ 32979 w 75769"/>
                  <a:gd name="connsiteY23" fmla="*/ 67723 h 83772"/>
                  <a:gd name="connsiteX24" fmla="*/ 53708 w 75769"/>
                  <a:gd name="connsiteY24" fmla="*/ 49852 h 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769" h="83772">
                    <a:moveTo>
                      <a:pt x="0" y="57377"/>
                    </a:moveTo>
                    <a:cubicBezTo>
                      <a:pt x="0" y="39505"/>
                      <a:pt x="15076" y="30099"/>
                      <a:pt x="32979" y="30099"/>
                    </a:cubicBezTo>
                    <a:cubicBezTo>
                      <a:pt x="40517" y="30099"/>
                      <a:pt x="47112" y="31980"/>
                      <a:pt x="52766" y="32921"/>
                    </a:cubicBezTo>
                    <a:lnTo>
                      <a:pt x="52766" y="31040"/>
                    </a:lnTo>
                    <a:cubicBezTo>
                      <a:pt x="52766" y="22574"/>
                      <a:pt x="47112" y="16931"/>
                      <a:pt x="37690" y="16931"/>
                    </a:cubicBezTo>
                    <a:cubicBezTo>
                      <a:pt x="30152" y="16931"/>
                      <a:pt x="25441" y="19753"/>
                      <a:pt x="22614" y="24456"/>
                    </a:cubicBezTo>
                    <a:cubicBezTo>
                      <a:pt x="21672" y="25396"/>
                      <a:pt x="21672" y="26337"/>
                      <a:pt x="20729" y="26337"/>
                    </a:cubicBezTo>
                    <a:lnTo>
                      <a:pt x="3769" y="26337"/>
                    </a:lnTo>
                    <a:cubicBezTo>
                      <a:pt x="2827" y="26337"/>
                      <a:pt x="2827" y="26337"/>
                      <a:pt x="2827" y="25396"/>
                    </a:cubicBezTo>
                    <a:cubicBezTo>
                      <a:pt x="2827" y="25396"/>
                      <a:pt x="2827" y="24456"/>
                      <a:pt x="2827" y="23515"/>
                    </a:cubicBezTo>
                    <a:cubicBezTo>
                      <a:pt x="5653" y="10347"/>
                      <a:pt x="17903" y="0"/>
                      <a:pt x="37690" y="0"/>
                    </a:cubicBezTo>
                    <a:cubicBezTo>
                      <a:pt x="58419" y="0"/>
                      <a:pt x="72553" y="12228"/>
                      <a:pt x="72553" y="31040"/>
                    </a:cubicBezTo>
                    <a:lnTo>
                      <a:pt x="72553" y="65842"/>
                    </a:lnTo>
                    <a:cubicBezTo>
                      <a:pt x="72553" y="72426"/>
                      <a:pt x="73495" y="77129"/>
                      <a:pt x="75380" y="80892"/>
                    </a:cubicBezTo>
                    <a:cubicBezTo>
                      <a:pt x="76322" y="81832"/>
                      <a:pt x="75380" y="82773"/>
                      <a:pt x="74437" y="82773"/>
                    </a:cubicBezTo>
                    <a:lnTo>
                      <a:pt x="54650" y="82773"/>
                    </a:lnTo>
                    <a:cubicBezTo>
                      <a:pt x="53708" y="82773"/>
                      <a:pt x="52766" y="81832"/>
                      <a:pt x="52766" y="80892"/>
                    </a:cubicBezTo>
                    <a:lnTo>
                      <a:pt x="52766" y="76189"/>
                    </a:lnTo>
                    <a:cubicBezTo>
                      <a:pt x="48055" y="79951"/>
                      <a:pt x="41459" y="83713"/>
                      <a:pt x="29210" y="83713"/>
                    </a:cubicBezTo>
                    <a:cubicBezTo>
                      <a:pt x="13191" y="84654"/>
                      <a:pt x="0" y="74307"/>
                      <a:pt x="0" y="57377"/>
                    </a:cubicBezTo>
                    <a:close/>
                    <a:moveTo>
                      <a:pt x="53708" y="49852"/>
                    </a:moveTo>
                    <a:cubicBezTo>
                      <a:pt x="47112" y="47971"/>
                      <a:pt x="41459" y="47030"/>
                      <a:pt x="33921" y="47030"/>
                    </a:cubicBezTo>
                    <a:cubicBezTo>
                      <a:pt x="25441" y="47030"/>
                      <a:pt x="18845" y="50792"/>
                      <a:pt x="18845" y="57377"/>
                    </a:cubicBezTo>
                    <a:cubicBezTo>
                      <a:pt x="18845" y="63961"/>
                      <a:pt x="24498" y="67723"/>
                      <a:pt x="32979" y="67723"/>
                    </a:cubicBezTo>
                    <a:cubicBezTo>
                      <a:pt x="44286" y="66783"/>
                      <a:pt x="53708" y="60198"/>
                      <a:pt x="53708" y="49852"/>
                    </a:cubicBezTo>
                    <a:close/>
                  </a:path>
                </a:pathLst>
              </a:custGeom>
              <a:solidFill>
                <a:srgbClr val="000000"/>
              </a:solidFill>
              <a:ln w="937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8EFF66F-CE4D-D335-1355-C700985E045C}"/>
                  </a:ext>
                </a:extLst>
              </p:cNvPr>
              <p:cNvSpPr/>
              <p:nvPr/>
            </p:nvSpPr>
            <p:spPr>
              <a:xfrm>
                <a:off x="749914" y="1729555"/>
                <a:ext cx="72552" cy="83162"/>
              </a:xfrm>
              <a:custGeom>
                <a:avLst/>
                <a:gdLst>
                  <a:gd name="connsiteX0" fmla="*/ 0 w 72552"/>
                  <a:gd name="connsiteY0" fmla="*/ 81832 h 83162"/>
                  <a:gd name="connsiteX1" fmla="*/ 0 w 72552"/>
                  <a:gd name="connsiteY1" fmla="*/ 3762 h 83162"/>
                  <a:gd name="connsiteX2" fmla="*/ 1884 w 72552"/>
                  <a:gd name="connsiteY2" fmla="*/ 1881 h 83162"/>
                  <a:gd name="connsiteX3" fmla="*/ 17903 w 72552"/>
                  <a:gd name="connsiteY3" fmla="*/ 1881 h 83162"/>
                  <a:gd name="connsiteX4" fmla="*/ 19787 w 72552"/>
                  <a:gd name="connsiteY4" fmla="*/ 3762 h 83162"/>
                  <a:gd name="connsiteX5" fmla="*/ 19787 w 72552"/>
                  <a:gd name="connsiteY5" fmla="*/ 9406 h 83162"/>
                  <a:gd name="connsiteX6" fmla="*/ 44285 w 72552"/>
                  <a:gd name="connsiteY6" fmla="*/ 0 h 83162"/>
                  <a:gd name="connsiteX7" fmla="*/ 72553 w 72552"/>
                  <a:gd name="connsiteY7" fmla="*/ 27277 h 83162"/>
                  <a:gd name="connsiteX8" fmla="*/ 72553 w 72552"/>
                  <a:gd name="connsiteY8" fmla="*/ 80892 h 83162"/>
                  <a:gd name="connsiteX9" fmla="*/ 70668 w 72552"/>
                  <a:gd name="connsiteY9" fmla="*/ 82773 h 83162"/>
                  <a:gd name="connsiteX10" fmla="*/ 54650 w 72552"/>
                  <a:gd name="connsiteY10" fmla="*/ 82773 h 83162"/>
                  <a:gd name="connsiteX11" fmla="*/ 52766 w 72552"/>
                  <a:gd name="connsiteY11" fmla="*/ 80892 h 83162"/>
                  <a:gd name="connsiteX12" fmla="*/ 52766 w 72552"/>
                  <a:gd name="connsiteY12" fmla="*/ 33862 h 83162"/>
                  <a:gd name="connsiteX13" fmla="*/ 38632 w 72552"/>
                  <a:gd name="connsiteY13" fmla="*/ 16931 h 83162"/>
                  <a:gd name="connsiteX14" fmla="*/ 18845 w 72552"/>
                  <a:gd name="connsiteY14" fmla="*/ 44208 h 83162"/>
                  <a:gd name="connsiteX15" fmla="*/ 18845 w 72552"/>
                  <a:gd name="connsiteY15" fmla="*/ 80892 h 83162"/>
                  <a:gd name="connsiteX16" fmla="*/ 16960 w 72552"/>
                  <a:gd name="connsiteY16" fmla="*/ 82773 h 83162"/>
                  <a:gd name="connsiteX17" fmla="*/ 942 w 72552"/>
                  <a:gd name="connsiteY17" fmla="*/ 82773 h 83162"/>
                  <a:gd name="connsiteX18" fmla="*/ 0 w 72552"/>
                  <a:gd name="connsiteY18" fmla="*/ 81832 h 8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552" h="83162">
                    <a:moveTo>
                      <a:pt x="0" y="81832"/>
                    </a:moveTo>
                    <a:lnTo>
                      <a:pt x="0" y="3762"/>
                    </a:lnTo>
                    <a:cubicBezTo>
                      <a:pt x="0" y="2822"/>
                      <a:pt x="942" y="1881"/>
                      <a:pt x="1884" y="1881"/>
                    </a:cubicBezTo>
                    <a:lnTo>
                      <a:pt x="17903" y="1881"/>
                    </a:lnTo>
                    <a:cubicBezTo>
                      <a:pt x="18845" y="1881"/>
                      <a:pt x="19787" y="2822"/>
                      <a:pt x="19787" y="3762"/>
                    </a:cubicBezTo>
                    <a:lnTo>
                      <a:pt x="19787" y="9406"/>
                    </a:lnTo>
                    <a:cubicBezTo>
                      <a:pt x="26383" y="3762"/>
                      <a:pt x="33921" y="0"/>
                      <a:pt x="44285" y="0"/>
                    </a:cubicBezTo>
                    <a:cubicBezTo>
                      <a:pt x="62188" y="0"/>
                      <a:pt x="72553" y="10347"/>
                      <a:pt x="72553" y="27277"/>
                    </a:cubicBezTo>
                    <a:lnTo>
                      <a:pt x="72553" y="80892"/>
                    </a:lnTo>
                    <a:cubicBezTo>
                      <a:pt x="72553" y="81832"/>
                      <a:pt x="71611" y="82773"/>
                      <a:pt x="70668" y="82773"/>
                    </a:cubicBezTo>
                    <a:lnTo>
                      <a:pt x="54650" y="82773"/>
                    </a:lnTo>
                    <a:cubicBezTo>
                      <a:pt x="53708" y="82773"/>
                      <a:pt x="52766" y="81832"/>
                      <a:pt x="52766" y="80892"/>
                    </a:cubicBezTo>
                    <a:lnTo>
                      <a:pt x="52766" y="33862"/>
                    </a:lnTo>
                    <a:cubicBezTo>
                      <a:pt x="52766" y="21634"/>
                      <a:pt x="48054" y="16931"/>
                      <a:pt x="38632" y="16931"/>
                    </a:cubicBezTo>
                    <a:cubicBezTo>
                      <a:pt x="28267" y="16931"/>
                      <a:pt x="18845" y="24456"/>
                      <a:pt x="18845" y="44208"/>
                    </a:cubicBezTo>
                    <a:lnTo>
                      <a:pt x="18845" y="80892"/>
                    </a:lnTo>
                    <a:cubicBezTo>
                      <a:pt x="18845" y="81832"/>
                      <a:pt x="17903" y="82773"/>
                      <a:pt x="16960" y="82773"/>
                    </a:cubicBezTo>
                    <a:lnTo>
                      <a:pt x="942" y="82773"/>
                    </a:lnTo>
                    <a:cubicBezTo>
                      <a:pt x="942" y="83713"/>
                      <a:pt x="0" y="82773"/>
                      <a:pt x="0" y="81832"/>
                    </a:cubicBezTo>
                    <a:close/>
                  </a:path>
                </a:pathLst>
              </a:custGeom>
              <a:solidFill>
                <a:srgbClr val="000000"/>
              </a:solidFill>
              <a:ln w="937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CD0E5AA-76FC-D31B-8757-5D5EA7C47DD5}"/>
                  </a:ext>
                </a:extLst>
              </p:cNvPr>
              <p:cNvSpPr/>
              <p:nvPr/>
            </p:nvSpPr>
            <p:spPr>
              <a:xfrm>
                <a:off x="840370" y="1729555"/>
                <a:ext cx="80090" cy="116693"/>
              </a:xfrm>
              <a:custGeom>
                <a:avLst/>
                <a:gdLst>
                  <a:gd name="connsiteX0" fmla="*/ 4711 w 80090"/>
                  <a:gd name="connsiteY0" fmla="*/ 89357 h 116693"/>
                  <a:gd name="connsiteX1" fmla="*/ 6596 w 80090"/>
                  <a:gd name="connsiteY1" fmla="*/ 87476 h 116693"/>
                  <a:gd name="connsiteX2" fmla="*/ 22614 w 80090"/>
                  <a:gd name="connsiteY2" fmla="*/ 87476 h 116693"/>
                  <a:gd name="connsiteX3" fmla="*/ 24498 w 80090"/>
                  <a:gd name="connsiteY3" fmla="*/ 89357 h 116693"/>
                  <a:gd name="connsiteX4" fmla="*/ 41459 w 80090"/>
                  <a:gd name="connsiteY4" fmla="*/ 99704 h 116693"/>
                  <a:gd name="connsiteX5" fmla="*/ 61246 w 80090"/>
                  <a:gd name="connsiteY5" fmla="*/ 78070 h 116693"/>
                  <a:gd name="connsiteX6" fmla="*/ 61246 w 80090"/>
                  <a:gd name="connsiteY6" fmla="*/ 75248 h 116693"/>
                  <a:gd name="connsiteX7" fmla="*/ 38632 w 80090"/>
                  <a:gd name="connsiteY7" fmla="*/ 82773 h 116693"/>
                  <a:gd name="connsiteX8" fmla="*/ 0 w 80090"/>
                  <a:gd name="connsiteY8" fmla="*/ 41386 h 116693"/>
                  <a:gd name="connsiteX9" fmla="*/ 37690 w 80090"/>
                  <a:gd name="connsiteY9" fmla="*/ 0 h 116693"/>
                  <a:gd name="connsiteX10" fmla="*/ 60304 w 80090"/>
                  <a:gd name="connsiteY10" fmla="*/ 8465 h 116693"/>
                  <a:gd name="connsiteX11" fmla="*/ 60304 w 80090"/>
                  <a:gd name="connsiteY11" fmla="*/ 3762 h 116693"/>
                  <a:gd name="connsiteX12" fmla="*/ 62188 w 80090"/>
                  <a:gd name="connsiteY12" fmla="*/ 1881 h 116693"/>
                  <a:gd name="connsiteX13" fmla="*/ 78206 w 80090"/>
                  <a:gd name="connsiteY13" fmla="*/ 1881 h 116693"/>
                  <a:gd name="connsiteX14" fmla="*/ 80091 w 80090"/>
                  <a:gd name="connsiteY14" fmla="*/ 3762 h 116693"/>
                  <a:gd name="connsiteX15" fmla="*/ 80091 w 80090"/>
                  <a:gd name="connsiteY15" fmla="*/ 75248 h 116693"/>
                  <a:gd name="connsiteX16" fmla="*/ 39574 w 80090"/>
                  <a:gd name="connsiteY16" fmla="*/ 116634 h 116693"/>
                  <a:gd name="connsiteX17" fmla="*/ 4711 w 80090"/>
                  <a:gd name="connsiteY17" fmla="*/ 89357 h 116693"/>
                  <a:gd name="connsiteX18" fmla="*/ 62188 w 80090"/>
                  <a:gd name="connsiteY18" fmla="*/ 42327 h 116693"/>
                  <a:gd name="connsiteX19" fmla="*/ 41459 w 80090"/>
                  <a:gd name="connsiteY19" fmla="*/ 18812 h 116693"/>
                  <a:gd name="connsiteX20" fmla="*/ 20729 w 80090"/>
                  <a:gd name="connsiteY20" fmla="*/ 42327 h 116693"/>
                  <a:gd name="connsiteX21" fmla="*/ 41459 w 80090"/>
                  <a:gd name="connsiteY21" fmla="*/ 65842 h 116693"/>
                  <a:gd name="connsiteX22" fmla="*/ 62188 w 80090"/>
                  <a:gd name="connsiteY22" fmla="*/ 42327 h 11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090" h="116693">
                    <a:moveTo>
                      <a:pt x="4711" y="89357"/>
                    </a:moveTo>
                    <a:cubicBezTo>
                      <a:pt x="4711" y="88416"/>
                      <a:pt x="5653" y="87476"/>
                      <a:pt x="6596" y="87476"/>
                    </a:cubicBezTo>
                    <a:lnTo>
                      <a:pt x="22614" y="87476"/>
                    </a:lnTo>
                    <a:cubicBezTo>
                      <a:pt x="23556" y="87476"/>
                      <a:pt x="24498" y="88416"/>
                      <a:pt x="24498" y="89357"/>
                    </a:cubicBezTo>
                    <a:cubicBezTo>
                      <a:pt x="26383" y="96882"/>
                      <a:pt x="33921" y="99704"/>
                      <a:pt x="41459" y="99704"/>
                    </a:cubicBezTo>
                    <a:cubicBezTo>
                      <a:pt x="54650" y="99704"/>
                      <a:pt x="61246" y="91238"/>
                      <a:pt x="61246" y="78070"/>
                    </a:cubicBezTo>
                    <a:lnTo>
                      <a:pt x="61246" y="75248"/>
                    </a:lnTo>
                    <a:cubicBezTo>
                      <a:pt x="54650" y="80892"/>
                      <a:pt x="48054" y="82773"/>
                      <a:pt x="38632" y="82773"/>
                    </a:cubicBezTo>
                    <a:cubicBezTo>
                      <a:pt x="16018" y="82773"/>
                      <a:pt x="0" y="65842"/>
                      <a:pt x="0" y="41386"/>
                    </a:cubicBezTo>
                    <a:cubicBezTo>
                      <a:pt x="0" y="16931"/>
                      <a:pt x="15076" y="0"/>
                      <a:pt x="37690" y="0"/>
                    </a:cubicBezTo>
                    <a:cubicBezTo>
                      <a:pt x="48054" y="0"/>
                      <a:pt x="54650" y="2822"/>
                      <a:pt x="60304" y="8465"/>
                    </a:cubicBezTo>
                    <a:lnTo>
                      <a:pt x="60304" y="3762"/>
                    </a:lnTo>
                    <a:cubicBezTo>
                      <a:pt x="60304" y="2822"/>
                      <a:pt x="61246" y="1881"/>
                      <a:pt x="62188" y="1881"/>
                    </a:cubicBezTo>
                    <a:lnTo>
                      <a:pt x="78206" y="1881"/>
                    </a:lnTo>
                    <a:cubicBezTo>
                      <a:pt x="79149" y="1881"/>
                      <a:pt x="80091" y="2822"/>
                      <a:pt x="80091" y="3762"/>
                    </a:cubicBezTo>
                    <a:lnTo>
                      <a:pt x="80091" y="75248"/>
                    </a:lnTo>
                    <a:cubicBezTo>
                      <a:pt x="80091" y="103466"/>
                      <a:pt x="65957" y="116634"/>
                      <a:pt x="39574" y="116634"/>
                    </a:cubicBezTo>
                    <a:cubicBezTo>
                      <a:pt x="21672" y="117575"/>
                      <a:pt x="6596" y="107228"/>
                      <a:pt x="4711" y="89357"/>
                    </a:cubicBezTo>
                    <a:close/>
                    <a:moveTo>
                      <a:pt x="62188" y="42327"/>
                    </a:moveTo>
                    <a:cubicBezTo>
                      <a:pt x="62188" y="29159"/>
                      <a:pt x="54650" y="18812"/>
                      <a:pt x="41459" y="18812"/>
                    </a:cubicBezTo>
                    <a:cubicBezTo>
                      <a:pt x="29210" y="18812"/>
                      <a:pt x="20729" y="29159"/>
                      <a:pt x="20729" y="42327"/>
                    </a:cubicBezTo>
                    <a:cubicBezTo>
                      <a:pt x="20729" y="55495"/>
                      <a:pt x="28267" y="65842"/>
                      <a:pt x="41459" y="65842"/>
                    </a:cubicBezTo>
                    <a:cubicBezTo>
                      <a:pt x="54650" y="65842"/>
                      <a:pt x="62188" y="55495"/>
                      <a:pt x="62188" y="42327"/>
                    </a:cubicBezTo>
                    <a:close/>
                  </a:path>
                </a:pathLst>
              </a:custGeom>
              <a:solidFill>
                <a:srgbClr val="000000"/>
              </a:solidFill>
              <a:ln w="937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A024043-D125-5002-C1AA-9307BE315EC2}"/>
                  </a:ext>
                </a:extLst>
              </p:cNvPr>
              <p:cNvSpPr/>
              <p:nvPr/>
            </p:nvSpPr>
            <p:spPr>
              <a:xfrm>
                <a:off x="939306" y="1730496"/>
                <a:ext cx="84802" cy="84654"/>
              </a:xfrm>
              <a:custGeom>
                <a:avLst/>
                <a:gdLst>
                  <a:gd name="connsiteX0" fmla="*/ 0 w 84802"/>
                  <a:gd name="connsiteY0" fmla="*/ 42327 h 84654"/>
                  <a:gd name="connsiteX1" fmla="*/ 42401 w 84802"/>
                  <a:gd name="connsiteY1" fmla="*/ 0 h 84654"/>
                  <a:gd name="connsiteX2" fmla="*/ 84802 w 84802"/>
                  <a:gd name="connsiteY2" fmla="*/ 44208 h 84654"/>
                  <a:gd name="connsiteX3" fmla="*/ 84802 w 84802"/>
                  <a:gd name="connsiteY3" fmla="*/ 47030 h 84654"/>
                  <a:gd name="connsiteX4" fmla="*/ 82918 w 84802"/>
                  <a:gd name="connsiteY4" fmla="*/ 48911 h 84654"/>
                  <a:gd name="connsiteX5" fmla="*/ 20729 w 84802"/>
                  <a:gd name="connsiteY5" fmla="*/ 48911 h 84654"/>
                  <a:gd name="connsiteX6" fmla="*/ 42401 w 84802"/>
                  <a:gd name="connsiteY6" fmla="*/ 67723 h 84654"/>
                  <a:gd name="connsiteX7" fmla="*/ 62188 w 84802"/>
                  <a:gd name="connsiteY7" fmla="*/ 57377 h 84654"/>
                  <a:gd name="connsiteX8" fmla="*/ 64073 w 84802"/>
                  <a:gd name="connsiteY8" fmla="*/ 55495 h 84654"/>
                  <a:gd name="connsiteX9" fmla="*/ 81033 w 84802"/>
                  <a:gd name="connsiteY9" fmla="*/ 55495 h 84654"/>
                  <a:gd name="connsiteX10" fmla="*/ 81975 w 84802"/>
                  <a:gd name="connsiteY10" fmla="*/ 56436 h 84654"/>
                  <a:gd name="connsiteX11" fmla="*/ 81975 w 84802"/>
                  <a:gd name="connsiteY11" fmla="*/ 58317 h 84654"/>
                  <a:gd name="connsiteX12" fmla="*/ 41459 w 84802"/>
                  <a:gd name="connsiteY12" fmla="*/ 84654 h 84654"/>
                  <a:gd name="connsiteX13" fmla="*/ 0 w 84802"/>
                  <a:gd name="connsiteY13" fmla="*/ 42327 h 84654"/>
                  <a:gd name="connsiteX14" fmla="*/ 63130 w 84802"/>
                  <a:gd name="connsiteY14" fmla="*/ 31980 h 84654"/>
                  <a:gd name="connsiteX15" fmla="*/ 41459 w 84802"/>
                  <a:gd name="connsiteY15" fmla="*/ 16931 h 84654"/>
                  <a:gd name="connsiteX16" fmla="*/ 20729 w 84802"/>
                  <a:gd name="connsiteY16" fmla="*/ 31980 h 84654"/>
                  <a:gd name="connsiteX17" fmla="*/ 63130 w 84802"/>
                  <a:gd name="connsiteY17" fmla="*/ 31980 h 8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802" h="84654">
                    <a:moveTo>
                      <a:pt x="0" y="42327"/>
                    </a:moveTo>
                    <a:cubicBezTo>
                      <a:pt x="0" y="16931"/>
                      <a:pt x="18845" y="0"/>
                      <a:pt x="42401" y="0"/>
                    </a:cubicBezTo>
                    <a:cubicBezTo>
                      <a:pt x="69726" y="0"/>
                      <a:pt x="84802" y="20693"/>
                      <a:pt x="84802" y="44208"/>
                    </a:cubicBezTo>
                    <a:lnTo>
                      <a:pt x="84802" y="47030"/>
                    </a:lnTo>
                    <a:cubicBezTo>
                      <a:pt x="84802" y="47971"/>
                      <a:pt x="83860" y="48911"/>
                      <a:pt x="82918" y="48911"/>
                    </a:cubicBezTo>
                    <a:lnTo>
                      <a:pt x="20729" y="48911"/>
                    </a:lnTo>
                    <a:cubicBezTo>
                      <a:pt x="22614" y="60198"/>
                      <a:pt x="30152" y="67723"/>
                      <a:pt x="42401" y="67723"/>
                    </a:cubicBezTo>
                    <a:cubicBezTo>
                      <a:pt x="51823" y="67723"/>
                      <a:pt x="58419" y="64901"/>
                      <a:pt x="62188" y="57377"/>
                    </a:cubicBezTo>
                    <a:cubicBezTo>
                      <a:pt x="63130" y="56436"/>
                      <a:pt x="63130" y="55495"/>
                      <a:pt x="64073" y="55495"/>
                    </a:cubicBezTo>
                    <a:lnTo>
                      <a:pt x="81033" y="55495"/>
                    </a:lnTo>
                    <a:cubicBezTo>
                      <a:pt x="81975" y="55495"/>
                      <a:pt x="81975" y="56436"/>
                      <a:pt x="81975" y="56436"/>
                    </a:cubicBezTo>
                    <a:cubicBezTo>
                      <a:pt x="81975" y="56436"/>
                      <a:pt x="81975" y="57377"/>
                      <a:pt x="81975" y="58317"/>
                    </a:cubicBezTo>
                    <a:cubicBezTo>
                      <a:pt x="75380" y="76189"/>
                      <a:pt x="61246" y="84654"/>
                      <a:pt x="41459" y="84654"/>
                    </a:cubicBezTo>
                    <a:cubicBezTo>
                      <a:pt x="17903" y="84654"/>
                      <a:pt x="0" y="66783"/>
                      <a:pt x="0" y="42327"/>
                    </a:cubicBezTo>
                    <a:close/>
                    <a:moveTo>
                      <a:pt x="63130" y="31980"/>
                    </a:moveTo>
                    <a:cubicBezTo>
                      <a:pt x="60304" y="23515"/>
                      <a:pt x="53708" y="16931"/>
                      <a:pt x="41459" y="16931"/>
                    </a:cubicBezTo>
                    <a:cubicBezTo>
                      <a:pt x="32036" y="16931"/>
                      <a:pt x="23556" y="22574"/>
                      <a:pt x="20729" y="31980"/>
                    </a:cubicBezTo>
                    <a:lnTo>
                      <a:pt x="63130" y="31980"/>
                    </a:lnTo>
                    <a:close/>
                  </a:path>
                </a:pathLst>
              </a:custGeom>
              <a:solidFill>
                <a:srgbClr val="000000"/>
              </a:solidFill>
              <a:ln w="937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D9DE2B3-8EAC-1719-3CC2-47692B08672D}"/>
                  </a:ext>
                </a:extLst>
              </p:cNvPr>
              <p:cNvSpPr/>
              <p:nvPr/>
            </p:nvSpPr>
            <p:spPr>
              <a:xfrm>
                <a:off x="1066509" y="1732377"/>
                <a:ext cx="81033" cy="114753"/>
              </a:xfrm>
              <a:custGeom>
                <a:avLst/>
                <a:gdLst>
                  <a:gd name="connsiteX0" fmla="*/ 5653 w 81033"/>
                  <a:gd name="connsiteY0" fmla="*/ 111931 h 114753"/>
                  <a:gd name="connsiteX1" fmla="*/ 3769 w 81033"/>
                  <a:gd name="connsiteY1" fmla="*/ 109110 h 114753"/>
                  <a:gd name="connsiteX2" fmla="*/ 3769 w 81033"/>
                  <a:gd name="connsiteY2" fmla="*/ 95001 h 114753"/>
                  <a:gd name="connsiteX3" fmla="*/ 4711 w 81033"/>
                  <a:gd name="connsiteY3" fmla="*/ 93119 h 114753"/>
                  <a:gd name="connsiteX4" fmla="*/ 17903 w 81033"/>
                  <a:gd name="connsiteY4" fmla="*/ 96882 h 114753"/>
                  <a:gd name="connsiteX5" fmla="*/ 33921 w 81033"/>
                  <a:gd name="connsiteY5" fmla="*/ 79010 h 114753"/>
                  <a:gd name="connsiteX6" fmla="*/ 942 w 81033"/>
                  <a:gd name="connsiteY6" fmla="*/ 2822 h 114753"/>
                  <a:gd name="connsiteX7" fmla="*/ 0 w 81033"/>
                  <a:gd name="connsiteY7" fmla="*/ 941 h 114753"/>
                  <a:gd name="connsiteX8" fmla="*/ 942 w 81033"/>
                  <a:gd name="connsiteY8" fmla="*/ 0 h 114753"/>
                  <a:gd name="connsiteX9" fmla="*/ 19787 w 81033"/>
                  <a:gd name="connsiteY9" fmla="*/ 0 h 114753"/>
                  <a:gd name="connsiteX10" fmla="*/ 21672 w 81033"/>
                  <a:gd name="connsiteY10" fmla="*/ 1881 h 114753"/>
                  <a:gd name="connsiteX11" fmla="*/ 41459 w 81033"/>
                  <a:gd name="connsiteY11" fmla="*/ 52674 h 114753"/>
                  <a:gd name="connsiteX12" fmla="*/ 57477 w 81033"/>
                  <a:gd name="connsiteY12" fmla="*/ 1881 h 114753"/>
                  <a:gd name="connsiteX13" fmla="*/ 59361 w 81033"/>
                  <a:gd name="connsiteY13" fmla="*/ 0 h 114753"/>
                  <a:gd name="connsiteX14" fmla="*/ 80091 w 81033"/>
                  <a:gd name="connsiteY14" fmla="*/ 0 h 114753"/>
                  <a:gd name="connsiteX15" fmla="*/ 81033 w 81033"/>
                  <a:gd name="connsiteY15" fmla="*/ 941 h 114753"/>
                  <a:gd name="connsiteX16" fmla="*/ 80091 w 81033"/>
                  <a:gd name="connsiteY16" fmla="*/ 2822 h 114753"/>
                  <a:gd name="connsiteX17" fmla="*/ 49939 w 81033"/>
                  <a:gd name="connsiteY17" fmla="*/ 89357 h 114753"/>
                  <a:gd name="connsiteX18" fmla="*/ 20729 w 81033"/>
                  <a:gd name="connsiteY18" fmla="*/ 114753 h 114753"/>
                  <a:gd name="connsiteX19" fmla="*/ 5653 w 81033"/>
                  <a:gd name="connsiteY19" fmla="*/ 111931 h 11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033" h="114753">
                    <a:moveTo>
                      <a:pt x="5653" y="111931"/>
                    </a:moveTo>
                    <a:cubicBezTo>
                      <a:pt x="3769" y="110991"/>
                      <a:pt x="3769" y="110050"/>
                      <a:pt x="3769" y="109110"/>
                    </a:cubicBezTo>
                    <a:lnTo>
                      <a:pt x="3769" y="95001"/>
                    </a:lnTo>
                    <a:cubicBezTo>
                      <a:pt x="3769" y="94060"/>
                      <a:pt x="4711" y="93119"/>
                      <a:pt x="4711" y="93119"/>
                    </a:cubicBezTo>
                    <a:cubicBezTo>
                      <a:pt x="7538" y="93119"/>
                      <a:pt x="12249" y="96882"/>
                      <a:pt x="17903" y="96882"/>
                    </a:cubicBezTo>
                    <a:cubicBezTo>
                      <a:pt x="26383" y="96882"/>
                      <a:pt x="31094" y="92179"/>
                      <a:pt x="33921" y="79010"/>
                    </a:cubicBezTo>
                    <a:lnTo>
                      <a:pt x="942" y="2822"/>
                    </a:lnTo>
                    <a:cubicBezTo>
                      <a:pt x="942" y="1881"/>
                      <a:pt x="0" y="1881"/>
                      <a:pt x="0" y="941"/>
                    </a:cubicBezTo>
                    <a:cubicBezTo>
                      <a:pt x="0" y="0"/>
                      <a:pt x="942" y="0"/>
                      <a:pt x="942" y="0"/>
                    </a:cubicBezTo>
                    <a:lnTo>
                      <a:pt x="19787" y="0"/>
                    </a:lnTo>
                    <a:cubicBezTo>
                      <a:pt x="20729" y="0"/>
                      <a:pt x="21672" y="941"/>
                      <a:pt x="21672" y="1881"/>
                    </a:cubicBezTo>
                    <a:lnTo>
                      <a:pt x="41459" y="52674"/>
                    </a:lnTo>
                    <a:lnTo>
                      <a:pt x="57477" y="1881"/>
                    </a:lnTo>
                    <a:cubicBezTo>
                      <a:pt x="57477" y="941"/>
                      <a:pt x="58419" y="0"/>
                      <a:pt x="59361" y="0"/>
                    </a:cubicBezTo>
                    <a:lnTo>
                      <a:pt x="80091" y="0"/>
                    </a:lnTo>
                    <a:cubicBezTo>
                      <a:pt x="81033" y="0"/>
                      <a:pt x="81033" y="0"/>
                      <a:pt x="81033" y="941"/>
                    </a:cubicBezTo>
                    <a:cubicBezTo>
                      <a:pt x="81033" y="941"/>
                      <a:pt x="81033" y="1881"/>
                      <a:pt x="80091" y="2822"/>
                    </a:cubicBezTo>
                    <a:lnTo>
                      <a:pt x="49939" y="89357"/>
                    </a:lnTo>
                    <a:cubicBezTo>
                      <a:pt x="42401" y="110050"/>
                      <a:pt x="32036" y="114753"/>
                      <a:pt x="20729" y="114753"/>
                    </a:cubicBezTo>
                    <a:cubicBezTo>
                      <a:pt x="15076" y="114753"/>
                      <a:pt x="9422" y="113813"/>
                      <a:pt x="5653" y="111931"/>
                    </a:cubicBezTo>
                    <a:close/>
                  </a:path>
                </a:pathLst>
              </a:custGeom>
              <a:solidFill>
                <a:srgbClr val="000000"/>
              </a:solidFill>
              <a:ln w="937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A36A07D-340C-B7FD-4492-0E05A5C1355A}"/>
                  </a:ext>
                </a:extLst>
              </p:cNvPr>
              <p:cNvSpPr/>
              <p:nvPr/>
            </p:nvSpPr>
            <p:spPr>
              <a:xfrm>
                <a:off x="1154137" y="1730496"/>
                <a:ext cx="88570" cy="84654"/>
              </a:xfrm>
              <a:custGeom>
                <a:avLst/>
                <a:gdLst>
                  <a:gd name="connsiteX0" fmla="*/ 0 w 88570"/>
                  <a:gd name="connsiteY0" fmla="*/ 42327 h 84654"/>
                  <a:gd name="connsiteX1" fmla="*/ 44285 w 88570"/>
                  <a:gd name="connsiteY1" fmla="*/ 0 h 84654"/>
                  <a:gd name="connsiteX2" fmla="*/ 88571 w 88570"/>
                  <a:gd name="connsiteY2" fmla="*/ 42327 h 84654"/>
                  <a:gd name="connsiteX3" fmla="*/ 44285 w 88570"/>
                  <a:gd name="connsiteY3" fmla="*/ 84654 h 84654"/>
                  <a:gd name="connsiteX4" fmla="*/ 0 w 88570"/>
                  <a:gd name="connsiteY4" fmla="*/ 42327 h 84654"/>
                  <a:gd name="connsiteX5" fmla="*/ 66899 w 88570"/>
                  <a:gd name="connsiteY5" fmla="*/ 42327 h 84654"/>
                  <a:gd name="connsiteX6" fmla="*/ 44285 w 88570"/>
                  <a:gd name="connsiteY6" fmla="*/ 17871 h 84654"/>
                  <a:gd name="connsiteX7" fmla="*/ 21672 w 88570"/>
                  <a:gd name="connsiteY7" fmla="*/ 42327 h 84654"/>
                  <a:gd name="connsiteX8" fmla="*/ 44285 w 88570"/>
                  <a:gd name="connsiteY8" fmla="*/ 66783 h 84654"/>
                  <a:gd name="connsiteX9" fmla="*/ 66899 w 88570"/>
                  <a:gd name="connsiteY9" fmla="*/ 42327 h 8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70" h="84654">
                    <a:moveTo>
                      <a:pt x="0" y="42327"/>
                    </a:moveTo>
                    <a:cubicBezTo>
                      <a:pt x="0" y="17871"/>
                      <a:pt x="18845" y="0"/>
                      <a:pt x="44285" y="0"/>
                    </a:cubicBezTo>
                    <a:cubicBezTo>
                      <a:pt x="69726" y="0"/>
                      <a:pt x="88571" y="17871"/>
                      <a:pt x="88571" y="42327"/>
                    </a:cubicBezTo>
                    <a:cubicBezTo>
                      <a:pt x="88571" y="66783"/>
                      <a:pt x="69726" y="84654"/>
                      <a:pt x="44285" y="84654"/>
                    </a:cubicBezTo>
                    <a:cubicBezTo>
                      <a:pt x="18845" y="84654"/>
                      <a:pt x="0" y="66783"/>
                      <a:pt x="0" y="42327"/>
                    </a:cubicBezTo>
                    <a:close/>
                    <a:moveTo>
                      <a:pt x="66899" y="42327"/>
                    </a:moveTo>
                    <a:cubicBezTo>
                      <a:pt x="66899" y="27277"/>
                      <a:pt x="57477" y="17871"/>
                      <a:pt x="44285" y="17871"/>
                    </a:cubicBezTo>
                    <a:cubicBezTo>
                      <a:pt x="31094" y="17871"/>
                      <a:pt x="21672" y="27277"/>
                      <a:pt x="21672" y="42327"/>
                    </a:cubicBezTo>
                    <a:cubicBezTo>
                      <a:pt x="21672" y="57377"/>
                      <a:pt x="31094" y="66783"/>
                      <a:pt x="44285" y="66783"/>
                    </a:cubicBezTo>
                    <a:cubicBezTo>
                      <a:pt x="57477" y="66783"/>
                      <a:pt x="66899" y="57377"/>
                      <a:pt x="66899" y="42327"/>
                    </a:cubicBezTo>
                    <a:close/>
                  </a:path>
                </a:pathLst>
              </a:custGeom>
              <a:solidFill>
                <a:srgbClr val="000000"/>
              </a:solidFill>
              <a:ln w="937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34A3639-9D20-7545-12EC-C60B5586F0C3}"/>
                  </a:ext>
                </a:extLst>
              </p:cNvPr>
              <p:cNvSpPr/>
              <p:nvPr/>
            </p:nvSpPr>
            <p:spPr>
              <a:xfrm>
                <a:off x="1256842" y="1732377"/>
                <a:ext cx="73495" cy="83713"/>
              </a:xfrm>
              <a:custGeom>
                <a:avLst/>
                <a:gdLst>
                  <a:gd name="connsiteX0" fmla="*/ 0 w 73495"/>
                  <a:gd name="connsiteY0" fmla="*/ 55495 h 83713"/>
                  <a:gd name="connsiteX1" fmla="*/ 0 w 73495"/>
                  <a:gd name="connsiteY1" fmla="*/ 1881 h 83713"/>
                  <a:gd name="connsiteX2" fmla="*/ 1885 w 73495"/>
                  <a:gd name="connsiteY2" fmla="*/ 0 h 83713"/>
                  <a:gd name="connsiteX3" fmla="*/ 17903 w 73495"/>
                  <a:gd name="connsiteY3" fmla="*/ 0 h 83713"/>
                  <a:gd name="connsiteX4" fmla="*/ 19787 w 73495"/>
                  <a:gd name="connsiteY4" fmla="*/ 1881 h 83713"/>
                  <a:gd name="connsiteX5" fmla="*/ 19787 w 73495"/>
                  <a:gd name="connsiteY5" fmla="*/ 48911 h 83713"/>
                  <a:gd name="connsiteX6" fmla="*/ 33921 w 73495"/>
                  <a:gd name="connsiteY6" fmla="*/ 65842 h 83713"/>
                  <a:gd name="connsiteX7" fmla="*/ 53708 w 73495"/>
                  <a:gd name="connsiteY7" fmla="*/ 38565 h 83713"/>
                  <a:gd name="connsiteX8" fmla="*/ 53708 w 73495"/>
                  <a:gd name="connsiteY8" fmla="*/ 1881 h 83713"/>
                  <a:gd name="connsiteX9" fmla="*/ 55592 w 73495"/>
                  <a:gd name="connsiteY9" fmla="*/ 0 h 83713"/>
                  <a:gd name="connsiteX10" fmla="*/ 71611 w 73495"/>
                  <a:gd name="connsiteY10" fmla="*/ 0 h 83713"/>
                  <a:gd name="connsiteX11" fmla="*/ 73495 w 73495"/>
                  <a:gd name="connsiteY11" fmla="*/ 1881 h 83713"/>
                  <a:gd name="connsiteX12" fmla="*/ 73495 w 73495"/>
                  <a:gd name="connsiteY12" fmla="*/ 79951 h 83713"/>
                  <a:gd name="connsiteX13" fmla="*/ 71611 w 73495"/>
                  <a:gd name="connsiteY13" fmla="*/ 81832 h 83713"/>
                  <a:gd name="connsiteX14" fmla="*/ 55592 w 73495"/>
                  <a:gd name="connsiteY14" fmla="*/ 81832 h 83713"/>
                  <a:gd name="connsiteX15" fmla="*/ 53708 w 73495"/>
                  <a:gd name="connsiteY15" fmla="*/ 79951 h 83713"/>
                  <a:gd name="connsiteX16" fmla="*/ 53708 w 73495"/>
                  <a:gd name="connsiteY16" fmla="*/ 74307 h 83713"/>
                  <a:gd name="connsiteX17" fmla="*/ 29210 w 73495"/>
                  <a:gd name="connsiteY17" fmla="*/ 83713 h 83713"/>
                  <a:gd name="connsiteX18" fmla="*/ 0 w 73495"/>
                  <a:gd name="connsiteY18" fmla="*/ 55495 h 8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495" h="83713">
                    <a:moveTo>
                      <a:pt x="0" y="55495"/>
                    </a:moveTo>
                    <a:lnTo>
                      <a:pt x="0" y="1881"/>
                    </a:lnTo>
                    <a:cubicBezTo>
                      <a:pt x="0" y="941"/>
                      <a:pt x="942" y="0"/>
                      <a:pt x="1885" y="0"/>
                    </a:cubicBezTo>
                    <a:lnTo>
                      <a:pt x="17903" y="0"/>
                    </a:lnTo>
                    <a:cubicBezTo>
                      <a:pt x="18845" y="0"/>
                      <a:pt x="19787" y="941"/>
                      <a:pt x="19787" y="1881"/>
                    </a:cubicBezTo>
                    <a:lnTo>
                      <a:pt x="19787" y="48911"/>
                    </a:lnTo>
                    <a:cubicBezTo>
                      <a:pt x="19787" y="61139"/>
                      <a:pt x="24498" y="65842"/>
                      <a:pt x="33921" y="65842"/>
                    </a:cubicBezTo>
                    <a:cubicBezTo>
                      <a:pt x="44286" y="65842"/>
                      <a:pt x="53708" y="58317"/>
                      <a:pt x="53708" y="38565"/>
                    </a:cubicBezTo>
                    <a:lnTo>
                      <a:pt x="53708" y="1881"/>
                    </a:lnTo>
                    <a:cubicBezTo>
                      <a:pt x="53708" y="941"/>
                      <a:pt x="54650" y="0"/>
                      <a:pt x="55592" y="0"/>
                    </a:cubicBezTo>
                    <a:lnTo>
                      <a:pt x="71611" y="0"/>
                    </a:lnTo>
                    <a:cubicBezTo>
                      <a:pt x="72553" y="0"/>
                      <a:pt x="73495" y="941"/>
                      <a:pt x="73495" y="1881"/>
                    </a:cubicBezTo>
                    <a:lnTo>
                      <a:pt x="73495" y="79951"/>
                    </a:lnTo>
                    <a:cubicBezTo>
                      <a:pt x="73495" y="80892"/>
                      <a:pt x="72553" y="81832"/>
                      <a:pt x="71611" y="81832"/>
                    </a:cubicBezTo>
                    <a:lnTo>
                      <a:pt x="55592" y="81832"/>
                    </a:lnTo>
                    <a:cubicBezTo>
                      <a:pt x="54650" y="81832"/>
                      <a:pt x="53708" y="80892"/>
                      <a:pt x="53708" y="79951"/>
                    </a:cubicBezTo>
                    <a:lnTo>
                      <a:pt x="53708" y="74307"/>
                    </a:lnTo>
                    <a:cubicBezTo>
                      <a:pt x="47112" y="79951"/>
                      <a:pt x="39574" y="83713"/>
                      <a:pt x="29210" y="83713"/>
                    </a:cubicBezTo>
                    <a:cubicBezTo>
                      <a:pt x="11307" y="82773"/>
                      <a:pt x="0" y="71486"/>
                      <a:pt x="0" y="55495"/>
                    </a:cubicBezTo>
                    <a:close/>
                  </a:path>
                </a:pathLst>
              </a:custGeom>
              <a:solidFill>
                <a:srgbClr val="000000"/>
              </a:solidFill>
              <a:ln w="937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A3F83DA-D585-88FA-8608-54A2A187D70C}"/>
                  </a:ext>
                </a:extLst>
              </p:cNvPr>
              <p:cNvSpPr/>
              <p:nvPr/>
            </p:nvSpPr>
            <p:spPr>
              <a:xfrm>
                <a:off x="1351067" y="1730496"/>
                <a:ext cx="56534" cy="82772"/>
              </a:xfrm>
              <a:custGeom>
                <a:avLst/>
                <a:gdLst>
                  <a:gd name="connsiteX0" fmla="*/ 0 w 56534"/>
                  <a:gd name="connsiteY0" fmla="*/ 80892 h 82772"/>
                  <a:gd name="connsiteX1" fmla="*/ 0 w 56534"/>
                  <a:gd name="connsiteY1" fmla="*/ 2822 h 82772"/>
                  <a:gd name="connsiteX2" fmla="*/ 1885 w 56534"/>
                  <a:gd name="connsiteY2" fmla="*/ 941 h 82772"/>
                  <a:gd name="connsiteX3" fmla="*/ 17903 w 56534"/>
                  <a:gd name="connsiteY3" fmla="*/ 941 h 82772"/>
                  <a:gd name="connsiteX4" fmla="*/ 19787 w 56534"/>
                  <a:gd name="connsiteY4" fmla="*/ 2822 h 82772"/>
                  <a:gd name="connsiteX5" fmla="*/ 19787 w 56534"/>
                  <a:gd name="connsiteY5" fmla="*/ 7525 h 82772"/>
                  <a:gd name="connsiteX6" fmla="*/ 39574 w 56534"/>
                  <a:gd name="connsiteY6" fmla="*/ 0 h 82772"/>
                  <a:gd name="connsiteX7" fmla="*/ 54650 w 56534"/>
                  <a:gd name="connsiteY7" fmla="*/ 2822 h 82772"/>
                  <a:gd name="connsiteX8" fmla="*/ 56535 w 56534"/>
                  <a:gd name="connsiteY8" fmla="*/ 5644 h 82772"/>
                  <a:gd name="connsiteX9" fmla="*/ 56535 w 56534"/>
                  <a:gd name="connsiteY9" fmla="*/ 20693 h 82772"/>
                  <a:gd name="connsiteX10" fmla="*/ 55592 w 56534"/>
                  <a:gd name="connsiteY10" fmla="*/ 22574 h 82772"/>
                  <a:gd name="connsiteX11" fmla="*/ 54650 w 56534"/>
                  <a:gd name="connsiteY11" fmla="*/ 22574 h 82772"/>
                  <a:gd name="connsiteX12" fmla="*/ 37690 w 56534"/>
                  <a:gd name="connsiteY12" fmla="*/ 17871 h 82772"/>
                  <a:gd name="connsiteX13" fmla="*/ 19787 w 56534"/>
                  <a:gd name="connsiteY13" fmla="*/ 39505 h 82772"/>
                  <a:gd name="connsiteX14" fmla="*/ 19787 w 56534"/>
                  <a:gd name="connsiteY14" fmla="*/ 80892 h 82772"/>
                  <a:gd name="connsiteX15" fmla="*/ 17903 w 56534"/>
                  <a:gd name="connsiteY15" fmla="*/ 82773 h 82772"/>
                  <a:gd name="connsiteX16" fmla="*/ 1885 w 56534"/>
                  <a:gd name="connsiteY16" fmla="*/ 82773 h 82772"/>
                  <a:gd name="connsiteX17" fmla="*/ 0 w 56534"/>
                  <a:gd name="connsiteY17" fmla="*/ 80892 h 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34" h="82772">
                    <a:moveTo>
                      <a:pt x="0" y="80892"/>
                    </a:moveTo>
                    <a:lnTo>
                      <a:pt x="0" y="2822"/>
                    </a:lnTo>
                    <a:cubicBezTo>
                      <a:pt x="0" y="1881"/>
                      <a:pt x="942" y="941"/>
                      <a:pt x="1885" y="941"/>
                    </a:cubicBezTo>
                    <a:lnTo>
                      <a:pt x="17903" y="941"/>
                    </a:lnTo>
                    <a:cubicBezTo>
                      <a:pt x="18845" y="941"/>
                      <a:pt x="19787" y="1881"/>
                      <a:pt x="19787" y="2822"/>
                    </a:cubicBezTo>
                    <a:lnTo>
                      <a:pt x="19787" y="7525"/>
                    </a:lnTo>
                    <a:cubicBezTo>
                      <a:pt x="24498" y="2822"/>
                      <a:pt x="32036" y="0"/>
                      <a:pt x="39574" y="0"/>
                    </a:cubicBezTo>
                    <a:cubicBezTo>
                      <a:pt x="45228" y="0"/>
                      <a:pt x="49939" y="941"/>
                      <a:pt x="54650" y="2822"/>
                    </a:cubicBezTo>
                    <a:cubicBezTo>
                      <a:pt x="56535" y="3762"/>
                      <a:pt x="56535" y="3762"/>
                      <a:pt x="56535" y="5644"/>
                    </a:cubicBezTo>
                    <a:lnTo>
                      <a:pt x="56535" y="20693"/>
                    </a:lnTo>
                    <a:cubicBezTo>
                      <a:pt x="56535" y="21634"/>
                      <a:pt x="56535" y="22574"/>
                      <a:pt x="55592" y="22574"/>
                    </a:cubicBezTo>
                    <a:cubicBezTo>
                      <a:pt x="55592" y="22574"/>
                      <a:pt x="55592" y="22574"/>
                      <a:pt x="54650" y="22574"/>
                    </a:cubicBezTo>
                    <a:cubicBezTo>
                      <a:pt x="48055" y="18812"/>
                      <a:pt x="42401" y="17871"/>
                      <a:pt x="37690" y="17871"/>
                    </a:cubicBezTo>
                    <a:cubicBezTo>
                      <a:pt x="27325" y="17871"/>
                      <a:pt x="19787" y="22574"/>
                      <a:pt x="19787" y="39505"/>
                    </a:cubicBezTo>
                    <a:lnTo>
                      <a:pt x="19787" y="80892"/>
                    </a:lnTo>
                    <a:cubicBezTo>
                      <a:pt x="19787" y="81832"/>
                      <a:pt x="18845" y="82773"/>
                      <a:pt x="17903" y="82773"/>
                    </a:cubicBezTo>
                    <a:lnTo>
                      <a:pt x="1885" y="82773"/>
                    </a:lnTo>
                    <a:cubicBezTo>
                      <a:pt x="0" y="82773"/>
                      <a:pt x="0" y="81832"/>
                      <a:pt x="0" y="80892"/>
                    </a:cubicBezTo>
                    <a:close/>
                  </a:path>
                </a:pathLst>
              </a:custGeom>
              <a:solidFill>
                <a:srgbClr val="000000"/>
              </a:solidFill>
              <a:ln w="937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B285982-9D05-2B95-D240-919930FA8026}"/>
                  </a:ext>
                </a:extLst>
              </p:cNvPr>
              <p:cNvSpPr/>
              <p:nvPr/>
            </p:nvSpPr>
            <p:spPr>
              <a:xfrm>
                <a:off x="1453771" y="1730496"/>
                <a:ext cx="71610" cy="82976"/>
              </a:xfrm>
              <a:custGeom>
                <a:avLst/>
                <a:gdLst>
                  <a:gd name="connsiteX0" fmla="*/ 0 w 71610"/>
                  <a:gd name="connsiteY0" fmla="*/ 55495 h 82976"/>
                  <a:gd name="connsiteX1" fmla="*/ 1884 w 71610"/>
                  <a:gd name="connsiteY1" fmla="*/ 53614 h 82976"/>
                  <a:gd name="connsiteX2" fmla="*/ 18845 w 71610"/>
                  <a:gd name="connsiteY2" fmla="*/ 53614 h 82976"/>
                  <a:gd name="connsiteX3" fmla="*/ 20729 w 71610"/>
                  <a:gd name="connsiteY3" fmla="*/ 55495 h 82976"/>
                  <a:gd name="connsiteX4" fmla="*/ 37690 w 71610"/>
                  <a:gd name="connsiteY4" fmla="*/ 66783 h 82976"/>
                  <a:gd name="connsiteX5" fmla="*/ 51823 w 71610"/>
                  <a:gd name="connsiteY5" fmla="*/ 59258 h 82976"/>
                  <a:gd name="connsiteX6" fmla="*/ 31094 w 71610"/>
                  <a:gd name="connsiteY6" fmla="*/ 48911 h 82976"/>
                  <a:gd name="connsiteX7" fmla="*/ 2827 w 71610"/>
                  <a:gd name="connsiteY7" fmla="*/ 25396 h 82976"/>
                  <a:gd name="connsiteX8" fmla="*/ 35805 w 71610"/>
                  <a:gd name="connsiteY8" fmla="*/ 0 h 82976"/>
                  <a:gd name="connsiteX9" fmla="*/ 70668 w 71610"/>
                  <a:gd name="connsiteY9" fmla="*/ 24456 h 82976"/>
                  <a:gd name="connsiteX10" fmla="*/ 68784 w 71610"/>
                  <a:gd name="connsiteY10" fmla="*/ 26337 h 82976"/>
                  <a:gd name="connsiteX11" fmla="*/ 50881 w 71610"/>
                  <a:gd name="connsiteY11" fmla="*/ 26337 h 82976"/>
                  <a:gd name="connsiteX12" fmla="*/ 48997 w 71610"/>
                  <a:gd name="connsiteY12" fmla="*/ 24456 h 82976"/>
                  <a:gd name="connsiteX13" fmla="*/ 34863 w 71610"/>
                  <a:gd name="connsiteY13" fmla="*/ 15990 h 82976"/>
                  <a:gd name="connsiteX14" fmla="*/ 22614 w 71610"/>
                  <a:gd name="connsiteY14" fmla="*/ 23515 h 82976"/>
                  <a:gd name="connsiteX15" fmla="*/ 42401 w 71610"/>
                  <a:gd name="connsiteY15" fmla="*/ 33862 h 82976"/>
                  <a:gd name="connsiteX16" fmla="*/ 71611 w 71610"/>
                  <a:gd name="connsiteY16" fmla="*/ 57377 h 82976"/>
                  <a:gd name="connsiteX17" fmla="*/ 36747 w 71610"/>
                  <a:gd name="connsiteY17" fmla="*/ 82773 h 82976"/>
                  <a:gd name="connsiteX18" fmla="*/ 0 w 71610"/>
                  <a:gd name="connsiteY18" fmla="*/ 55495 h 8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610" h="82976">
                    <a:moveTo>
                      <a:pt x="0" y="55495"/>
                    </a:moveTo>
                    <a:cubicBezTo>
                      <a:pt x="0" y="54555"/>
                      <a:pt x="942" y="53614"/>
                      <a:pt x="1884" y="53614"/>
                    </a:cubicBezTo>
                    <a:lnTo>
                      <a:pt x="18845" y="53614"/>
                    </a:lnTo>
                    <a:cubicBezTo>
                      <a:pt x="19787" y="53614"/>
                      <a:pt x="20729" y="54555"/>
                      <a:pt x="20729" y="55495"/>
                    </a:cubicBezTo>
                    <a:cubicBezTo>
                      <a:pt x="22614" y="63020"/>
                      <a:pt x="29210" y="66783"/>
                      <a:pt x="37690" y="66783"/>
                    </a:cubicBezTo>
                    <a:cubicBezTo>
                      <a:pt x="46170" y="66783"/>
                      <a:pt x="51823" y="63961"/>
                      <a:pt x="51823" y="59258"/>
                    </a:cubicBezTo>
                    <a:cubicBezTo>
                      <a:pt x="51823" y="54555"/>
                      <a:pt x="46170" y="51733"/>
                      <a:pt x="31094" y="48911"/>
                    </a:cubicBezTo>
                    <a:cubicBezTo>
                      <a:pt x="11307" y="45149"/>
                      <a:pt x="2827" y="37624"/>
                      <a:pt x="2827" y="25396"/>
                    </a:cubicBezTo>
                    <a:cubicBezTo>
                      <a:pt x="2827" y="7525"/>
                      <a:pt x="19787" y="0"/>
                      <a:pt x="35805" y="0"/>
                    </a:cubicBezTo>
                    <a:cubicBezTo>
                      <a:pt x="55592" y="0"/>
                      <a:pt x="68784" y="10347"/>
                      <a:pt x="70668" y="24456"/>
                    </a:cubicBezTo>
                    <a:cubicBezTo>
                      <a:pt x="70668" y="25396"/>
                      <a:pt x="69726" y="26337"/>
                      <a:pt x="68784" y="26337"/>
                    </a:cubicBezTo>
                    <a:lnTo>
                      <a:pt x="50881" y="26337"/>
                    </a:lnTo>
                    <a:cubicBezTo>
                      <a:pt x="49939" y="26337"/>
                      <a:pt x="48997" y="25396"/>
                      <a:pt x="48997" y="24456"/>
                    </a:cubicBezTo>
                    <a:cubicBezTo>
                      <a:pt x="47112" y="19753"/>
                      <a:pt x="42401" y="15990"/>
                      <a:pt x="34863" y="15990"/>
                    </a:cubicBezTo>
                    <a:cubicBezTo>
                      <a:pt x="28267" y="15990"/>
                      <a:pt x="22614" y="18812"/>
                      <a:pt x="22614" y="23515"/>
                    </a:cubicBezTo>
                    <a:cubicBezTo>
                      <a:pt x="22614" y="27277"/>
                      <a:pt x="26383" y="31040"/>
                      <a:pt x="42401" y="33862"/>
                    </a:cubicBezTo>
                    <a:cubicBezTo>
                      <a:pt x="60304" y="36683"/>
                      <a:pt x="71611" y="42327"/>
                      <a:pt x="71611" y="57377"/>
                    </a:cubicBezTo>
                    <a:cubicBezTo>
                      <a:pt x="71611" y="72426"/>
                      <a:pt x="57477" y="82773"/>
                      <a:pt x="36747" y="82773"/>
                    </a:cubicBezTo>
                    <a:cubicBezTo>
                      <a:pt x="15076" y="84654"/>
                      <a:pt x="942" y="73367"/>
                      <a:pt x="0" y="55495"/>
                    </a:cubicBezTo>
                    <a:close/>
                  </a:path>
                </a:pathLst>
              </a:custGeom>
              <a:solidFill>
                <a:srgbClr val="000000"/>
              </a:solidFill>
              <a:ln w="937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CCB97C4-92A3-EF05-4A5F-E53527739E61}"/>
                  </a:ext>
                </a:extLst>
              </p:cNvPr>
              <p:cNvSpPr/>
              <p:nvPr/>
            </p:nvSpPr>
            <p:spPr>
              <a:xfrm>
                <a:off x="1531978" y="1706040"/>
                <a:ext cx="64072" cy="110050"/>
              </a:xfrm>
              <a:custGeom>
                <a:avLst/>
                <a:gdLst>
                  <a:gd name="connsiteX0" fmla="*/ 16018 w 64072"/>
                  <a:gd name="connsiteY0" fmla="*/ 81832 h 110050"/>
                  <a:gd name="connsiteX1" fmla="*/ 16018 w 64072"/>
                  <a:gd name="connsiteY1" fmla="*/ 43268 h 110050"/>
                  <a:gd name="connsiteX2" fmla="*/ 1885 w 64072"/>
                  <a:gd name="connsiteY2" fmla="*/ 43268 h 110050"/>
                  <a:gd name="connsiteX3" fmla="*/ 0 w 64072"/>
                  <a:gd name="connsiteY3" fmla="*/ 41386 h 110050"/>
                  <a:gd name="connsiteX4" fmla="*/ 0 w 64072"/>
                  <a:gd name="connsiteY4" fmla="*/ 27277 h 110050"/>
                  <a:gd name="connsiteX5" fmla="*/ 1885 w 64072"/>
                  <a:gd name="connsiteY5" fmla="*/ 25396 h 110050"/>
                  <a:gd name="connsiteX6" fmla="*/ 16018 w 64072"/>
                  <a:gd name="connsiteY6" fmla="*/ 25396 h 110050"/>
                  <a:gd name="connsiteX7" fmla="*/ 16018 w 64072"/>
                  <a:gd name="connsiteY7" fmla="*/ 1881 h 110050"/>
                  <a:gd name="connsiteX8" fmla="*/ 17903 w 64072"/>
                  <a:gd name="connsiteY8" fmla="*/ 0 h 110050"/>
                  <a:gd name="connsiteX9" fmla="*/ 33921 w 64072"/>
                  <a:gd name="connsiteY9" fmla="*/ 0 h 110050"/>
                  <a:gd name="connsiteX10" fmla="*/ 35805 w 64072"/>
                  <a:gd name="connsiteY10" fmla="*/ 1881 h 110050"/>
                  <a:gd name="connsiteX11" fmla="*/ 35805 w 64072"/>
                  <a:gd name="connsiteY11" fmla="*/ 25396 h 110050"/>
                  <a:gd name="connsiteX12" fmla="*/ 60304 w 64072"/>
                  <a:gd name="connsiteY12" fmla="*/ 25396 h 110050"/>
                  <a:gd name="connsiteX13" fmla="*/ 62188 w 64072"/>
                  <a:gd name="connsiteY13" fmla="*/ 27277 h 110050"/>
                  <a:gd name="connsiteX14" fmla="*/ 62188 w 64072"/>
                  <a:gd name="connsiteY14" fmla="*/ 41386 h 110050"/>
                  <a:gd name="connsiteX15" fmla="*/ 60304 w 64072"/>
                  <a:gd name="connsiteY15" fmla="*/ 43268 h 110050"/>
                  <a:gd name="connsiteX16" fmla="*/ 35805 w 64072"/>
                  <a:gd name="connsiteY16" fmla="*/ 43268 h 110050"/>
                  <a:gd name="connsiteX17" fmla="*/ 35805 w 64072"/>
                  <a:gd name="connsiteY17" fmla="*/ 78070 h 110050"/>
                  <a:gd name="connsiteX18" fmla="*/ 47112 w 64072"/>
                  <a:gd name="connsiteY18" fmla="*/ 91238 h 110050"/>
                  <a:gd name="connsiteX19" fmla="*/ 61246 w 64072"/>
                  <a:gd name="connsiteY19" fmla="*/ 89357 h 110050"/>
                  <a:gd name="connsiteX20" fmla="*/ 63131 w 64072"/>
                  <a:gd name="connsiteY20" fmla="*/ 89357 h 110050"/>
                  <a:gd name="connsiteX21" fmla="*/ 64073 w 64072"/>
                  <a:gd name="connsiteY21" fmla="*/ 91238 h 110050"/>
                  <a:gd name="connsiteX22" fmla="*/ 64073 w 64072"/>
                  <a:gd name="connsiteY22" fmla="*/ 104407 h 110050"/>
                  <a:gd name="connsiteX23" fmla="*/ 63131 w 64072"/>
                  <a:gd name="connsiteY23" fmla="*/ 107228 h 110050"/>
                  <a:gd name="connsiteX24" fmla="*/ 44286 w 64072"/>
                  <a:gd name="connsiteY24" fmla="*/ 110050 h 110050"/>
                  <a:gd name="connsiteX25" fmla="*/ 16018 w 64072"/>
                  <a:gd name="connsiteY25" fmla="*/ 81832 h 1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72" h="110050">
                    <a:moveTo>
                      <a:pt x="16018" y="81832"/>
                    </a:moveTo>
                    <a:lnTo>
                      <a:pt x="16018" y="43268"/>
                    </a:lnTo>
                    <a:lnTo>
                      <a:pt x="1885" y="43268"/>
                    </a:lnTo>
                    <a:cubicBezTo>
                      <a:pt x="942" y="43268"/>
                      <a:pt x="0" y="42327"/>
                      <a:pt x="0" y="41386"/>
                    </a:cubicBezTo>
                    <a:lnTo>
                      <a:pt x="0" y="27277"/>
                    </a:lnTo>
                    <a:cubicBezTo>
                      <a:pt x="0" y="26337"/>
                      <a:pt x="942" y="25396"/>
                      <a:pt x="1885" y="25396"/>
                    </a:cubicBezTo>
                    <a:lnTo>
                      <a:pt x="16018" y="25396"/>
                    </a:lnTo>
                    <a:lnTo>
                      <a:pt x="16018" y="1881"/>
                    </a:lnTo>
                    <a:cubicBezTo>
                      <a:pt x="16018" y="941"/>
                      <a:pt x="16960" y="0"/>
                      <a:pt x="17903" y="0"/>
                    </a:cubicBezTo>
                    <a:lnTo>
                      <a:pt x="33921" y="0"/>
                    </a:lnTo>
                    <a:cubicBezTo>
                      <a:pt x="34863" y="0"/>
                      <a:pt x="35805" y="941"/>
                      <a:pt x="35805" y="1881"/>
                    </a:cubicBezTo>
                    <a:lnTo>
                      <a:pt x="35805" y="25396"/>
                    </a:lnTo>
                    <a:lnTo>
                      <a:pt x="60304" y="25396"/>
                    </a:lnTo>
                    <a:cubicBezTo>
                      <a:pt x="61246" y="25396"/>
                      <a:pt x="62188" y="26337"/>
                      <a:pt x="62188" y="27277"/>
                    </a:cubicBezTo>
                    <a:lnTo>
                      <a:pt x="62188" y="41386"/>
                    </a:lnTo>
                    <a:cubicBezTo>
                      <a:pt x="62188" y="42327"/>
                      <a:pt x="61246" y="43268"/>
                      <a:pt x="60304" y="43268"/>
                    </a:cubicBezTo>
                    <a:lnTo>
                      <a:pt x="35805" y="43268"/>
                    </a:lnTo>
                    <a:lnTo>
                      <a:pt x="35805" y="78070"/>
                    </a:lnTo>
                    <a:cubicBezTo>
                      <a:pt x="35805" y="86535"/>
                      <a:pt x="38632" y="91238"/>
                      <a:pt x="47112" y="91238"/>
                    </a:cubicBezTo>
                    <a:cubicBezTo>
                      <a:pt x="51823" y="91238"/>
                      <a:pt x="55593" y="91238"/>
                      <a:pt x="61246" y="89357"/>
                    </a:cubicBezTo>
                    <a:cubicBezTo>
                      <a:pt x="62188" y="89357"/>
                      <a:pt x="62188" y="89357"/>
                      <a:pt x="63131" y="89357"/>
                    </a:cubicBezTo>
                    <a:cubicBezTo>
                      <a:pt x="64073" y="89357"/>
                      <a:pt x="64073" y="90298"/>
                      <a:pt x="64073" y="91238"/>
                    </a:cubicBezTo>
                    <a:lnTo>
                      <a:pt x="64073" y="104407"/>
                    </a:lnTo>
                    <a:cubicBezTo>
                      <a:pt x="64073" y="106288"/>
                      <a:pt x="64073" y="106288"/>
                      <a:pt x="63131" y="107228"/>
                    </a:cubicBezTo>
                    <a:cubicBezTo>
                      <a:pt x="58419" y="109110"/>
                      <a:pt x="50881" y="110050"/>
                      <a:pt x="44286" y="110050"/>
                    </a:cubicBezTo>
                    <a:cubicBezTo>
                      <a:pt x="27325" y="109110"/>
                      <a:pt x="16018" y="99704"/>
                      <a:pt x="16018" y="81832"/>
                    </a:cubicBezTo>
                    <a:close/>
                  </a:path>
                </a:pathLst>
              </a:custGeom>
              <a:solidFill>
                <a:srgbClr val="000000"/>
              </a:solidFill>
              <a:ln w="937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F40D872-3D43-9E98-A999-A71B06E3CEE8}"/>
                  </a:ext>
                </a:extLst>
              </p:cNvPr>
              <p:cNvSpPr/>
              <p:nvPr/>
            </p:nvSpPr>
            <p:spPr>
              <a:xfrm>
                <a:off x="1605473" y="1730496"/>
                <a:ext cx="88571" cy="84654"/>
              </a:xfrm>
              <a:custGeom>
                <a:avLst/>
                <a:gdLst>
                  <a:gd name="connsiteX0" fmla="*/ 0 w 88571"/>
                  <a:gd name="connsiteY0" fmla="*/ 42327 h 84654"/>
                  <a:gd name="connsiteX1" fmla="*/ 44285 w 88571"/>
                  <a:gd name="connsiteY1" fmla="*/ 0 h 84654"/>
                  <a:gd name="connsiteX2" fmla="*/ 88571 w 88571"/>
                  <a:gd name="connsiteY2" fmla="*/ 42327 h 84654"/>
                  <a:gd name="connsiteX3" fmla="*/ 44285 w 88571"/>
                  <a:gd name="connsiteY3" fmla="*/ 84654 h 84654"/>
                  <a:gd name="connsiteX4" fmla="*/ 0 w 88571"/>
                  <a:gd name="connsiteY4" fmla="*/ 42327 h 84654"/>
                  <a:gd name="connsiteX5" fmla="*/ 66899 w 88571"/>
                  <a:gd name="connsiteY5" fmla="*/ 42327 h 84654"/>
                  <a:gd name="connsiteX6" fmla="*/ 44285 w 88571"/>
                  <a:gd name="connsiteY6" fmla="*/ 17871 h 84654"/>
                  <a:gd name="connsiteX7" fmla="*/ 21672 w 88571"/>
                  <a:gd name="connsiteY7" fmla="*/ 42327 h 84654"/>
                  <a:gd name="connsiteX8" fmla="*/ 44285 w 88571"/>
                  <a:gd name="connsiteY8" fmla="*/ 66783 h 84654"/>
                  <a:gd name="connsiteX9" fmla="*/ 66899 w 88571"/>
                  <a:gd name="connsiteY9" fmla="*/ 42327 h 8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71" h="84654">
                    <a:moveTo>
                      <a:pt x="0" y="42327"/>
                    </a:moveTo>
                    <a:cubicBezTo>
                      <a:pt x="0" y="17871"/>
                      <a:pt x="18845" y="0"/>
                      <a:pt x="44285" y="0"/>
                    </a:cubicBezTo>
                    <a:cubicBezTo>
                      <a:pt x="69726" y="0"/>
                      <a:pt x="88571" y="17871"/>
                      <a:pt x="88571" y="42327"/>
                    </a:cubicBezTo>
                    <a:cubicBezTo>
                      <a:pt x="88571" y="66783"/>
                      <a:pt x="69726" y="84654"/>
                      <a:pt x="44285" y="84654"/>
                    </a:cubicBezTo>
                    <a:cubicBezTo>
                      <a:pt x="18845" y="84654"/>
                      <a:pt x="0" y="66783"/>
                      <a:pt x="0" y="42327"/>
                    </a:cubicBezTo>
                    <a:close/>
                    <a:moveTo>
                      <a:pt x="66899" y="42327"/>
                    </a:moveTo>
                    <a:cubicBezTo>
                      <a:pt x="66899" y="27277"/>
                      <a:pt x="57477" y="17871"/>
                      <a:pt x="44285" y="17871"/>
                    </a:cubicBezTo>
                    <a:cubicBezTo>
                      <a:pt x="31094" y="17871"/>
                      <a:pt x="21672" y="27277"/>
                      <a:pt x="21672" y="42327"/>
                    </a:cubicBezTo>
                    <a:cubicBezTo>
                      <a:pt x="21672" y="57377"/>
                      <a:pt x="31094" y="66783"/>
                      <a:pt x="44285" y="66783"/>
                    </a:cubicBezTo>
                    <a:cubicBezTo>
                      <a:pt x="57477" y="66783"/>
                      <a:pt x="66899" y="57377"/>
                      <a:pt x="66899" y="42327"/>
                    </a:cubicBezTo>
                    <a:close/>
                  </a:path>
                </a:pathLst>
              </a:custGeom>
              <a:solidFill>
                <a:srgbClr val="000000"/>
              </a:solidFill>
              <a:ln w="937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6E1D7A8-2BF0-75B7-C068-3E15C2FEFDF4}"/>
                  </a:ext>
                </a:extLst>
              </p:cNvPr>
              <p:cNvSpPr/>
              <p:nvPr/>
            </p:nvSpPr>
            <p:spPr>
              <a:xfrm>
                <a:off x="1707235" y="1730496"/>
                <a:ext cx="56534" cy="82772"/>
              </a:xfrm>
              <a:custGeom>
                <a:avLst/>
                <a:gdLst>
                  <a:gd name="connsiteX0" fmla="*/ 0 w 56534"/>
                  <a:gd name="connsiteY0" fmla="*/ 80892 h 82772"/>
                  <a:gd name="connsiteX1" fmla="*/ 0 w 56534"/>
                  <a:gd name="connsiteY1" fmla="*/ 2822 h 82772"/>
                  <a:gd name="connsiteX2" fmla="*/ 1884 w 56534"/>
                  <a:gd name="connsiteY2" fmla="*/ 941 h 82772"/>
                  <a:gd name="connsiteX3" fmla="*/ 17903 w 56534"/>
                  <a:gd name="connsiteY3" fmla="*/ 941 h 82772"/>
                  <a:gd name="connsiteX4" fmla="*/ 19787 w 56534"/>
                  <a:gd name="connsiteY4" fmla="*/ 2822 h 82772"/>
                  <a:gd name="connsiteX5" fmla="*/ 19787 w 56534"/>
                  <a:gd name="connsiteY5" fmla="*/ 7525 h 82772"/>
                  <a:gd name="connsiteX6" fmla="*/ 39574 w 56534"/>
                  <a:gd name="connsiteY6" fmla="*/ 0 h 82772"/>
                  <a:gd name="connsiteX7" fmla="*/ 54650 w 56534"/>
                  <a:gd name="connsiteY7" fmla="*/ 2822 h 82772"/>
                  <a:gd name="connsiteX8" fmla="*/ 56535 w 56534"/>
                  <a:gd name="connsiteY8" fmla="*/ 5644 h 82772"/>
                  <a:gd name="connsiteX9" fmla="*/ 56535 w 56534"/>
                  <a:gd name="connsiteY9" fmla="*/ 20693 h 82772"/>
                  <a:gd name="connsiteX10" fmla="*/ 55592 w 56534"/>
                  <a:gd name="connsiteY10" fmla="*/ 22574 h 82772"/>
                  <a:gd name="connsiteX11" fmla="*/ 54650 w 56534"/>
                  <a:gd name="connsiteY11" fmla="*/ 22574 h 82772"/>
                  <a:gd name="connsiteX12" fmla="*/ 37690 w 56534"/>
                  <a:gd name="connsiteY12" fmla="*/ 17871 h 82772"/>
                  <a:gd name="connsiteX13" fmla="*/ 19787 w 56534"/>
                  <a:gd name="connsiteY13" fmla="*/ 39505 h 82772"/>
                  <a:gd name="connsiteX14" fmla="*/ 19787 w 56534"/>
                  <a:gd name="connsiteY14" fmla="*/ 80892 h 82772"/>
                  <a:gd name="connsiteX15" fmla="*/ 17903 w 56534"/>
                  <a:gd name="connsiteY15" fmla="*/ 82773 h 82772"/>
                  <a:gd name="connsiteX16" fmla="*/ 1884 w 56534"/>
                  <a:gd name="connsiteY16" fmla="*/ 82773 h 82772"/>
                  <a:gd name="connsiteX17" fmla="*/ 0 w 56534"/>
                  <a:gd name="connsiteY17" fmla="*/ 80892 h 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34" h="82772">
                    <a:moveTo>
                      <a:pt x="0" y="80892"/>
                    </a:moveTo>
                    <a:lnTo>
                      <a:pt x="0" y="2822"/>
                    </a:lnTo>
                    <a:cubicBezTo>
                      <a:pt x="0" y="1881"/>
                      <a:pt x="942" y="941"/>
                      <a:pt x="1884" y="941"/>
                    </a:cubicBezTo>
                    <a:lnTo>
                      <a:pt x="17903" y="941"/>
                    </a:lnTo>
                    <a:cubicBezTo>
                      <a:pt x="18845" y="941"/>
                      <a:pt x="19787" y="1881"/>
                      <a:pt x="19787" y="2822"/>
                    </a:cubicBezTo>
                    <a:lnTo>
                      <a:pt x="19787" y="7525"/>
                    </a:lnTo>
                    <a:cubicBezTo>
                      <a:pt x="24498" y="2822"/>
                      <a:pt x="32036" y="0"/>
                      <a:pt x="39574" y="0"/>
                    </a:cubicBezTo>
                    <a:cubicBezTo>
                      <a:pt x="45228" y="0"/>
                      <a:pt x="49939" y="941"/>
                      <a:pt x="54650" y="2822"/>
                    </a:cubicBezTo>
                    <a:cubicBezTo>
                      <a:pt x="56535" y="3762"/>
                      <a:pt x="56535" y="3762"/>
                      <a:pt x="56535" y="5644"/>
                    </a:cubicBezTo>
                    <a:lnTo>
                      <a:pt x="56535" y="20693"/>
                    </a:lnTo>
                    <a:cubicBezTo>
                      <a:pt x="56535" y="21634"/>
                      <a:pt x="56535" y="22574"/>
                      <a:pt x="55592" y="22574"/>
                    </a:cubicBezTo>
                    <a:cubicBezTo>
                      <a:pt x="55592" y="22574"/>
                      <a:pt x="55592" y="22574"/>
                      <a:pt x="54650" y="22574"/>
                    </a:cubicBezTo>
                    <a:cubicBezTo>
                      <a:pt x="48055" y="18812"/>
                      <a:pt x="42401" y="17871"/>
                      <a:pt x="37690" y="17871"/>
                    </a:cubicBezTo>
                    <a:cubicBezTo>
                      <a:pt x="27325" y="17871"/>
                      <a:pt x="19787" y="22574"/>
                      <a:pt x="19787" y="39505"/>
                    </a:cubicBezTo>
                    <a:lnTo>
                      <a:pt x="19787" y="80892"/>
                    </a:lnTo>
                    <a:cubicBezTo>
                      <a:pt x="19787" y="81832"/>
                      <a:pt x="18845" y="82773"/>
                      <a:pt x="17903" y="82773"/>
                    </a:cubicBezTo>
                    <a:lnTo>
                      <a:pt x="1884" y="82773"/>
                    </a:lnTo>
                    <a:cubicBezTo>
                      <a:pt x="0" y="82773"/>
                      <a:pt x="0" y="81832"/>
                      <a:pt x="0" y="80892"/>
                    </a:cubicBezTo>
                    <a:close/>
                  </a:path>
                </a:pathLst>
              </a:custGeom>
              <a:solidFill>
                <a:srgbClr val="000000"/>
              </a:solidFill>
              <a:ln w="937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7F1B6DC-885E-2087-670F-65FADF4CD02C}"/>
                  </a:ext>
                </a:extLst>
              </p:cNvPr>
              <p:cNvSpPr/>
              <p:nvPr/>
            </p:nvSpPr>
            <p:spPr>
              <a:xfrm>
                <a:off x="1772250" y="1732377"/>
                <a:ext cx="78206" cy="114753"/>
              </a:xfrm>
              <a:custGeom>
                <a:avLst/>
                <a:gdLst>
                  <a:gd name="connsiteX0" fmla="*/ 5654 w 78206"/>
                  <a:gd name="connsiteY0" fmla="*/ 111931 h 114753"/>
                  <a:gd name="connsiteX1" fmla="*/ 3769 w 78206"/>
                  <a:gd name="connsiteY1" fmla="*/ 109110 h 114753"/>
                  <a:gd name="connsiteX2" fmla="*/ 3769 w 78206"/>
                  <a:gd name="connsiteY2" fmla="*/ 95001 h 114753"/>
                  <a:gd name="connsiteX3" fmla="*/ 4711 w 78206"/>
                  <a:gd name="connsiteY3" fmla="*/ 93119 h 114753"/>
                  <a:gd name="connsiteX4" fmla="*/ 17903 w 78206"/>
                  <a:gd name="connsiteY4" fmla="*/ 96882 h 114753"/>
                  <a:gd name="connsiteX5" fmla="*/ 33921 w 78206"/>
                  <a:gd name="connsiteY5" fmla="*/ 79010 h 114753"/>
                  <a:gd name="connsiteX6" fmla="*/ 942 w 78206"/>
                  <a:gd name="connsiteY6" fmla="*/ 2822 h 114753"/>
                  <a:gd name="connsiteX7" fmla="*/ 0 w 78206"/>
                  <a:gd name="connsiteY7" fmla="*/ 941 h 114753"/>
                  <a:gd name="connsiteX8" fmla="*/ 942 w 78206"/>
                  <a:gd name="connsiteY8" fmla="*/ 0 h 114753"/>
                  <a:gd name="connsiteX9" fmla="*/ 19787 w 78206"/>
                  <a:gd name="connsiteY9" fmla="*/ 0 h 114753"/>
                  <a:gd name="connsiteX10" fmla="*/ 21672 w 78206"/>
                  <a:gd name="connsiteY10" fmla="*/ 1881 h 114753"/>
                  <a:gd name="connsiteX11" fmla="*/ 41459 w 78206"/>
                  <a:gd name="connsiteY11" fmla="*/ 52674 h 114753"/>
                  <a:gd name="connsiteX12" fmla="*/ 57477 w 78206"/>
                  <a:gd name="connsiteY12" fmla="*/ 1881 h 114753"/>
                  <a:gd name="connsiteX13" fmla="*/ 59361 w 78206"/>
                  <a:gd name="connsiteY13" fmla="*/ 0 h 114753"/>
                  <a:gd name="connsiteX14" fmla="*/ 77264 w 78206"/>
                  <a:gd name="connsiteY14" fmla="*/ 0 h 114753"/>
                  <a:gd name="connsiteX15" fmla="*/ 78206 w 78206"/>
                  <a:gd name="connsiteY15" fmla="*/ 941 h 114753"/>
                  <a:gd name="connsiteX16" fmla="*/ 77264 w 78206"/>
                  <a:gd name="connsiteY16" fmla="*/ 2822 h 114753"/>
                  <a:gd name="connsiteX17" fmla="*/ 47112 w 78206"/>
                  <a:gd name="connsiteY17" fmla="*/ 89357 h 114753"/>
                  <a:gd name="connsiteX18" fmla="*/ 17903 w 78206"/>
                  <a:gd name="connsiteY18" fmla="*/ 114753 h 114753"/>
                  <a:gd name="connsiteX19" fmla="*/ 5654 w 78206"/>
                  <a:gd name="connsiteY19" fmla="*/ 111931 h 11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206" h="114753">
                    <a:moveTo>
                      <a:pt x="5654" y="111931"/>
                    </a:moveTo>
                    <a:cubicBezTo>
                      <a:pt x="3769" y="110991"/>
                      <a:pt x="3769" y="110050"/>
                      <a:pt x="3769" y="109110"/>
                    </a:cubicBezTo>
                    <a:lnTo>
                      <a:pt x="3769" y="95001"/>
                    </a:lnTo>
                    <a:cubicBezTo>
                      <a:pt x="3769" y="94060"/>
                      <a:pt x="4711" y="93119"/>
                      <a:pt x="4711" y="93119"/>
                    </a:cubicBezTo>
                    <a:cubicBezTo>
                      <a:pt x="7538" y="93119"/>
                      <a:pt x="12249" y="96882"/>
                      <a:pt x="17903" y="96882"/>
                    </a:cubicBezTo>
                    <a:cubicBezTo>
                      <a:pt x="26383" y="96882"/>
                      <a:pt x="31094" y="92179"/>
                      <a:pt x="33921" y="79010"/>
                    </a:cubicBezTo>
                    <a:lnTo>
                      <a:pt x="942" y="2822"/>
                    </a:lnTo>
                    <a:cubicBezTo>
                      <a:pt x="942" y="1881"/>
                      <a:pt x="0" y="1881"/>
                      <a:pt x="0" y="941"/>
                    </a:cubicBezTo>
                    <a:cubicBezTo>
                      <a:pt x="0" y="0"/>
                      <a:pt x="942" y="0"/>
                      <a:pt x="942" y="0"/>
                    </a:cubicBezTo>
                    <a:lnTo>
                      <a:pt x="19787" y="0"/>
                    </a:lnTo>
                    <a:cubicBezTo>
                      <a:pt x="20730" y="0"/>
                      <a:pt x="21672" y="941"/>
                      <a:pt x="21672" y="1881"/>
                    </a:cubicBezTo>
                    <a:lnTo>
                      <a:pt x="41459" y="52674"/>
                    </a:lnTo>
                    <a:lnTo>
                      <a:pt x="57477" y="1881"/>
                    </a:lnTo>
                    <a:cubicBezTo>
                      <a:pt x="57477" y="941"/>
                      <a:pt x="58419" y="0"/>
                      <a:pt x="59361" y="0"/>
                    </a:cubicBezTo>
                    <a:lnTo>
                      <a:pt x="77264" y="0"/>
                    </a:lnTo>
                    <a:cubicBezTo>
                      <a:pt x="78206" y="0"/>
                      <a:pt x="78206" y="0"/>
                      <a:pt x="78206" y="941"/>
                    </a:cubicBezTo>
                    <a:cubicBezTo>
                      <a:pt x="78206" y="941"/>
                      <a:pt x="78206" y="1881"/>
                      <a:pt x="77264" y="2822"/>
                    </a:cubicBezTo>
                    <a:lnTo>
                      <a:pt x="47112" y="89357"/>
                    </a:lnTo>
                    <a:cubicBezTo>
                      <a:pt x="39574" y="110050"/>
                      <a:pt x="29210" y="114753"/>
                      <a:pt x="17903" y="114753"/>
                    </a:cubicBezTo>
                    <a:cubicBezTo>
                      <a:pt x="14134" y="114753"/>
                      <a:pt x="9422" y="113813"/>
                      <a:pt x="5654" y="111931"/>
                    </a:cubicBezTo>
                    <a:close/>
                  </a:path>
                </a:pathLst>
              </a:custGeom>
              <a:solidFill>
                <a:srgbClr val="000000"/>
              </a:solidFill>
              <a:ln w="9379"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3315786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Shape and Logo 2">
    <p:bg>
      <p:bgPr>
        <a:solidFill>
          <a:srgbClr val="E3E3E3"/>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6712F4B-4FB9-B3C2-26A5-5A3EA3C8110E}"/>
              </a:ext>
            </a:extLst>
          </p:cNvPr>
          <p:cNvSpPr>
            <a:spLocks noGrp="1"/>
          </p:cNvSpPr>
          <p:nvPr>
            <p:ph type="pic" sz="quarter" idx="28" hasCustomPrompt="1"/>
          </p:nvPr>
        </p:nvSpPr>
        <p:spPr>
          <a:xfrm>
            <a:off x="2914974" y="889292"/>
            <a:ext cx="6369009" cy="4635203"/>
          </a:xfrm>
          <a:custGeom>
            <a:avLst/>
            <a:gdLst>
              <a:gd name="connsiteX0" fmla="*/ 4227162 w 6369009"/>
              <a:gd name="connsiteY0" fmla="*/ 0 h 4635203"/>
              <a:gd name="connsiteX1" fmla="*/ 4299299 w 6369009"/>
              <a:gd name="connsiteY1" fmla="*/ 1289 h 4635203"/>
              <a:gd name="connsiteX2" fmla="*/ 4370839 w 6369009"/>
              <a:gd name="connsiteY2" fmla="*/ 5131 h 4635203"/>
              <a:gd name="connsiteX3" fmla="*/ 4441745 w 6369009"/>
              <a:gd name="connsiteY3" fmla="*/ 11486 h 4635203"/>
              <a:gd name="connsiteX4" fmla="*/ 4511977 w 6369009"/>
              <a:gd name="connsiteY4" fmla="*/ 20311 h 4635203"/>
              <a:gd name="connsiteX5" fmla="*/ 4581501 w 6369009"/>
              <a:gd name="connsiteY5" fmla="*/ 31567 h 4635203"/>
              <a:gd name="connsiteX6" fmla="*/ 4650278 w 6369009"/>
              <a:gd name="connsiteY6" fmla="*/ 45212 h 4635203"/>
              <a:gd name="connsiteX7" fmla="*/ 4718270 w 6369009"/>
              <a:gd name="connsiteY7" fmla="*/ 61207 h 4635203"/>
              <a:gd name="connsiteX8" fmla="*/ 4785439 w 6369009"/>
              <a:gd name="connsiteY8" fmla="*/ 79512 h 4635203"/>
              <a:gd name="connsiteX9" fmla="*/ 4851750 w 6369009"/>
              <a:gd name="connsiteY9" fmla="*/ 100084 h 4635203"/>
              <a:gd name="connsiteX10" fmla="*/ 4917162 w 6369009"/>
              <a:gd name="connsiteY10" fmla="*/ 122884 h 4635203"/>
              <a:gd name="connsiteX11" fmla="*/ 4981642 w 6369009"/>
              <a:gd name="connsiteY11" fmla="*/ 147874 h 4635203"/>
              <a:gd name="connsiteX12" fmla="*/ 5045148 w 6369009"/>
              <a:gd name="connsiteY12" fmla="*/ 175007 h 4635203"/>
              <a:gd name="connsiteX13" fmla="*/ 5107645 w 6369009"/>
              <a:gd name="connsiteY13" fmla="*/ 204249 h 4635203"/>
              <a:gd name="connsiteX14" fmla="*/ 5169096 w 6369009"/>
              <a:gd name="connsiteY14" fmla="*/ 235556 h 4635203"/>
              <a:gd name="connsiteX15" fmla="*/ 5229461 w 6369009"/>
              <a:gd name="connsiteY15" fmla="*/ 268887 h 4635203"/>
              <a:gd name="connsiteX16" fmla="*/ 5288704 w 6369009"/>
              <a:gd name="connsiteY16" fmla="*/ 304204 h 4635203"/>
              <a:gd name="connsiteX17" fmla="*/ 5346788 w 6369009"/>
              <a:gd name="connsiteY17" fmla="*/ 341465 h 4635203"/>
              <a:gd name="connsiteX18" fmla="*/ 5403675 w 6369009"/>
              <a:gd name="connsiteY18" fmla="*/ 380628 h 4635203"/>
              <a:gd name="connsiteX19" fmla="*/ 5459328 w 6369009"/>
              <a:gd name="connsiteY19" fmla="*/ 421656 h 4635203"/>
              <a:gd name="connsiteX20" fmla="*/ 5513710 w 6369009"/>
              <a:gd name="connsiteY20" fmla="*/ 464504 h 4635203"/>
              <a:gd name="connsiteX21" fmla="*/ 5566782 w 6369009"/>
              <a:gd name="connsiteY21" fmla="*/ 509136 h 4635203"/>
              <a:gd name="connsiteX22" fmla="*/ 5618505 w 6369009"/>
              <a:gd name="connsiteY22" fmla="*/ 555508 h 4635203"/>
              <a:gd name="connsiteX23" fmla="*/ 5668846 w 6369009"/>
              <a:gd name="connsiteY23" fmla="*/ 603580 h 4635203"/>
              <a:gd name="connsiteX24" fmla="*/ 5717765 w 6369009"/>
              <a:gd name="connsiteY24" fmla="*/ 653314 h 4635203"/>
              <a:gd name="connsiteX25" fmla="*/ 5765225 w 6369009"/>
              <a:gd name="connsiteY25" fmla="*/ 704665 h 4635203"/>
              <a:gd name="connsiteX26" fmla="*/ 5811186 w 6369009"/>
              <a:gd name="connsiteY26" fmla="*/ 757599 h 4635203"/>
              <a:gd name="connsiteX27" fmla="*/ 5855616 w 6369009"/>
              <a:gd name="connsiteY27" fmla="*/ 812068 h 4635203"/>
              <a:gd name="connsiteX28" fmla="*/ 5898472 w 6369009"/>
              <a:gd name="connsiteY28" fmla="*/ 868036 h 4635203"/>
              <a:gd name="connsiteX29" fmla="*/ 5939719 w 6369009"/>
              <a:gd name="connsiteY29" fmla="*/ 925461 h 4635203"/>
              <a:gd name="connsiteX30" fmla="*/ 5979320 w 6369009"/>
              <a:gd name="connsiteY30" fmla="*/ 984304 h 4635203"/>
              <a:gd name="connsiteX31" fmla="*/ 6017236 w 6369009"/>
              <a:gd name="connsiteY31" fmla="*/ 1044524 h 4635203"/>
              <a:gd name="connsiteX32" fmla="*/ 6053431 w 6369009"/>
              <a:gd name="connsiteY32" fmla="*/ 1106077 h 4635203"/>
              <a:gd name="connsiteX33" fmla="*/ 6087866 w 6369009"/>
              <a:gd name="connsiteY33" fmla="*/ 1168927 h 4635203"/>
              <a:gd name="connsiteX34" fmla="*/ 6120506 w 6369009"/>
              <a:gd name="connsiteY34" fmla="*/ 1233032 h 4635203"/>
              <a:gd name="connsiteX35" fmla="*/ 6151310 w 6369009"/>
              <a:gd name="connsiteY35" fmla="*/ 1298349 h 4635203"/>
              <a:gd name="connsiteX36" fmla="*/ 6180244 w 6369009"/>
              <a:gd name="connsiteY36" fmla="*/ 1364841 h 4635203"/>
              <a:gd name="connsiteX37" fmla="*/ 6207269 w 6369009"/>
              <a:gd name="connsiteY37" fmla="*/ 1432466 h 4635203"/>
              <a:gd name="connsiteX38" fmla="*/ 6232346 w 6369009"/>
              <a:gd name="connsiteY38" fmla="*/ 1501183 h 4635203"/>
              <a:gd name="connsiteX39" fmla="*/ 6255440 w 6369009"/>
              <a:gd name="connsiteY39" fmla="*/ 1570952 h 4635203"/>
              <a:gd name="connsiteX40" fmla="*/ 6276513 w 6369009"/>
              <a:gd name="connsiteY40" fmla="*/ 1641732 h 4635203"/>
              <a:gd name="connsiteX41" fmla="*/ 6295525 w 6369009"/>
              <a:gd name="connsiteY41" fmla="*/ 1713483 h 4635203"/>
              <a:gd name="connsiteX42" fmla="*/ 6312442 w 6369009"/>
              <a:gd name="connsiteY42" fmla="*/ 1786165 h 4635203"/>
              <a:gd name="connsiteX43" fmla="*/ 6327226 w 6369009"/>
              <a:gd name="connsiteY43" fmla="*/ 1859735 h 4635203"/>
              <a:gd name="connsiteX44" fmla="*/ 6339837 w 6369009"/>
              <a:gd name="connsiteY44" fmla="*/ 1934155 h 4635203"/>
              <a:gd name="connsiteX45" fmla="*/ 6350239 w 6369009"/>
              <a:gd name="connsiteY45" fmla="*/ 2009385 h 4635203"/>
              <a:gd name="connsiteX46" fmla="*/ 6358396 w 6369009"/>
              <a:gd name="connsiteY46" fmla="*/ 2085381 h 4635203"/>
              <a:gd name="connsiteX47" fmla="*/ 6364267 w 6369009"/>
              <a:gd name="connsiteY47" fmla="*/ 2162105 h 4635203"/>
              <a:gd name="connsiteX48" fmla="*/ 6367818 w 6369009"/>
              <a:gd name="connsiteY48" fmla="*/ 2239516 h 4635203"/>
              <a:gd name="connsiteX49" fmla="*/ 6369009 w 6369009"/>
              <a:gd name="connsiteY49" fmla="*/ 2317572 h 4635203"/>
              <a:gd name="connsiteX50" fmla="*/ 6367818 w 6369009"/>
              <a:gd name="connsiteY50" fmla="*/ 2395630 h 4635203"/>
              <a:gd name="connsiteX51" fmla="*/ 6364267 w 6369009"/>
              <a:gd name="connsiteY51" fmla="*/ 2473041 h 4635203"/>
              <a:gd name="connsiteX52" fmla="*/ 6358396 w 6369009"/>
              <a:gd name="connsiteY52" fmla="*/ 2549765 h 4635203"/>
              <a:gd name="connsiteX53" fmla="*/ 6350307 w 6369009"/>
              <a:gd name="connsiteY53" fmla="*/ 2625125 h 4635203"/>
              <a:gd name="connsiteX54" fmla="*/ 6339837 w 6369009"/>
              <a:gd name="connsiteY54" fmla="*/ 2700991 h 4635203"/>
              <a:gd name="connsiteX55" fmla="*/ 6327226 w 6369009"/>
              <a:gd name="connsiteY55" fmla="*/ 2775412 h 4635203"/>
              <a:gd name="connsiteX56" fmla="*/ 6312442 w 6369009"/>
              <a:gd name="connsiteY56" fmla="*/ 2848984 h 4635203"/>
              <a:gd name="connsiteX57" fmla="*/ 6295525 w 6369009"/>
              <a:gd name="connsiteY57" fmla="*/ 2921665 h 4635203"/>
              <a:gd name="connsiteX58" fmla="*/ 6276513 w 6369009"/>
              <a:gd name="connsiteY58" fmla="*/ 2993418 h 4635203"/>
              <a:gd name="connsiteX59" fmla="*/ 6255440 w 6369009"/>
              <a:gd name="connsiteY59" fmla="*/ 3064200 h 4635203"/>
              <a:gd name="connsiteX60" fmla="*/ 6232346 w 6369009"/>
              <a:gd name="connsiteY60" fmla="*/ 3133969 h 4635203"/>
              <a:gd name="connsiteX61" fmla="*/ 6207269 w 6369009"/>
              <a:gd name="connsiteY61" fmla="*/ 3202688 h 4635203"/>
              <a:gd name="connsiteX62" fmla="*/ 6180244 w 6369009"/>
              <a:gd name="connsiteY62" fmla="*/ 3270315 h 4635203"/>
              <a:gd name="connsiteX63" fmla="*/ 6151310 w 6369009"/>
              <a:gd name="connsiteY63" fmla="*/ 3336808 h 4635203"/>
              <a:gd name="connsiteX64" fmla="*/ 6120506 w 6369009"/>
              <a:gd name="connsiteY64" fmla="*/ 3402127 h 4635203"/>
              <a:gd name="connsiteX65" fmla="*/ 6087866 w 6369009"/>
              <a:gd name="connsiteY65" fmla="*/ 3466233 h 4635203"/>
              <a:gd name="connsiteX66" fmla="*/ 6053431 w 6369009"/>
              <a:gd name="connsiteY66" fmla="*/ 3529084 h 4635203"/>
              <a:gd name="connsiteX67" fmla="*/ 6017236 w 6369009"/>
              <a:gd name="connsiteY67" fmla="*/ 3590639 h 4635203"/>
              <a:gd name="connsiteX68" fmla="*/ 5979320 w 6369009"/>
              <a:gd name="connsiteY68" fmla="*/ 3650860 h 4635203"/>
              <a:gd name="connsiteX69" fmla="*/ 5939719 w 6369009"/>
              <a:gd name="connsiteY69" fmla="*/ 3709705 h 4635203"/>
              <a:gd name="connsiteX70" fmla="*/ 5898472 w 6369009"/>
              <a:gd name="connsiteY70" fmla="*/ 3767131 h 4635203"/>
              <a:gd name="connsiteX71" fmla="*/ 5855616 w 6369009"/>
              <a:gd name="connsiteY71" fmla="*/ 3823101 h 4635203"/>
              <a:gd name="connsiteX72" fmla="*/ 5811186 w 6369009"/>
              <a:gd name="connsiteY72" fmla="*/ 3877574 h 4635203"/>
              <a:gd name="connsiteX73" fmla="*/ 5765225 w 6369009"/>
              <a:gd name="connsiteY73" fmla="*/ 3930507 h 4635203"/>
              <a:gd name="connsiteX74" fmla="*/ 5717765 w 6369009"/>
              <a:gd name="connsiteY74" fmla="*/ 3981862 h 4635203"/>
              <a:gd name="connsiteX75" fmla="*/ 5668846 w 6369009"/>
              <a:gd name="connsiteY75" fmla="*/ 4031597 h 4635203"/>
              <a:gd name="connsiteX76" fmla="*/ 5618505 w 6369009"/>
              <a:gd name="connsiteY76" fmla="*/ 4079672 h 4635203"/>
              <a:gd name="connsiteX77" fmla="*/ 5566782 w 6369009"/>
              <a:gd name="connsiteY77" fmla="*/ 4126046 h 4635203"/>
              <a:gd name="connsiteX78" fmla="*/ 5513710 w 6369009"/>
              <a:gd name="connsiteY78" fmla="*/ 4170679 h 4635203"/>
              <a:gd name="connsiteX79" fmla="*/ 5459328 w 6369009"/>
              <a:gd name="connsiteY79" fmla="*/ 4213529 h 4635203"/>
              <a:gd name="connsiteX80" fmla="*/ 5403675 w 6369009"/>
              <a:gd name="connsiteY80" fmla="*/ 4254558 h 4635203"/>
              <a:gd name="connsiteX81" fmla="*/ 5346788 w 6369009"/>
              <a:gd name="connsiteY81" fmla="*/ 4293723 h 4635203"/>
              <a:gd name="connsiteX82" fmla="*/ 5288704 w 6369009"/>
              <a:gd name="connsiteY82" fmla="*/ 4330985 h 4635203"/>
              <a:gd name="connsiteX83" fmla="*/ 5229461 w 6369009"/>
              <a:gd name="connsiteY83" fmla="*/ 4366304 h 4635203"/>
              <a:gd name="connsiteX84" fmla="*/ 5169096 w 6369009"/>
              <a:gd name="connsiteY84" fmla="*/ 4399636 h 4635203"/>
              <a:gd name="connsiteX85" fmla="*/ 5107645 w 6369009"/>
              <a:gd name="connsiteY85" fmla="*/ 4430945 h 4635203"/>
              <a:gd name="connsiteX86" fmla="*/ 5045148 w 6369009"/>
              <a:gd name="connsiteY86" fmla="*/ 4460187 h 4635203"/>
              <a:gd name="connsiteX87" fmla="*/ 4981642 w 6369009"/>
              <a:gd name="connsiteY87" fmla="*/ 4487323 h 4635203"/>
              <a:gd name="connsiteX88" fmla="*/ 4917162 w 6369009"/>
              <a:gd name="connsiteY88" fmla="*/ 4512313 h 4635203"/>
              <a:gd name="connsiteX89" fmla="*/ 4851750 w 6369009"/>
              <a:gd name="connsiteY89" fmla="*/ 4535115 h 4635203"/>
              <a:gd name="connsiteX90" fmla="*/ 4785439 w 6369009"/>
              <a:gd name="connsiteY90" fmla="*/ 4555688 h 4635203"/>
              <a:gd name="connsiteX91" fmla="*/ 4718270 w 6369009"/>
              <a:gd name="connsiteY91" fmla="*/ 4573994 h 4635203"/>
              <a:gd name="connsiteX92" fmla="*/ 4650278 w 6369009"/>
              <a:gd name="connsiteY92" fmla="*/ 4589990 h 4635203"/>
              <a:gd name="connsiteX93" fmla="*/ 4581501 w 6369009"/>
              <a:gd name="connsiteY93" fmla="*/ 4603637 h 4635203"/>
              <a:gd name="connsiteX94" fmla="*/ 4511977 w 6369009"/>
              <a:gd name="connsiteY94" fmla="*/ 4614892 h 4635203"/>
              <a:gd name="connsiteX95" fmla="*/ 4441745 w 6369009"/>
              <a:gd name="connsiteY95" fmla="*/ 4623718 h 4635203"/>
              <a:gd name="connsiteX96" fmla="*/ 4370839 w 6369009"/>
              <a:gd name="connsiteY96" fmla="*/ 4630072 h 4635203"/>
              <a:gd name="connsiteX97" fmla="*/ 4299299 w 6369009"/>
              <a:gd name="connsiteY97" fmla="*/ 4633914 h 4635203"/>
              <a:gd name="connsiteX98" fmla="*/ 4227162 w 6369009"/>
              <a:gd name="connsiteY98" fmla="*/ 4635203 h 4635203"/>
              <a:gd name="connsiteX99" fmla="*/ 1278035 w 6369009"/>
              <a:gd name="connsiteY99" fmla="*/ 4635203 h 4635203"/>
              <a:gd name="connsiteX100" fmla="*/ 1202940 w 6369009"/>
              <a:gd name="connsiteY100" fmla="*/ 4633051 h 4635203"/>
              <a:gd name="connsiteX101" fmla="*/ 1128989 w 6369009"/>
              <a:gd name="connsiteY101" fmla="*/ 4626670 h 4635203"/>
              <a:gd name="connsiteX102" fmla="*/ 1056300 w 6369009"/>
              <a:gd name="connsiteY102" fmla="*/ 4616181 h 4635203"/>
              <a:gd name="connsiteX103" fmla="*/ 984993 w 6369009"/>
              <a:gd name="connsiteY103" fmla="*/ 4601703 h 4635203"/>
              <a:gd name="connsiteX104" fmla="*/ 915188 w 6369009"/>
              <a:gd name="connsiteY104" fmla="*/ 4583354 h 4635203"/>
              <a:gd name="connsiteX105" fmla="*/ 847007 w 6369009"/>
              <a:gd name="connsiteY105" fmla="*/ 4561255 h 4635203"/>
              <a:gd name="connsiteX106" fmla="*/ 780566 w 6369009"/>
              <a:gd name="connsiteY106" fmla="*/ 4535522 h 4635203"/>
              <a:gd name="connsiteX107" fmla="*/ 715987 w 6369009"/>
              <a:gd name="connsiteY107" fmla="*/ 4506275 h 4635203"/>
              <a:gd name="connsiteX108" fmla="*/ 653391 w 6369009"/>
              <a:gd name="connsiteY108" fmla="*/ 4473635 h 4635203"/>
              <a:gd name="connsiteX109" fmla="*/ 592895 w 6369009"/>
              <a:gd name="connsiteY109" fmla="*/ 4437719 h 4635203"/>
              <a:gd name="connsiteX110" fmla="*/ 534621 w 6369009"/>
              <a:gd name="connsiteY110" fmla="*/ 4398646 h 4635203"/>
              <a:gd name="connsiteX111" fmla="*/ 478688 w 6369009"/>
              <a:gd name="connsiteY111" fmla="*/ 4356536 h 4635203"/>
              <a:gd name="connsiteX112" fmla="*/ 425217 w 6369009"/>
              <a:gd name="connsiteY112" fmla="*/ 4311506 h 4635203"/>
              <a:gd name="connsiteX113" fmla="*/ 374327 w 6369009"/>
              <a:gd name="connsiteY113" fmla="*/ 4263678 h 4635203"/>
              <a:gd name="connsiteX114" fmla="*/ 326138 w 6369009"/>
              <a:gd name="connsiteY114" fmla="*/ 4213168 h 4635203"/>
              <a:gd name="connsiteX115" fmla="*/ 280769 w 6369009"/>
              <a:gd name="connsiteY115" fmla="*/ 4160097 h 4635203"/>
              <a:gd name="connsiteX116" fmla="*/ 238342 w 6369009"/>
              <a:gd name="connsiteY116" fmla="*/ 4104583 h 4635203"/>
              <a:gd name="connsiteX117" fmla="*/ 198975 w 6369009"/>
              <a:gd name="connsiteY117" fmla="*/ 4046746 h 4635203"/>
              <a:gd name="connsiteX118" fmla="*/ 162787 w 6369009"/>
              <a:gd name="connsiteY118" fmla="*/ 3986702 h 4635203"/>
              <a:gd name="connsiteX119" fmla="*/ 129901 w 6369009"/>
              <a:gd name="connsiteY119" fmla="*/ 3924574 h 4635203"/>
              <a:gd name="connsiteX120" fmla="*/ 100433 w 6369009"/>
              <a:gd name="connsiteY120" fmla="*/ 3860478 h 4635203"/>
              <a:gd name="connsiteX121" fmla="*/ 74508 w 6369009"/>
              <a:gd name="connsiteY121" fmla="*/ 3794534 h 4635203"/>
              <a:gd name="connsiteX122" fmla="*/ 52241 w 6369009"/>
              <a:gd name="connsiteY122" fmla="*/ 3726861 h 4635203"/>
              <a:gd name="connsiteX123" fmla="*/ 33754 w 6369009"/>
              <a:gd name="connsiteY123" fmla="*/ 3657579 h 4635203"/>
              <a:gd name="connsiteX124" fmla="*/ 19166 w 6369009"/>
              <a:gd name="connsiteY124" fmla="*/ 3586805 h 4635203"/>
              <a:gd name="connsiteX125" fmla="*/ 8598 w 6369009"/>
              <a:gd name="connsiteY125" fmla="*/ 3514659 h 4635203"/>
              <a:gd name="connsiteX126" fmla="*/ 2169 w 6369009"/>
              <a:gd name="connsiteY126" fmla="*/ 3441259 h 4635203"/>
              <a:gd name="connsiteX127" fmla="*/ 0 w 6369009"/>
              <a:gd name="connsiteY127" fmla="*/ 3366726 h 4635203"/>
              <a:gd name="connsiteX128" fmla="*/ 2301 w 6369009"/>
              <a:gd name="connsiteY128" fmla="*/ 3289783 h 4635203"/>
              <a:gd name="connsiteX129" fmla="*/ 9120 w 6369009"/>
              <a:gd name="connsiteY129" fmla="*/ 3214581 h 4635203"/>
              <a:gd name="connsiteX130" fmla="*/ 20332 w 6369009"/>
              <a:gd name="connsiteY130" fmla="*/ 3141174 h 4635203"/>
              <a:gd name="connsiteX131" fmla="*/ 35812 w 6369009"/>
              <a:gd name="connsiteY131" fmla="*/ 3069617 h 4635203"/>
              <a:gd name="connsiteX132" fmla="*/ 55435 w 6369009"/>
              <a:gd name="connsiteY132" fmla="*/ 2999966 h 4635203"/>
              <a:gd name="connsiteX133" fmla="*/ 79073 w 6369009"/>
              <a:gd name="connsiteY133" fmla="*/ 2932273 h 4635203"/>
              <a:gd name="connsiteX134" fmla="*/ 106601 w 6369009"/>
              <a:gd name="connsiteY134" fmla="*/ 2866596 h 4635203"/>
              <a:gd name="connsiteX135" fmla="*/ 137894 w 6369009"/>
              <a:gd name="connsiteY135" fmla="*/ 2802987 h 4635203"/>
              <a:gd name="connsiteX136" fmla="*/ 172827 w 6369009"/>
              <a:gd name="connsiteY136" fmla="*/ 2741502 h 4635203"/>
              <a:gd name="connsiteX137" fmla="*/ 211272 w 6369009"/>
              <a:gd name="connsiteY137" fmla="*/ 2682197 h 4635203"/>
              <a:gd name="connsiteX138" fmla="*/ 253105 w 6369009"/>
              <a:gd name="connsiteY138" fmla="*/ 2625125 h 4635203"/>
              <a:gd name="connsiteX139" fmla="*/ 298202 w 6369009"/>
              <a:gd name="connsiteY139" fmla="*/ 2570343 h 4635203"/>
              <a:gd name="connsiteX140" fmla="*/ 346435 w 6369009"/>
              <a:gd name="connsiteY140" fmla="*/ 2517905 h 4635203"/>
              <a:gd name="connsiteX141" fmla="*/ 397678 w 6369009"/>
              <a:gd name="connsiteY141" fmla="*/ 2467863 h 4635203"/>
              <a:gd name="connsiteX142" fmla="*/ 451808 w 6369009"/>
              <a:gd name="connsiteY142" fmla="*/ 2420274 h 4635203"/>
              <a:gd name="connsiteX143" fmla="*/ 508697 w 6369009"/>
              <a:gd name="connsiteY143" fmla="*/ 2375195 h 4635203"/>
              <a:gd name="connsiteX144" fmla="*/ 568220 w 6369009"/>
              <a:gd name="connsiteY144" fmla="*/ 2332677 h 4635203"/>
              <a:gd name="connsiteX145" fmla="*/ 630252 w 6369009"/>
              <a:gd name="connsiteY145" fmla="*/ 2292779 h 4635203"/>
              <a:gd name="connsiteX146" fmla="*/ 694666 w 6369009"/>
              <a:gd name="connsiteY146" fmla="*/ 2255551 h 4635203"/>
              <a:gd name="connsiteX147" fmla="*/ 761339 w 6369009"/>
              <a:gd name="connsiteY147" fmla="*/ 2221050 h 4635203"/>
              <a:gd name="connsiteX148" fmla="*/ 830143 w 6369009"/>
              <a:gd name="connsiteY148" fmla="*/ 2189333 h 4635203"/>
              <a:gd name="connsiteX149" fmla="*/ 900952 w 6369009"/>
              <a:gd name="connsiteY149" fmla="*/ 2160452 h 4635203"/>
              <a:gd name="connsiteX150" fmla="*/ 973643 w 6369009"/>
              <a:gd name="connsiteY150" fmla="*/ 2134463 h 4635203"/>
              <a:gd name="connsiteX151" fmla="*/ 1050122 w 6369009"/>
              <a:gd name="connsiteY151" fmla="*/ 2101763 h 4635203"/>
              <a:gd name="connsiteX152" fmla="*/ 1125885 w 6369009"/>
              <a:gd name="connsiteY152" fmla="*/ 2068288 h 4635203"/>
              <a:gd name="connsiteX153" fmla="*/ 1200879 w 6369009"/>
              <a:gd name="connsiteY153" fmla="*/ 2034018 h 4635203"/>
              <a:gd name="connsiteX154" fmla="*/ 1275048 w 6369009"/>
              <a:gd name="connsiteY154" fmla="*/ 1998933 h 4635203"/>
              <a:gd name="connsiteX155" fmla="*/ 1348339 w 6369009"/>
              <a:gd name="connsiteY155" fmla="*/ 1963011 h 4635203"/>
              <a:gd name="connsiteX156" fmla="*/ 1420698 w 6369009"/>
              <a:gd name="connsiteY156" fmla="*/ 1926233 h 4635203"/>
              <a:gd name="connsiteX157" fmla="*/ 1492072 w 6369009"/>
              <a:gd name="connsiteY157" fmla="*/ 1888575 h 4635203"/>
              <a:gd name="connsiteX158" fmla="*/ 1562407 w 6369009"/>
              <a:gd name="connsiteY158" fmla="*/ 1850016 h 4635203"/>
              <a:gd name="connsiteX159" fmla="*/ 1631649 w 6369009"/>
              <a:gd name="connsiteY159" fmla="*/ 1810538 h 4635203"/>
              <a:gd name="connsiteX160" fmla="*/ 1699745 w 6369009"/>
              <a:gd name="connsiteY160" fmla="*/ 1770119 h 4635203"/>
              <a:gd name="connsiteX161" fmla="*/ 1766639 w 6369009"/>
              <a:gd name="connsiteY161" fmla="*/ 1728735 h 4635203"/>
              <a:gd name="connsiteX162" fmla="*/ 1832280 w 6369009"/>
              <a:gd name="connsiteY162" fmla="*/ 1686369 h 4635203"/>
              <a:gd name="connsiteX163" fmla="*/ 1896613 w 6369009"/>
              <a:gd name="connsiteY163" fmla="*/ 1642998 h 4635203"/>
              <a:gd name="connsiteX164" fmla="*/ 1959584 w 6369009"/>
              <a:gd name="connsiteY164" fmla="*/ 1598602 h 4635203"/>
              <a:gd name="connsiteX165" fmla="*/ 2021139 w 6369009"/>
              <a:gd name="connsiteY165" fmla="*/ 1553159 h 4635203"/>
              <a:gd name="connsiteX166" fmla="*/ 2081226 w 6369009"/>
              <a:gd name="connsiteY166" fmla="*/ 1506647 h 4635203"/>
              <a:gd name="connsiteX167" fmla="*/ 2139789 w 6369009"/>
              <a:gd name="connsiteY167" fmla="*/ 1459049 h 4635203"/>
              <a:gd name="connsiteX168" fmla="*/ 2196776 w 6369009"/>
              <a:gd name="connsiteY168" fmla="*/ 1410340 h 4635203"/>
              <a:gd name="connsiteX169" fmla="*/ 2252133 w 6369009"/>
              <a:gd name="connsiteY169" fmla="*/ 1360501 h 4635203"/>
              <a:gd name="connsiteX170" fmla="*/ 2305806 w 6369009"/>
              <a:gd name="connsiteY170" fmla="*/ 1309510 h 4635203"/>
              <a:gd name="connsiteX171" fmla="*/ 2357741 w 6369009"/>
              <a:gd name="connsiteY171" fmla="*/ 1257346 h 4635203"/>
              <a:gd name="connsiteX172" fmla="*/ 2407884 w 6369009"/>
              <a:gd name="connsiteY172" fmla="*/ 1203990 h 4635203"/>
              <a:gd name="connsiteX173" fmla="*/ 2456182 w 6369009"/>
              <a:gd name="connsiteY173" fmla="*/ 1149418 h 4635203"/>
              <a:gd name="connsiteX174" fmla="*/ 2502580 w 6369009"/>
              <a:gd name="connsiteY174" fmla="*/ 1093612 h 4635203"/>
              <a:gd name="connsiteX175" fmla="*/ 2547025 w 6369009"/>
              <a:gd name="connsiteY175" fmla="*/ 1036549 h 4635203"/>
              <a:gd name="connsiteX176" fmla="*/ 2589465 w 6369009"/>
              <a:gd name="connsiteY176" fmla="*/ 978208 h 4635203"/>
              <a:gd name="connsiteX177" fmla="*/ 2629830 w 6369009"/>
              <a:gd name="connsiteY177" fmla="*/ 918570 h 4635203"/>
              <a:gd name="connsiteX178" fmla="*/ 2674739 w 6369009"/>
              <a:gd name="connsiteY178" fmla="*/ 852576 h 4635203"/>
              <a:gd name="connsiteX179" fmla="*/ 2721630 w 6369009"/>
              <a:gd name="connsiteY179" fmla="*/ 788540 h 4635203"/>
              <a:gd name="connsiteX180" fmla="*/ 2770464 w 6369009"/>
              <a:gd name="connsiteY180" fmla="*/ 726523 h 4635203"/>
              <a:gd name="connsiteX181" fmla="*/ 2821188 w 6369009"/>
              <a:gd name="connsiteY181" fmla="*/ 666587 h 4635203"/>
              <a:gd name="connsiteX182" fmla="*/ 2873748 w 6369009"/>
              <a:gd name="connsiteY182" fmla="*/ 608798 h 4635203"/>
              <a:gd name="connsiteX183" fmla="*/ 2928088 w 6369009"/>
              <a:gd name="connsiteY183" fmla="*/ 553214 h 4635203"/>
              <a:gd name="connsiteX184" fmla="*/ 2984156 w 6369009"/>
              <a:gd name="connsiteY184" fmla="*/ 499902 h 4635203"/>
              <a:gd name="connsiteX185" fmla="*/ 3041897 w 6369009"/>
              <a:gd name="connsiteY185" fmla="*/ 448921 h 4635203"/>
              <a:gd name="connsiteX186" fmla="*/ 3101258 w 6369009"/>
              <a:gd name="connsiteY186" fmla="*/ 400339 h 4635203"/>
              <a:gd name="connsiteX187" fmla="*/ 3162183 w 6369009"/>
              <a:gd name="connsiteY187" fmla="*/ 354213 h 4635203"/>
              <a:gd name="connsiteX188" fmla="*/ 3224619 w 6369009"/>
              <a:gd name="connsiteY188" fmla="*/ 310609 h 4635203"/>
              <a:gd name="connsiteX189" fmla="*/ 3288514 w 6369009"/>
              <a:gd name="connsiteY189" fmla="*/ 269587 h 4635203"/>
              <a:gd name="connsiteX190" fmla="*/ 3353811 w 6369009"/>
              <a:gd name="connsiteY190" fmla="*/ 231214 h 4635203"/>
              <a:gd name="connsiteX191" fmla="*/ 3420457 w 6369009"/>
              <a:gd name="connsiteY191" fmla="*/ 195548 h 4635203"/>
              <a:gd name="connsiteX192" fmla="*/ 3488399 w 6369009"/>
              <a:gd name="connsiteY192" fmla="*/ 162656 h 4635203"/>
              <a:gd name="connsiteX193" fmla="*/ 3557580 w 6369009"/>
              <a:gd name="connsiteY193" fmla="*/ 132599 h 4635203"/>
              <a:gd name="connsiteX194" fmla="*/ 3627949 w 6369009"/>
              <a:gd name="connsiteY194" fmla="*/ 105439 h 4635203"/>
              <a:gd name="connsiteX195" fmla="*/ 3699452 w 6369009"/>
              <a:gd name="connsiteY195" fmla="*/ 81239 h 4635203"/>
              <a:gd name="connsiteX196" fmla="*/ 3772034 w 6369009"/>
              <a:gd name="connsiteY196" fmla="*/ 60062 h 4635203"/>
              <a:gd name="connsiteX197" fmla="*/ 3845642 w 6369009"/>
              <a:gd name="connsiteY197" fmla="*/ 41972 h 4635203"/>
              <a:gd name="connsiteX198" fmla="*/ 3920220 w 6369009"/>
              <a:gd name="connsiteY198" fmla="*/ 27030 h 4635203"/>
              <a:gd name="connsiteX199" fmla="*/ 3995714 w 6369009"/>
              <a:gd name="connsiteY199" fmla="*/ 15298 h 4635203"/>
              <a:gd name="connsiteX200" fmla="*/ 4072073 w 6369009"/>
              <a:gd name="connsiteY200" fmla="*/ 6842 h 4635203"/>
              <a:gd name="connsiteX201" fmla="*/ 4149240 w 6369009"/>
              <a:gd name="connsiteY201" fmla="*/ 1721 h 463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6369009" h="4635203">
                <a:moveTo>
                  <a:pt x="4227162" y="0"/>
                </a:moveTo>
                <a:lnTo>
                  <a:pt x="4299299" y="1289"/>
                </a:lnTo>
                <a:lnTo>
                  <a:pt x="4370839" y="5131"/>
                </a:lnTo>
                <a:lnTo>
                  <a:pt x="4441745" y="11486"/>
                </a:lnTo>
                <a:lnTo>
                  <a:pt x="4511977" y="20311"/>
                </a:lnTo>
                <a:lnTo>
                  <a:pt x="4581501" y="31567"/>
                </a:lnTo>
                <a:lnTo>
                  <a:pt x="4650278" y="45212"/>
                </a:lnTo>
                <a:lnTo>
                  <a:pt x="4718270" y="61207"/>
                </a:lnTo>
                <a:lnTo>
                  <a:pt x="4785439" y="79512"/>
                </a:lnTo>
                <a:lnTo>
                  <a:pt x="4851750" y="100084"/>
                </a:lnTo>
                <a:lnTo>
                  <a:pt x="4917162" y="122884"/>
                </a:lnTo>
                <a:lnTo>
                  <a:pt x="4981642" y="147874"/>
                </a:lnTo>
                <a:lnTo>
                  <a:pt x="5045148" y="175007"/>
                </a:lnTo>
                <a:lnTo>
                  <a:pt x="5107645" y="204249"/>
                </a:lnTo>
                <a:lnTo>
                  <a:pt x="5169096" y="235556"/>
                </a:lnTo>
                <a:lnTo>
                  <a:pt x="5229461" y="268887"/>
                </a:lnTo>
                <a:lnTo>
                  <a:pt x="5288704" y="304204"/>
                </a:lnTo>
                <a:lnTo>
                  <a:pt x="5346788" y="341465"/>
                </a:lnTo>
                <a:lnTo>
                  <a:pt x="5403675" y="380628"/>
                </a:lnTo>
                <a:lnTo>
                  <a:pt x="5459328" y="421656"/>
                </a:lnTo>
                <a:lnTo>
                  <a:pt x="5513710" y="464504"/>
                </a:lnTo>
                <a:lnTo>
                  <a:pt x="5566782" y="509136"/>
                </a:lnTo>
                <a:lnTo>
                  <a:pt x="5618505" y="555508"/>
                </a:lnTo>
                <a:lnTo>
                  <a:pt x="5668846" y="603580"/>
                </a:lnTo>
                <a:lnTo>
                  <a:pt x="5717765" y="653314"/>
                </a:lnTo>
                <a:lnTo>
                  <a:pt x="5765225" y="704665"/>
                </a:lnTo>
                <a:lnTo>
                  <a:pt x="5811186" y="757599"/>
                </a:lnTo>
                <a:lnTo>
                  <a:pt x="5855616" y="812068"/>
                </a:lnTo>
                <a:lnTo>
                  <a:pt x="5898472" y="868036"/>
                </a:lnTo>
                <a:lnTo>
                  <a:pt x="5939719" y="925461"/>
                </a:lnTo>
                <a:lnTo>
                  <a:pt x="5979320" y="984304"/>
                </a:lnTo>
                <a:lnTo>
                  <a:pt x="6017236" y="1044524"/>
                </a:lnTo>
                <a:lnTo>
                  <a:pt x="6053431" y="1106077"/>
                </a:lnTo>
                <a:lnTo>
                  <a:pt x="6087866" y="1168927"/>
                </a:lnTo>
                <a:lnTo>
                  <a:pt x="6120506" y="1233032"/>
                </a:lnTo>
                <a:lnTo>
                  <a:pt x="6151310" y="1298349"/>
                </a:lnTo>
                <a:lnTo>
                  <a:pt x="6180244" y="1364841"/>
                </a:lnTo>
                <a:lnTo>
                  <a:pt x="6207269" y="1432466"/>
                </a:lnTo>
                <a:lnTo>
                  <a:pt x="6232346" y="1501183"/>
                </a:lnTo>
                <a:lnTo>
                  <a:pt x="6255440" y="1570952"/>
                </a:lnTo>
                <a:lnTo>
                  <a:pt x="6276513" y="1641732"/>
                </a:lnTo>
                <a:lnTo>
                  <a:pt x="6295525" y="1713483"/>
                </a:lnTo>
                <a:lnTo>
                  <a:pt x="6312442" y="1786165"/>
                </a:lnTo>
                <a:lnTo>
                  <a:pt x="6327226" y="1859735"/>
                </a:lnTo>
                <a:lnTo>
                  <a:pt x="6339837" y="1934155"/>
                </a:lnTo>
                <a:lnTo>
                  <a:pt x="6350239" y="2009385"/>
                </a:lnTo>
                <a:lnTo>
                  <a:pt x="6358396" y="2085381"/>
                </a:lnTo>
                <a:lnTo>
                  <a:pt x="6364267" y="2162105"/>
                </a:lnTo>
                <a:lnTo>
                  <a:pt x="6367818" y="2239516"/>
                </a:lnTo>
                <a:lnTo>
                  <a:pt x="6369009" y="2317572"/>
                </a:lnTo>
                <a:lnTo>
                  <a:pt x="6367818" y="2395630"/>
                </a:lnTo>
                <a:lnTo>
                  <a:pt x="6364267" y="2473041"/>
                </a:lnTo>
                <a:lnTo>
                  <a:pt x="6358396" y="2549765"/>
                </a:lnTo>
                <a:lnTo>
                  <a:pt x="6350307" y="2625125"/>
                </a:lnTo>
                <a:lnTo>
                  <a:pt x="6339837" y="2700991"/>
                </a:lnTo>
                <a:lnTo>
                  <a:pt x="6327226" y="2775412"/>
                </a:lnTo>
                <a:lnTo>
                  <a:pt x="6312442" y="2848984"/>
                </a:lnTo>
                <a:lnTo>
                  <a:pt x="6295525" y="2921665"/>
                </a:lnTo>
                <a:lnTo>
                  <a:pt x="6276513" y="2993418"/>
                </a:lnTo>
                <a:lnTo>
                  <a:pt x="6255440" y="3064200"/>
                </a:lnTo>
                <a:lnTo>
                  <a:pt x="6232346" y="3133969"/>
                </a:lnTo>
                <a:lnTo>
                  <a:pt x="6207269" y="3202688"/>
                </a:lnTo>
                <a:lnTo>
                  <a:pt x="6180244" y="3270315"/>
                </a:lnTo>
                <a:lnTo>
                  <a:pt x="6151310" y="3336808"/>
                </a:lnTo>
                <a:lnTo>
                  <a:pt x="6120506" y="3402127"/>
                </a:lnTo>
                <a:lnTo>
                  <a:pt x="6087866" y="3466233"/>
                </a:lnTo>
                <a:lnTo>
                  <a:pt x="6053431" y="3529084"/>
                </a:lnTo>
                <a:lnTo>
                  <a:pt x="6017236" y="3590639"/>
                </a:lnTo>
                <a:lnTo>
                  <a:pt x="5979320" y="3650860"/>
                </a:lnTo>
                <a:lnTo>
                  <a:pt x="5939719" y="3709705"/>
                </a:lnTo>
                <a:lnTo>
                  <a:pt x="5898472" y="3767131"/>
                </a:lnTo>
                <a:lnTo>
                  <a:pt x="5855616" y="3823101"/>
                </a:lnTo>
                <a:lnTo>
                  <a:pt x="5811186" y="3877574"/>
                </a:lnTo>
                <a:lnTo>
                  <a:pt x="5765225" y="3930507"/>
                </a:lnTo>
                <a:lnTo>
                  <a:pt x="5717765" y="3981862"/>
                </a:lnTo>
                <a:lnTo>
                  <a:pt x="5668846" y="4031597"/>
                </a:lnTo>
                <a:lnTo>
                  <a:pt x="5618505" y="4079672"/>
                </a:lnTo>
                <a:lnTo>
                  <a:pt x="5566782" y="4126046"/>
                </a:lnTo>
                <a:lnTo>
                  <a:pt x="5513710" y="4170679"/>
                </a:lnTo>
                <a:lnTo>
                  <a:pt x="5459328" y="4213529"/>
                </a:lnTo>
                <a:lnTo>
                  <a:pt x="5403675" y="4254558"/>
                </a:lnTo>
                <a:lnTo>
                  <a:pt x="5346788" y="4293723"/>
                </a:lnTo>
                <a:lnTo>
                  <a:pt x="5288704" y="4330985"/>
                </a:lnTo>
                <a:lnTo>
                  <a:pt x="5229461" y="4366304"/>
                </a:lnTo>
                <a:lnTo>
                  <a:pt x="5169096" y="4399636"/>
                </a:lnTo>
                <a:lnTo>
                  <a:pt x="5107645" y="4430945"/>
                </a:lnTo>
                <a:lnTo>
                  <a:pt x="5045148" y="4460187"/>
                </a:lnTo>
                <a:lnTo>
                  <a:pt x="4981642" y="4487323"/>
                </a:lnTo>
                <a:lnTo>
                  <a:pt x="4917162" y="4512313"/>
                </a:lnTo>
                <a:lnTo>
                  <a:pt x="4851750" y="4535115"/>
                </a:lnTo>
                <a:lnTo>
                  <a:pt x="4785439" y="4555688"/>
                </a:lnTo>
                <a:lnTo>
                  <a:pt x="4718270" y="4573994"/>
                </a:lnTo>
                <a:lnTo>
                  <a:pt x="4650278" y="4589990"/>
                </a:lnTo>
                <a:lnTo>
                  <a:pt x="4581501" y="4603637"/>
                </a:lnTo>
                <a:lnTo>
                  <a:pt x="4511977" y="4614892"/>
                </a:lnTo>
                <a:lnTo>
                  <a:pt x="4441745" y="4623718"/>
                </a:lnTo>
                <a:lnTo>
                  <a:pt x="4370839" y="4630072"/>
                </a:lnTo>
                <a:lnTo>
                  <a:pt x="4299299" y="4633914"/>
                </a:lnTo>
                <a:lnTo>
                  <a:pt x="4227162" y="4635203"/>
                </a:lnTo>
                <a:lnTo>
                  <a:pt x="1278035" y="4635203"/>
                </a:lnTo>
                <a:lnTo>
                  <a:pt x="1202940" y="4633051"/>
                </a:lnTo>
                <a:lnTo>
                  <a:pt x="1128989" y="4626670"/>
                </a:lnTo>
                <a:lnTo>
                  <a:pt x="1056300" y="4616181"/>
                </a:lnTo>
                <a:lnTo>
                  <a:pt x="984993" y="4601703"/>
                </a:lnTo>
                <a:lnTo>
                  <a:pt x="915188" y="4583354"/>
                </a:lnTo>
                <a:lnTo>
                  <a:pt x="847007" y="4561255"/>
                </a:lnTo>
                <a:lnTo>
                  <a:pt x="780566" y="4535522"/>
                </a:lnTo>
                <a:lnTo>
                  <a:pt x="715987" y="4506275"/>
                </a:lnTo>
                <a:lnTo>
                  <a:pt x="653391" y="4473635"/>
                </a:lnTo>
                <a:lnTo>
                  <a:pt x="592895" y="4437719"/>
                </a:lnTo>
                <a:lnTo>
                  <a:pt x="534621" y="4398646"/>
                </a:lnTo>
                <a:lnTo>
                  <a:pt x="478688" y="4356536"/>
                </a:lnTo>
                <a:lnTo>
                  <a:pt x="425217" y="4311506"/>
                </a:lnTo>
                <a:lnTo>
                  <a:pt x="374327" y="4263678"/>
                </a:lnTo>
                <a:lnTo>
                  <a:pt x="326138" y="4213168"/>
                </a:lnTo>
                <a:lnTo>
                  <a:pt x="280769" y="4160097"/>
                </a:lnTo>
                <a:lnTo>
                  <a:pt x="238342" y="4104583"/>
                </a:lnTo>
                <a:lnTo>
                  <a:pt x="198975" y="4046746"/>
                </a:lnTo>
                <a:lnTo>
                  <a:pt x="162787" y="3986702"/>
                </a:lnTo>
                <a:lnTo>
                  <a:pt x="129901" y="3924574"/>
                </a:lnTo>
                <a:lnTo>
                  <a:pt x="100433" y="3860478"/>
                </a:lnTo>
                <a:lnTo>
                  <a:pt x="74508" y="3794534"/>
                </a:lnTo>
                <a:lnTo>
                  <a:pt x="52241" y="3726861"/>
                </a:lnTo>
                <a:lnTo>
                  <a:pt x="33754" y="3657579"/>
                </a:lnTo>
                <a:lnTo>
                  <a:pt x="19166" y="3586805"/>
                </a:lnTo>
                <a:lnTo>
                  <a:pt x="8598" y="3514659"/>
                </a:lnTo>
                <a:lnTo>
                  <a:pt x="2169" y="3441259"/>
                </a:lnTo>
                <a:lnTo>
                  <a:pt x="0" y="3366726"/>
                </a:lnTo>
                <a:lnTo>
                  <a:pt x="2301" y="3289783"/>
                </a:lnTo>
                <a:lnTo>
                  <a:pt x="9120" y="3214581"/>
                </a:lnTo>
                <a:lnTo>
                  <a:pt x="20332" y="3141174"/>
                </a:lnTo>
                <a:lnTo>
                  <a:pt x="35812" y="3069617"/>
                </a:lnTo>
                <a:lnTo>
                  <a:pt x="55435" y="2999966"/>
                </a:lnTo>
                <a:lnTo>
                  <a:pt x="79073" y="2932273"/>
                </a:lnTo>
                <a:lnTo>
                  <a:pt x="106601" y="2866596"/>
                </a:lnTo>
                <a:lnTo>
                  <a:pt x="137894" y="2802987"/>
                </a:lnTo>
                <a:lnTo>
                  <a:pt x="172827" y="2741502"/>
                </a:lnTo>
                <a:lnTo>
                  <a:pt x="211272" y="2682197"/>
                </a:lnTo>
                <a:lnTo>
                  <a:pt x="253105" y="2625125"/>
                </a:lnTo>
                <a:lnTo>
                  <a:pt x="298202" y="2570343"/>
                </a:lnTo>
                <a:lnTo>
                  <a:pt x="346435" y="2517905"/>
                </a:lnTo>
                <a:lnTo>
                  <a:pt x="397678" y="2467863"/>
                </a:lnTo>
                <a:lnTo>
                  <a:pt x="451808" y="2420274"/>
                </a:lnTo>
                <a:lnTo>
                  <a:pt x="508697" y="2375195"/>
                </a:lnTo>
                <a:lnTo>
                  <a:pt x="568220" y="2332677"/>
                </a:lnTo>
                <a:lnTo>
                  <a:pt x="630252" y="2292779"/>
                </a:lnTo>
                <a:lnTo>
                  <a:pt x="694666" y="2255551"/>
                </a:lnTo>
                <a:lnTo>
                  <a:pt x="761339" y="2221050"/>
                </a:lnTo>
                <a:lnTo>
                  <a:pt x="830143" y="2189333"/>
                </a:lnTo>
                <a:lnTo>
                  <a:pt x="900952" y="2160452"/>
                </a:lnTo>
                <a:lnTo>
                  <a:pt x="973643" y="2134463"/>
                </a:lnTo>
                <a:lnTo>
                  <a:pt x="1050122" y="2101763"/>
                </a:lnTo>
                <a:lnTo>
                  <a:pt x="1125885" y="2068288"/>
                </a:lnTo>
                <a:lnTo>
                  <a:pt x="1200879" y="2034018"/>
                </a:lnTo>
                <a:lnTo>
                  <a:pt x="1275048" y="1998933"/>
                </a:lnTo>
                <a:lnTo>
                  <a:pt x="1348339" y="1963011"/>
                </a:lnTo>
                <a:lnTo>
                  <a:pt x="1420698" y="1926233"/>
                </a:lnTo>
                <a:lnTo>
                  <a:pt x="1492072" y="1888575"/>
                </a:lnTo>
                <a:lnTo>
                  <a:pt x="1562407" y="1850016"/>
                </a:lnTo>
                <a:lnTo>
                  <a:pt x="1631649" y="1810538"/>
                </a:lnTo>
                <a:lnTo>
                  <a:pt x="1699745" y="1770119"/>
                </a:lnTo>
                <a:lnTo>
                  <a:pt x="1766639" y="1728735"/>
                </a:lnTo>
                <a:lnTo>
                  <a:pt x="1832280" y="1686369"/>
                </a:lnTo>
                <a:lnTo>
                  <a:pt x="1896613" y="1642998"/>
                </a:lnTo>
                <a:lnTo>
                  <a:pt x="1959584" y="1598602"/>
                </a:lnTo>
                <a:lnTo>
                  <a:pt x="2021139" y="1553159"/>
                </a:lnTo>
                <a:lnTo>
                  <a:pt x="2081226" y="1506647"/>
                </a:lnTo>
                <a:lnTo>
                  <a:pt x="2139789" y="1459049"/>
                </a:lnTo>
                <a:lnTo>
                  <a:pt x="2196776" y="1410340"/>
                </a:lnTo>
                <a:lnTo>
                  <a:pt x="2252133" y="1360501"/>
                </a:lnTo>
                <a:lnTo>
                  <a:pt x="2305806" y="1309510"/>
                </a:lnTo>
                <a:lnTo>
                  <a:pt x="2357741" y="1257346"/>
                </a:lnTo>
                <a:lnTo>
                  <a:pt x="2407884" y="1203990"/>
                </a:lnTo>
                <a:lnTo>
                  <a:pt x="2456182" y="1149418"/>
                </a:lnTo>
                <a:lnTo>
                  <a:pt x="2502580" y="1093612"/>
                </a:lnTo>
                <a:lnTo>
                  <a:pt x="2547025" y="1036549"/>
                </a:lnTo>
                <a:lnTo>
                  <a:pt x="2589465" y="978208"/>
                </a:lnTo>
                <a:lnTo>
                  <a:pt x="2629830" y="918570"/>
                </a:lnTo>
                <a:lnTo>
                  <a:pt x="2674739" y="852576"/>
                </a:lnTo>
                <a:lnTo>
                  <a:pt x="2721630" y="788540"/>
                </a:lnTo>
                <a:lnTo>
                  <a:pt x="2770464" y="726523"/>
                </a:lnTo>
                <a:lnTo>
                  <a:pt x="2821188" y="666587"/>
                </a:lnTo>
                <a:lnTo>
                  <a:pt x="2873748" y="608798"/>
                </a:lnTo>
                <a:lnTo>
                  <a:pt x="2928088" y="553214"/>
                </a:lnTo>
                <a:lnTo>
                  <a:pt x="2984156" y="499902"/>
                </a:lnTo>
                <a:lnTo>
                  <a:pt x="3041897" y="448921"/>
                </a:lnTo>
                <a:lnTo>
                  <a:pt x="3101258" y="400339"/>
                </a:lnTo>
                <a:lnTo>
                  <a:pt x="3162183" y="354213"/>
                </a:lnTo>
                <a:lnTo>
                  <a:pt x="3224619" y="310609"/>
                </a:lnTo>
                <a:lnTo>
                  <a:pt x="3288514" y="269587"/>
                </a:lnTo>
                <a:lnTo>
                  <a:pt x="3353811" y="231214"/>
                </a:lnTo>
                <a:lnTo>
                  <a:pt x="3420457" y="195548"/>
                </a:lnTo>
                <a:lnTo>
                  <a:pt x="3488399" y="162656"/>
                </a:lnTo>
                <a:lnTo>
                  <a:pt x="3557580" y="132599"/>
                </a:lnTo>
                <a:lnTo>
                  <a:pt x="3627949" y="105439"/>
                </a:lnTo>
                <a:lnTo>
                  <a:pt x="3699452" y="81239"/>
                </a:lnTo>
                <a:lnTo>
                  <a:pt x="3772034" y="60062"/>
                </a:lnTo>
                <a:lnTo>
                  <a:pt x="3845642" y="41972"/>
                </a:lnTo>
                <a:lnTo>
                  <a:pt x="3920220" y="27030"/>
                </a:lnTo>
                <a:lnTo>
                  <a:pt x="3995714" y="15298"/>
                </a:lnTo>
                <a:lnTo>
                  <a:pt x="4072073" y="6842"/>
                </a:lnTo>
                <a:lnTo>
                  <a:pt x="4149240" y="1721"/>
                </a:lnTo>
                <a:close/>
              </a:path>
            </a:pathLst>
          </a:custGeom>
          <a:solidFill>
            <a:srgbClr val="ADBEF5"/>
          </a:solid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7" name="Freeform 6">
            <a:extLst>
              <a:ext uri="{FF2B5EF4-FFF2-40B4-BE49-F238E27FC236}">
                <a16:creationId xmlns:a16="http://schemas.microsoft.com/office/drawing/2014/main" id="{BFEEB253-9C0F-4871-70DF-2518E93DE07F}"/>
              </a:ext>
            </a:extLst>
          </p:cNvPr>
          <p:cNvSpPr/>
          <p:nvPr userDrawn="1"/>
        </p:nvSpPr>
        <p:spPr>
          <a:xfrm>
            <a:off x="445106" y="444731"/>
            <a:ext cx="1176683" cy="956933"/>
          </a:xfrm>
          <a:custGeom>
            <a:avLst/>
            <a:gdLst>
              <a:gd name="connsiteX0" fmla="*/ 4257092 w 8514183"/>
              <a:gd name="connsiteY0" fmla="*/ 345639 h 6924116"/>
              <a:gd name="connsiteX1" fmla="*/ 3303503 w 8514183"/>
              <a:gd name="connsiteY1" fmla="*/ 0 h 6924116"/>
              <a:gd name="connsiteX2" fmla="*/ 0 w 8514183"/>
              <a:gd name="connsiteY2" fmla="*/ 0 h 6924116"/>
              <a:gd name="connsiteX3" fmla="*/ 0 w 8514183"/>
              <a:gd name="connsiteY3" fmla="*/ 6533148 h 6924116"/>
              <a:gd name="connsiteX4" fmla="*/ 3172953 w 8514183"/>
              <a:gd name="connsiteY4" fmla="*/ 6533148 h 6924116"/>
              <a:gd name="connsiteX5" fmla="*/ 4257092 w 8514183"/>
              <a:gd name="connsiteY5" fmla="*/ 6924116 h 6924116"/>
              <a:gd name="connsiteX6" fmla="*/ 5341231 w 8514183"/>
              <a:gd name="connsiteY6" fmla="*/ 6533148 h 6924116"/>
              <a:gd name="connsiteX7" fmla="*/ 8514184 w 8514183"/>
              <a:gd name="connsiteY7" fmla="*/ 6533148 h 6924116"/>
              <a:gd name="connsiteX8" fmla="*/ 8514184 w 8514183"/>
              <a:gd name="connsiteY8" fmla="*/ 0 h 6924116"/>
              <a:gd name="connsiteX9" fmla="*/ 5210681 w 8514183"/>
              <a:gd name="connsiteY9" fmla="*/ 0 h 6924116"/>
              <a:gd name="connsiteX10" fmla="*/ 4257092 w 8514183"/>
              <a:gd name="connsiteY10" fmla="*/ 345639 h 692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4183" h="6924116">
                <a:moveTo>
                  <a:pt x="4257092" y="345639"/>
                </a:moveTo>
                <a:lnTo>
                  <a:pt x="3303503" y="0"/>
                </a:lnTo>
                <a:lnTo>
                  <a:pt x="0" y="0"/>
                </a:lnTo>
                <a:lnTo>
                  <a:pt x="0" y="6533148"/>
                </a:lnTo>
                <a:lnTo>
                  <a:pt x="3172953" y="6533148"/>
                </a:lnTo>
                <a:lnTo>
                  <a:pt x="4257092" y="6924116"/>
                </a:lnTo>
                <a:lnTo>
                  <a:pt x="5341231" y="6533148"/>
                </a:lnTo>
                <a:lnTo>
                  <a:pt x="8514184" y="6533148"/>
                </a:lnTo>
                <a:lnTo>
                  <a:pt x="8514184" y="0"/>
                </a:lnTo>
                <a:lnTo>
                  <a:pt x="5210681" y="0"/>
                </a:lnTo>
                <a:lnTo>
                  <a:pt x="4257092" y="345639"/>
                </a:lnTo>
                <a:close/>
              </a:path>
            </a:pathLst>
          </a:custGeom>
          <a:solidFill>
            <a:schemeClr val="accent6"/>
          </a:solidFill>
          <a:ln w="56761" cap="flat">
            <a:noFill/>
            <a:prstDash val="solid"/>
            <a:miter/>
          </a:ln>
        </p:spPr>
        <p:txBody>
          <a:bodyPr rtlCol="0" anchor="ctr"/>
          <a:lstStyle/>
          <a:p>
            <a:pPr algn="l" rtl="0"/>
            <a:endParaRPr lang="en-US"/>
          </a:p>
        </p:txBody>
      </p:sp>
      <p:grpSp>
        <p:nvGrpSpPr>
          <p:cNvPr id="8" name="Graphic 16">
            <a:extLst>
              <a:ext uri="{FF2B5EF4-FFF2-40B4-BE49-F238E27FC236}">
                <a16:creationId xmlns:a16="http://schemas.microsoft.com/office/drawing/2014/main" id="{78C3C033-ED95-0700-56BF-6622DEABBABA}"/>
              </a:ext>
            </a:extLst>
          </p:cNvPr>
          <p:cNvGrpSpPr/>
          <p:nvPr userDrawn="1"/>
        </p:nvGrpSpPr>
        <p:grpSpPr>
          <a:xfrm>
            <a:off x="542379" y="582553"/>
            <a:ext cx="971156" cy="631168"/>
            <a:chOff x="2771347" y="540626"/>
            <a:chExt cx="7027039" cy="4566970"/>
          </a:xfrm>
          <a:solidFill>
            <a:schemeClr val="bg1"/>
          </a:solidFill>
        </p:grpSpPr>
        <p:sp>
          <p:nvSpPr>
            <p:cNvPr id="9" name="Freeform 8">
              <a:extLst>
                <a:ext uri="{FF2B5EF4-FFF2-40B4-BE49-F238E27FC236}">
                  <a16:creationId xmlns:a16="http://schemas.microsoft.com/office/drawing/2014/main" id="{D6C06807-A96F-D78C-8A08-A39C1047A90B}"/>
                </a:ext>
              </a:extLst>
            </p:cNvPr>
            <p:cNvSpPr/>
            <p:nvPr/>
          </p:nvSpPr>
          <p:spPr>
            <a:xfrm>
              <a:off x="2890545" y="540626"/>
              <a:ext cx="1038730" cy="1299688"/>
            </a:xfrm>
            <a:custGeom>
              <a:avLst/>
              <a:gdLst>
                <a:gd name="connsiteX0" fmla="*/ 0 w 1038730"/>
                <a:gd name="connsiteY0" fmla="*/ 1280565 h 1299688"/>
                <a:gd name="connsiteX1" fmla="*/ 0 w 1038730"/>
                <a:gd name="connsiteY1" fmla="*/ 16999 h 1299688"/>
                <a:gd name="connsiteX2" fmla="*/ 17028 w 1038730"/>
                <a:gd name="connsiteY2" fmla="*/ 0 h 1299688"/>
                <a:gd name="connsiteX3" fmla="*/ 210017 w 1038730"/>
                <a:gd name="connsiteY3" fmla="*/ 0 h 1299688"/>
                <a:gd name="connsiteX4" fmla="*/ 238397 w 1038730"/>
                <a:gd name="connsiteY4" fmla="*/ 16999 h 1299688"/>
                <a:gd name="connsiteX5" fmla="*/ 806009 w 1038730"/>
                <a:gd name="connsiteY5" fmla="*/ 906595 h 1299688"/>
                <a:gd name="connsiteX6" fmla="*/ 806009 w 1038730"/>
                <a:gd name="connsiteY6" fmla="*/ 16999 h 1299688"/>
                <a:gd name="connsiteX7" fmla="*/ 823038 w 1038730"/>
                <a:gd name="connsiteY7" fmla="*/ 0 h 1299688"/>
                <a:gd name="connsiteX8" fmla="*/ 1021702 w 1038730"/>
                <a:gd name="connsiteY8" fmla="*/ 0 h 1299688"/>
                <a:gd name="connsiteX9" fmla="*/ 1038730 w 1038730"/>
                <a:gd name="connsiteY9" fmla="*/ 16999 h 1299688"/>
                <a:gd name="connsiteX10" fmla="*/ 1038730 w 1038730"/>
                <a:gd name="connsiteY10" fmla="*/ 1280565 h 1299688"/>
                <a:gd name="connsiteX11" fmla="*/ 1021702 w 1038730"/>
                <a:gd name="connsiteY11" fmla="*/ 1297564 h 1299688"/>
                <a:gd name="connsiteX12" fmla="*/ 828714 w 1038730"/>
                <a:gd name="connsiteY12" fmla="*/ 1297564 h 1299688"/>
                <a:gd name="connsiteX13" fmla="*/ 800333 w 1038730"/>
                <a:gd name="connsiteY13" fmla="*/ 1280565 h 1299688"/>
                <a:gd name="connsiteX14" fmla="*/ 232721 w 1038730"/>
                <a:gd name="connsiteY14" fmla="*/ 390969 h 1299688"/>
                <a:gd name="connsiteX15" fmla="*/ 232721 w 1038730"/>
                <a:gd name="connsiteY15" fmla="*/ 1280565 h 1299688"/>
                <a:gd name="connsiteX16" fmla="*/ 215693 w 1038730"/>
                <a:gd name="connsiteY16" fmla="*/ 1297564 h 1299688"/>
                <a:gd name="connsiteX17" fmla="*/ 17028 w 1038730"/>
                <a:gd name="connsiteY17" fmla="*/ 1297564 h 1299688"/>
                <a:gd name="connsiteX18" fmla="*/ 0 w 1038730"/>
                <a:gd name="connsiteY1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8730" h="1299688">
                  <a:moveTo>
                    <a:pt x="0" y="1280565"/>
                  </a:moveTo>
                  <a:lnTo>
                    <a:pt x="0" y="16999"/>
                  </a:lnTo>
                  <a:cubicBezTo>
                    <a:pt x="0" y="5666"/>
                    <a:pt x="5676" y="0"/>
                    <a:pt x="17028" y="0"/>
                  </a:cubicBezTo>
                  <a:lnTo>
                    <a:pt x="210017" y="0"/>
                  </a:lnTo>
                  <a:cubicBezTo>
                    <a:pt x="221369" y="0"/>
                    <a:pt x="232721" y="5666"/>
                    <a:pt x="238397" y="16999"/>
                  </a:cubicBezTo>
                  <a:lnTo>
                    <a:pt x="806009" y="906595"/>
                  </a:lnTo>
                  <a:lnTo>
                    <a:pt x="806009" y="16999"/>
                  </a:lnTo>
                  <a:cubicBezTo>
                    <a:pt x="806009" y="5666"/>
                    <a:pt x="811685" y="0"/>
                    <a:pt x="823038" y="0"/>
                  </a:cubicBezTo>
                  <a:lnTo>
                    <a:pt x="1021702" y="0"/>
                  </a:lnTo>
                  <a:cubicBezTo>
                    <a:pt x="1033054" y="0"/>
                    <a:pt x="1038730" y="5666"/>
                    <a:pt x="1038730" y="16999"/>
                  </a:cubicBezTo>
                  <a:lnTo>
                    <a:pt x="1038730" y="1280565"/>
                  </a:lnTo>
                  <a:cubicBezTo>
                    <a:pt x="1038730" y="1291898"/>
                    <a:pt x="1033054" y="1297564"/>
                    <a:pt x="1021702" y="1297564"/>
                  </a:cubicBezTo>
                  <a:lnTo>
                    <a:pt x="828714" y="1297564"/>
                  </a:lnTo>
                  <a:cubicBezTo>
                    <a:pt x="817362" y="1297564"/>
                    <a:pt x="806009" y="1291898"/>
                    <a:pt x="800333" y="1280565"/>
                  </a:cubicBezTo>
                  <a:lnTo>
                    <a:pt x="232721" y="390969"/>
                  </a:lnTo>
                  <a:lnTo>
                    <a:pt x="232721" y="1280565"/>
                  </a:lnTo>
                  <a:cubicBezTo>
                    <a:pt x="232721" y="1291898"/>
                    <a:pt x="227045" y="1297564"/>
                    <a:pt x="215693" y="1297564"/>
                  </a:cubicBezTo>
                  <a:lnTo>
                    <a:pt x="17028"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2C1288B-76F8-1986-FB85-B13E95BD22C1}"/>
                </a:ext>
              </a:extLst>
            </p:cNvPr>
            <p:cNvSpPr/>
            <p:nvPr/>
          </p:nvSpPr>
          <p:spPr>
            <a:xfrm>
              <a:off x="4116588" y="886266"/>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6 h 964000"/>
                <a:gd name="connsiteX7" fmla="*/ 39733 w 859321"/>
                <a:gd name="connsiteY7" fmla="*/ 305976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2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1669 w 859321"/>
                <a:gd name="connsiteY20" fmla="*/ 577954 h 964000"/>
                <a:gd name="connsiteX21" fmla="*/ 380300 w 859321"/>
                <a:gd name="connsiteY21" fmla="*/ 538291 h 964000"/>
                <a:gd name="connsiteX22" fmla="*/ 210017 w 859321"/>
                <a:gd name="connsiteY22" fmla="*/ 657281 h 964000"/>
                <a:gd name="connsiteX23" fmla="*/ 374624 w 859321"/>
                <a:gd name="connsiteY23" fmla="*/ 770605 h 964000"/>
                <a:gd name="connsiteX24" fmla="*/ 601669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7" y="305976"/>
                    <a:pt x="28381" y="300309"/>
                    <a:pt x="28381" y="294643"/>
                  </a:cubicBezTo>
                  <a:cubicBezTo>
                    <a:pt x="28381" y="288977"/>
                    <a:pt x="28381" y="283311"/>
                    <a:pt x="28381" y="277644"/>
                  </a:cubicBezTo>
                  <a:cubicBezTo>
                    <a:pt x="62437" y="124657"/>
                    <a:pt x="204341" y="0"/>
                    <a:pt x="425709" y="0"/>
                  </a:cubicBezTo>
                  <a:cubicBezTo>
                    <a:pt x="664107" y="0"/>
                    <a:pt x="823038" y="135989"/>
                    <a:pt x="823038" y="356972"/>
                  </a:cubicBezTo>
                  <a:lnTo>
                    <a:pt x="823038" y="759273"/>
                  </a:lnTo>
                  <a:cubicBezTo>
                    <a:pt x="823038" y="838600"/>
                    <a:pt x="834390" y="883930"/>
                    <a:pt x="857094" y="929259"/>
                  </a:cubicBezTo>
                  <a:cubicBezTo>
                    <a:pt x="862771"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1669" y="577954"/>
                  </a:moveTo>
                  <a:cubicBezTo>
                    <a:pt x="522204" y="555289"/>
                    <a:pt x="465442" y="538291"/>
                    <a:pt x="380300" y="538291"/>
                  </a:cubicBezTo>
                  <a:cubicBezTo>
                    <a:pt x="289482" y="538291"/>
                    <a:pt x="210017" y="577954"/>
                    <a:pt x="210017" y="657281"/>
                  </a:cubicBezTo>
                  <a:cubicBezTo>
                    <a:pt x="210017" y="730942"/>
                    <a:pt x="272454" y="770605"/>
                    <a:pt x="374624" y="770605"/>
                  </a:cubicBezTo>
                  <a:cubicBezTo>
                    <a:pt x="493823" y="770605"/>
                    <a:pt x="601669" y="696945"/>
                    <a:pt x="601669" y="577954"/>
                  </a:cubicBezTo>
                  <a:close/>
                </a:path>
              </a:pathLst>
            </a:custGeom>
            <a:grpFill/>
            <a:ln w="5676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28C3FA1-A885-06DD-D306-439020614C1A}"/>
                </a:ext>
              </a:extLst>
            </p:cNvPr>
            <p:cNvSpPr/>
            <p:nvPr/>
          </p:nvSpPr>
          <p:spPr>
            <a:xfrm>
              <a:off x="5058824" y="625619"/>
              <a:ext cx="715191" cy="1229781"/>
            </a:xfrm>
            <a:custGeom>
              <a:avLst/>
              <a:gdLst>
                <a:gd name="connsiteX0" fmla="*/ 175960 w 715191"/>
                <a:gd name="connsiteY0" fmla="*/ 923593 h 1229781"/>
                <a:gd name="connsiteX1" fmla="*/ 175960 w 715191"/>
                <a:gd name="connsiteY1" fmla="*/ 481628 h 1229781"/>
                <a:gd name="connsiteX2" fmla="*/ 17029 w 715191"/>
                <a:gd name="connsiteY2" fmla="*/ 481628 h 1229781"/>
                <a:gd name="connsiteX3" fmla="*/ 0 w 715191"/>
                <a:gd name="connsiteY3" fmla="*/ 464630 h 1229781"/>
                <a:gd name="connsiteX4" fmla="*/ 0 w 715191"/>
                <a:gd name="connsiteY4" fmla="*/ 300310 h 1229781"/>
                <a:gd name="connsiteX5" fmla="*/ 17029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80 w 715191"/>
                <a:gd name="connsiteY18" fmla="*/ 1031251 h 1229781"/>
                <a:gd name="connsiteX19" fmla="*/ 686811 w 715191"/>
                <a:gd name="connsiteY19" fmla="*/ 1002920 h 1229781"/>
                <a:gd name="connsiteX20" fmla="*/ 703839 w 715191"/>
                <a:gd name="connsiteY20" fmla="*/ 997254 h 1229781"/>
                <a:gd name="connsiteX21" fmla="*/ 715192 w 715191"/>
                <a:gd name="connsiteY21" fmla="*/ 1014253 h 1229781"/>
                <a:gd name="connsiteX22" fmla="*/ 715192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9" y="481628"/>
                  </a:lnTo>
                  <a:cubicBezTo>
                    <a:pt x="5676" y="481628"/>
                    <a:pt x="0" y="475962"/>
                    <a:pt x="0" y="464630"/>
                  </a:cubicBezTo>
                  <a:lnTo>
                    <a:pt x="0" y="300310"/>
                  </a:lnTo>
                  <a:cubicBezTo>
                    <a:pt x="0" y="288977"/>
                    <a:pt x="5676" y="283311"/>
                    <a:pt x="17029" y="283311"/>
                  </a:cubicBezTo>
                  <a:lnTo>
                    <a:pt x="175960" y="283311"/>
                  </a:lnTo>
                  <a:lnTo>
                    <a:pt x="175960" y="16999"/>
                  </a:lnTo>
                  <a:cubicBezTo>
                    <a:pt x="175960" y="5666"/>
                    <a:pt x="181636" y="0"/>
                    <a:pt x="192988" y="0"/>
                  </a:cubicBezTo>
                  <a:lnTo>
                    <a:pt x="380300" y="0"/>
                  </a:lnTo>
                  <a:cubicBezTo>
                    <a:pt x="391653" y="0"/>
                    <a:pt x="397329" y="5666"/>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3"/>
                  </a:cubicBezTo>
                  <a:lnTo>
                    <a:pt x="715192" y="1167241"/>
                  </a:lnTo>
                  <a:cubicBezTo>
                    <a:pt x="715192" y="1184239"/>
                    <a:pt x="715192" y="1195572"/>
                    <a:pt x="698163" y="1201238"/>
                  </a:cubicBezTo>
                  <a:cubicBezTo>
                    <a:pt x="641402" y="1223903"/>
                    <a:pt x="556260" y="1229569"/>
                    <a:pt x="482470" y="1229569"/>
                  </a:cubicBezTo>
                  <a:cubicBezTo>
                    <a:pt x="306511" y="1235235"/>
                    <a:pt x="175960" y="1127577"/>
                    <a:pt x="175960" y="923593"/>
                  </a:cubicBezTo>
                  <a:close/>
                </a:path>
              </a:pathLst>
            </a:custGeom>
            <a:grpFill/>
            <a:ln w="5676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8978BA3-8ABC-D3E4-2F62-AA6E4BBDF7C5}"/>
                </a:ext>
              </a:extLst>
            </p:cNvPr>
            <p:cNvSpPr/>
            <p:nvPr/>
          </p:nvSpPr>
          <p:spPr>
            <a:xfrm>
              <a:off x="5967004" y="540626"/>
              <a:ext cx="244073" cy="1299688"/>
            </a:xfrm>
            <a:custGeom>
              <a:avLst/>
              <a:gdLst>
                <a:gd name="connsiteX0" fmla="*/ 0 w 244073"/>
                <a:gd name="connsiteY0" fmla="*/ 226649 h 1299688"/>
                <a:gd name="connsiteX1" fmla="*/ 0 w 244073"/>
                <a:gd name="connsiteY1" fmla="*/ 16999 h 1299688"/>
                <a:gd name="connsiteX2" fmla="*/ 17029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9 w 244073"/>
                <a:gd name="connsiteY7" fmla="*/ 243647 h 1299688"/>
                <a:gd name="connsiteX8" fmla="*/ 0 w 244073"/>
                <a:gd name="connsiteY8" fmla="*/ 226649 h 1299688"/>
                <a:gd name="connsiteX9" fmla="*/ 11353 w 244073"/>
                <a:gd name="connsiteY9" fmla="*/ 1280565 h 1299688"/>
                <a:gd name="connsiteX10" fmla="*/ 11353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3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6"/>
                    <a:pt x="5676" y="0"/>
                    <a:pt x="17029" y="0"/>
                  </a:cubicBezTo>
                  <a:lnTo>
                    <a:pt x="227045" y="0"/>
                  </a:lnTo>
                  <a:cubicBezTo>
                    <a:pt x="238397" y="0"/>
                    <a:pt x="244073" y="5666"/>
                    <a:pt x="244073" y="16999"/>
                  </a:cubicBezTo>
                  <a:lnTo>
                    <a:pt x="244073" y="226649"/>
                  </a:lnTo>
                  <a:cubicBezTo>
                    <a:pt x="244073" y="237981"/>
                    <a:pt x="238397" y="243647"/>
                    <a:pt x="227045" y="243647"/>
                  </a:cubicBezTo>
                  <a:lnTo>
                    <a:pt x="17029" y="243647"/>
                  </a:lnTo>
                  <a:cubicBezTo>
                    <a:pt x="5676" y="243647"/>
                    <a:pt x="0" y="243647"/>
                    <a:pt x="0" y="226649"/>
                  </a:cubicBezTo>
                  <a:close/>
                  <a:moveTo>
                    <a:pt x="11353" y="1280565"/>
                  </a:moveTo>
                  <a:lnTo>
                    <a:pt x="11353" y="385303"/>
                  </a:lnTo>
                  <a:cubicBezTo>
                    <a:pt x="11353" y="373970"/>
                    <a:pt x="17029" y="368304"/>
                    <a:pt x="28381" y="368304"/>
                  </a:cubicBezTo>
                  <a:lnTo>
                    <a:pt x="215693" y="368304"/>
                  </a:lnTo>
                  <a:cubicBezTo>
                    <a:pt x="227045" y="368304"/>
                    <a:pt x="232721" y="373970"/>
                    <a:pt x="232721" y="385303"/>
                  </a:cubicBezTo>
                  <a:lnTo>
                    <a:pt x="232721" y="1280565"/>
                  </a:lnTo>
                  <a:cubicBezTo>
                    <a:pt x="232721" y="1291898"/>
                    <a:pt x="227045" y="1297564"/>
                    <a:pt x="215693" y="1297564"/>
                  </a:cubicBezTo>
                  <a:lnTo>
                    <a:pt x="28381" y="1297564"/>
                  </a:lnTo>
                  <a:cubicBezTo>
                    <a:pt x="17029" y="1303230"/>
                    <a:pt x="11353" y="1297564"/>
                    <a:pt x="11353" y="1280565"/>
                  </a:cubicBezTo>
                  <a:close/>
                </a:path>
              </a:pathLst>
            </a:custGeom>
            <a:grpFill/>
            <a:ln w="56761"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C0DD50C-0965-9157-26BD-16E59382776B}"/>
                </a:ext>
              </a:extLst>
            </p:cNvPr>
            <p:cNvSpPr/>
            <p:nvPr/>
          </p:nvSpPr>
          <p:spPr>
            <a:xfrm>
              <a:off x="6352980" y="886266"/>
              <a:ext cx="998997" cy="974589"/>
            </a:xfrm>
            <a:custGeom>
              <a:avLst/>
              <a:gdLst>
                <a:gd name="connsiteX0" fmla="*/ 0 w 998997"/>
                <a:gd name="connsiteY0" fmla="*/ 487295 h 974589"/>
                <a:gd name="connsiteX1" fmla="*/ 499499 w 998997"/>
                <a:gd name="connsiteY1" fmla="*/ 0 h 974589"/>
                <a:gd name="connsiteX2" fmla="*/ 998997 w 998997"/>
                <a:gd name="connsiteY2" fmla="*/ 487295 h 974589"/>
                <a:gd name="connsiteX3" fmla="*/ 499499 w 998997"/>
                <a:gd name="connsiteY3" fmla="*/ 974589 h 974589"/>
                <a:gd name="connsiteX4" fmla="*/ 0 w 998997"/>
                <a:gd name="connsiteY4" fmla="*/ 487295 h 974589"/>
                <a:gd name="connsiteX5" fmla="*/ 760601 w 998997"/>
                <a:gd name="connsiteY5" fmla="*/ 487295 h 974589"/>
                <a:gd name="connsiteX6" fmla="*/ 499499 w 998997"/>
                <a:gd name="connsiteY6" fmla="*/ 203984 h 974589"/>
                <a:gd name="connsiteX7" fmla="*/ 238397 w 998997"/>
                <a:gd name="connsiteY7" fmla="*/ 487295 h 974589"/>
                <a:gd name="connsiteX8" fmla="*/ 499499 w 998997"/>
                <a:gd name="connsiteY8" fmla="*/ 770605 h 974589"/>
                <a:gd name="connsiteX9" fmla="*/ 760601 w 998997"/>
                <a:gd name="connsiteY9" fmla="*/ 487295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997" h="974589">
                  <a:moveTo>
                    <a:pt x="0" y="487295"/>
                  </a:moveTo>
                  <a:cubicBezTo>
                    <a:pt x="0" y="203984"/>
                    <a:pt x="215693" y="0"/>
                    <a:pt x="499499" y="0"/>
                  </a:cubicBezTo>
                  <a:cubicBezTo>
                    <a:pt x="783305" y="0"/>
                    <a:pt x="998997" y="203984"/>
                    <a:pt x="998997" y="487295"/>
                  </a:cubicBezTo>
                  <a:cubicBezTo>
                    <a:pt x="998997" y="770605"/>
                    <a:pt x="783305" y="974589"/>
                    <a:pt x="499499" y="974589"/>
                  </a:cubicBezTo>
                  <a:cubicBezTo>
                    <a:pt x="215693" y="974589"/>
                    <a:pt x="0" y="770605"/>
                    <a:pt x="0" y="487295"/>
                  </a:cubicBezTo>
                  <a:close/>
                  <a:moveTo>
                    <a:pt x="760601" y="487295"/>
                  </a:moveTo>
                  <a:cubicBezTo>
                    <a:pt x="760601" y="317308"/>
                    <a:pt x="652754" y="203984"/>
                    <a:pt x="499499" y="203984"/>
                  </a:cubicBezTo>
                  <a:cubicBezTo>
                    <a:pt x="346243" y="203984"/>
                    <a:pt x="238397" y="317308"/>
                    <a:pt x="238397" y="487295"/>
                  </a:cubicBezTo>
                  <a:cubicBezTo>
                    <a:pt x="238397" y="657281"/>
                    <a:pt x="346243" y="770605"/>
                    <a:pt x="499499" y="770605"/>
                  </a:cubicBezTo>
                  <a:cubicBezTo>
                    <a:pt x="658430" y="770605"/>
                    <a:pt x="760601" y="657281"/>
                    <a:pt x="760601" y="487295"/>
                  </a:cubicBezTo>
                  <a:close/>
                </a:path>
              </a:pathLst>
            </a:custGeom>
            <a:grpFill/>
            <a:ln w="5676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28F10D4-AB80-700D-B99B-17D0380EB117}"/>
                </a:ext>
              </a:extLst>
            </p:cNvPr>
            <p:cNvSpPr/>
            <p:nvPr/>
          </p:nvSpPr>
          <p:spPr>
            <a:xfrm>
              <a:off x="7493881" y="891932"/>
              <a:ext cx="834390" cy="957590"/>
            </a:xfrm>
            <a:custGeom>
              <a:avLst/>
              <a:gdLst>
                <a:gd name="connsiteX0" fmla="*/ 0 w 834390"/>
                <a:gd name="connsiteY0" fmla="*/ 929260 h 957590"/>
                <a:gd name="connsiteX1" fmla="*/ 0 w 834390"/>
                <a:gd name="connsiteY1" fmla="*/ 33997 h 957590"/>
                <a:gd name="connsiteX2" fmla="*/ 17029 w 834390"/>
                <a:gd name="connsiteY2" fmla="*/ 16999 h 957590"/>
                <a:gd name="connsiteX3" fmla="*/ 204340 w 834390"/>
                <a:gd name="connsiteY3" fmla="*/ 16999 h 957590"/>
                <a:gd name="connsiteX4" fmla="*/ 221369 w 834390"/>
                <a:gd name="connsiteY4" fmla="*/ 33997 h 957590"/>
                <a:gd name="connsiteX5" fmla="*/ 221369 w 834390"/>
                <a:gd name="connsiteY5" fmla="*/ 101992 h 957590"/>
                <a:gd name="connsiteX6" fmla="*/ 505175 w 834390"/>
                <a:gd name="connsiteY6" fmla="*/ 0 h 957590"/>
                <a:gd name="connsiteX7" fmla="*/ 834390 w 834390"/>
                <a:gd name="connsiteY7" fmla="*/ 317308 h 957590"/>
                <a:gd name="connsiteX8" fmla="*/ 834390 w 834390"/>
                <a:gd name="connsiteY8" fmla="*/ 934926 h 957590"/>
                <a:gd name="connsiteX9" fmla="*/ 817362 w 834390"/>
                <a:gd name="connsiteY9" fmla="*/ 951924 h 957590"/>
                <a:gd name="connsiteX10" fmla="*/ 630050 w 834390"/>
                <a:gd name="connsiteY10" fmla="*/ 951924 h 957590"/>
                <a:gd name="connsiteX11" fmla="*/ 613021 w 834390"/>
                <a:gd name="connsiteY11" fmla="*/ 934926 h 957590"/>
                <a:gd name="connsiteX12" fmla="*/ 613021 w 834390"/>
                <a:gd name="connsiteY12" fmla="*/ 396635 h 957590"/>
                <a:gd name="connsiteX13" fmla="*/ 454090 w 834390"/>
                <a:gd name="connsiteY13" fmla="*/ 203984 h 957590"/>
                <a:gd name="connsiteX14" fmla="*/ 232721 w 834390"/>
                <a:gd name="connsiteY14" fmla="*/ 515626 h 957590"/>
                <a:gd name="connsiteX15" fmla="*/ 232721 w 834390"/>
                <a:gd name="connsiteY15" fmla="*/ 940592 h 957590"/>
                <a:gd name="connsiteX16" fmla="*/ 215693 w 834390"/>
                <a:gd name="connsiteY16" fmla="*/ 957591 h 957590"/>
                <a:gd name="connsiteX17" fmla="*/ 28381 w 834390"/>
                <a:gd name="connsiteY17" fmla="*/ 957591 h 957590"/>
                <a:gd name="connsiteX18" fmla="*/ 0 w 834390"/>
                <a:gd name="connsiteY18" fmla="*/ 929260 h 95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4390" h="957590">
                  <a:moveTo>
                    <a:pt x="0" y="929260"/>
                  </a:moveTo>
                  <a:lnTo>
                    <a:pt x="0" y="33997"/>
                  </a:lnTo>
                  <a:cubicBezTo>
                    <a:pt x="0" y="22665"/>
                    <a:pt x="5676" y="16999"/>
                    <a:pt x="17029" y="16999"/>
                  </a:cubicBezTo>
                  <a:lnTo>
                    <a:pt x="204340" y="16999"/>
                  </a:lnTo>
                  <a:cubicBezTo>
                    <a:pt x="215693" y="16999"/>
                    <a:pt x="221369" y="22665"/>
                    <a:pt x="221369" y="33997"/>
                  </a:cubicBezTo>
                  <a:lnTo>
                    <a:pt x="221369" y="101992"/>
                  </a:lnTo>
                  <a:cubicBezTo>
                    <a:pt x="295159" y="39664"/>
                    <a:pt x="385977" y="0"/>
                    <a:pt x="505175" y="0"/>
                  </a:cubicBezTo>
                  <a:cubicBezTo>
                    <a:pt x="709516" y="0"/>
                    <a:pt x="834390" y="118991"/>
                    <a:pt x="834390" y="317308"/>
                  </a:cubicBezTo>
                  <a:lnTo>
                    <a:pt x="834390" y="934926"/>
                  </a:lnTo>
                  <a:cubicBezTo>
                    <a:pt x="834390" y="946258"/>
                    <a:pt x="828714" y="951924"/>
                    <a:pt x="817362" y="951924"/>
                  </a:cubicBezTo>
                  <a:lnTo>
                    <a:pt x="630050" y="951924"/>
                  </a:lnTo>
                  <a:cubicBezTo>
                    <a:pt x="618697" y="951924"/>
                    <a:pt x="613021" y="946258"/>
                    <a:pt x="613021" y="934926"/>
                  </a:cubicBezTo>
                  <a:lnTo>
                    <a:pt x="613021" y="396635"/>
                  </a:lnTo>
                  <a:cubicBezTo>
                    <a:pt x="613021" y="254980"/>
                    <a:pt x="556260" y="203984"/>
                    <a:pt x="454090" y="203984"/>
                  </a:cubicBezTo>
                  <a:cubicBezTo>
                    <a:pt x="334891" y="203984"/>
                    <a:pt x="232721" y="294643"/>
                    <a:pt x="232721" y="515626"/>
                  </a:cubicBezTo>
                  <a:lnTo>
                    <a:pt x="232721" y="940592"/>
                  </a:lnTo>
                  <a:cubicBezTo>
                    <a:pt x="232721" y="951924"/>
                    <a:pt x="227045" y="957591"/>
                    <a:pt x="215693" y="957591"/>
                  </a:cubicBezTo>
                  <a:lnTo>
                    <a:pt x="28381" y="957591"/>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5BA7858-9CD6-D6F1-CB11-B3AB0605A16F}"/>
                </a:ext>
              </a:extLst>
            </p:cNvPr>
            <p:cNvSpPr/>
            <p:nvPr/>
          </p:nvSpPr>
          <p:spPr>
            <a:xfrm>
              <a:off x="8487202" y="886266"/>
              <a:ext cx="859320" cy="964000"/>
            </a:xfrm>
            <a:custGeom>
              <a:avLst/>
              <a:gdLst>
                <a:gd name="connsiteX0" fmla="*/ 0 w 859320"/>
                <a:gd name="connsiteY0" fmla="*/ 662947 h 964000"/>
                <a:gd name="connsiteX1" fmla="*/ 374624 w 859320"/>
                <a:gd name="connsiteY1" fmla="*/ 351305 h 964000"/>
                <a:gd name="connsiteX2" fmla="*/ 601668 w 859320"/>
                <a:gd name="connsiteY2" fmla="*/ 390969 h 964000"/>
                <a:gd name="connsiteX3" fmla="*/ 601668 w 859320"/>
                <a:gd name="connsiteY3" fmla="*/ 362638 h 964000"/>
                <a:gd name="connsiteX4" fmla="*/ 425709 w 859320"/>
                <a:gd name="connsiteY4" fmla="*/ 203984 h 964000"/>
                <a:gd name="connsiteX5" fmla="*/ 255426 w 859320"/>
                <a:gd name="connsiteY5" fmla="*/ 288977 h 964000"/>
                <a:gd name="connsiteX6" fmla="*/ 227045 w 859320"/>
                <a:gd name="connsiteY6" fmla="*/ 305976 h 964000"/>
                <a:gd name="connsiteX7" fmla="*/ 39733 w 859320"/>
                <a:gd name="connsiteY7" fmla="*/ 305976 h 964000"/>
                <a:gd name="connsiteX8" fmla="*/ 28381 w 859320"/>
                <a:gd name="connsiteY8" fmla="*/ 294643 h 964000"/>
                <a:gd name="connsiteX9" fmla="*/ 28381 w 859320"/>
                <a:gd name="connsiteY9" fmla="*/ 277644 h 964000"/>
                <a:gd name="connsiteX10" fmla="*/ 425709 w 859320"/>
                <a:gd name="connsiteY10" fmla="*/ 0 h 964000"/>
                <a:gd name="connsiteX11" fmla="*/ 823038 w 859320"/>
                <a:gd name="connsiteY11" fmla="*/ 356972 h 964000"/>
                <a:gd name="connsiteX12" fmla="*/ 823038 w 859320"/>
                <a:gd name="connsiteY12" fmla="*/ 759273 h 964000"/>
                <a:gd name="connsiteX13" fmla="*/ 857094 w 859320"/>
                <a:gd name="connsiteY13" fmla="*/ 929259 h 964000"/>
                <a:gd name="connsiteX14" fmla="*/ 845742 w 859320"/>
                <a:gd name="connsiteY14" fmla="*/ 946258 h 964000"/>
                <a:gd name="connsiteX15" fmla="*/ 618697 w 859320"/>
                <a:gd name="connsiteY15" fmla="*/ 946258 h 964000"/>
                <a:gd name="connsiteX16" fmla="*/ 601668 w 859320"/>
                <a:gd name="connsiteY16" fmla="*/ 929259 h 964000"/>
                <a:gd name="connsiteX17" fmla="*/ 601668 w 859320"/>
                <a:gd name="connsiteY17" fmla="*/ 872597 h 964000"/>
                <a:gd name="connsiteX18" fmla="*/ 334891 w 859320"/>
                <a:gd name="connsiteY18" fmla="*/ 963257 h 964000"/>
                <a:gd name="connsiteX19" fmla="*/ 0 w 859320"/>
                <a:gd name="connsiteY19" fmla="*/ 662947 h 964000"/>
                <a:gd name="connsiteX20" fmla="*/ 601668 w 859320"/>
                <a:gd name="connsiteY20" fmla="*/ 577954 h 964000"/>
                <a:gd name="connsiteX21" fmla="*/ 380300 w 859320"/>
                <a:gd name="connsiteY21" fmla="*/ 538291 h 964000"/>
                <a:gd name="connsiteX22" fmla="*/ 210016 w 859320"/>
                <a:gd name="connsiteY22" fmla="*/ 657281 h 964000"/>
                <a:gd name="connsiteX23" fmla="*/ 374624 w 859320"/>
                <a:gd name="connsiteY23" fmla="*/ 770605 h 964000"/>
                <a:gd name="connsiteX24" fmla="*/ 601668 w 859320"/>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0" h="964000">
                  <a:moveTo>
                    <a:pt x="0" y="662947"/>
                  </a:moveTo>
                  <a:cubicBezTo>
                    <a:pt x="0" y="458963"/>
                    <a:pt x="170284" y="351305"/>
                    <a:pt x="374624" y="351305"/>
                  </a:cubicBezTo>
                  <a:cubicBezTo>
                    <a:pt x="454090" y="351305"/>
                    <a:pt x="539232" y="368304"/>
                    <a:pt x="601668" y="390969"/>
                  </a:cubicBezTo>
                  <a:lnTo>
                    <a:pt x="601668" y="362638"/>
                  </a:lnTo>
                  <a:cubicBezTo>
                    <a:pt x="601668"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6" y="305976"/>
                    <a:pt x="28381" y="300309"/>
                    <a:pt x="28381" y="294643"/>
                  </a:cubicBezTo>
                  <a:cubicBezTo>
                    <a:pt x="28381" y="288977"/>
                    <a:pt x="28381" y="283311"/>
                    <a:pt x="28381" y="277644"/>
                  </a:cubicBezTo>
                  <a:cubicBezTo>
                    <a:pt x="62437" y="124657"/>
                    <a:pt x="204340" y="0"/>
                    <a:pt x="425709" y="0"/>
                  </a:cubicBezTo>
                  <a:cubicBezTo>
                    <a:pt x="664106" y="0"/>
                    <a:pt x="823038" y="135989"/>
                    <a:pt x="823038" y="356972"/>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8" y="940592"/>
                    <a:pt x="601668" y="929259"/>
                  </a:cubicBezTo>
                  <a:lnTo>
                    <a:pt x="601668" y="872597"/>
                  </a:lnTo>
                  <a:cubicBezTo>
                    <a:pt x="544907" y="917927"/>
                    <a:pt x="471117" y="963257"/>
                    <a:pt x="334891" y="963257"/>
                  </a:cubicBezTo>
                  <a:cubicBezTo>
                    <a:pt x="147579" y="974589"/>
                    <a:pt x="0" y="855599"/>
                    <a:pt x="0" y="662947"/>
                  </a:cubicBezTo>
                  <a:close/>
                  <a:moveTo>
                    <a:pt x="601668" y="577954"/>
                  </a:moveTo>
                  <a:cubicBezTo>
                    <a:pt x="522203" y="555289"/>
                    <a:pt x="465442" y="538291"/>
                    <a:pt x="380300" y="538291"/>
                  </a:cubicBezTo>
                  <a:cubicBezTo>
                    <a:pt x="289482" y="538291"/>
                    <a:pt x="210016" y="577954"/>
                    <a:pt x="210016" y="657281"/>
                  </a:cubicBezTo>
                  <a:cubicBezTo>
                    <a:pt x="210016" y="730942"/>
                    <a:pt x="272453" y="770605"/>
                    <a:pt x="374624" y="770605"/>
                  </a:cubicBezTo>
                  <a:cubicBezTo>
                    <a:pt x="493822" y="770605"/>
                    <a:pt x="601668" y="696945"/>
                    <a:pt x="601668" y="577954"/>
                  </a:cubicBezTo>
                  <a:close/>
                </a:path>
              </a:pathLst>
            </a:custGeom>
            <a:grpFill/>
            <a:ln w="56761"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81519DF-A25E-F408-8183-27188FACC733}"/>
                </a:ext>
              </a:extLst>
            </p:cNvPr>
            <p:cNvSpPr/>
            <p:nvPr/>
          </p:nvSpPr>
          <p:spPr>
            <a:xfrm>
              <a:off x="9531609" y="540626"/>
              <a:ext cx="221368" cy="1299688"/>
            </a:xfrm>
            <a:custGeom>
              <a:avLst/>
              <a:gdLst>
                <a:gd name="connsiteX0" fmla="*/ 0 w 221368"/>
                <a:gd name="connsiteY0" fmla="*/ 1280565 h 1299688"/>
                <a:gd name="connsiteX1" fmla="*/ 0 w 221368"/>
                <a:gd name="connsiteY1" fmla="*/ 16999 h 1299688"/>
                <a:gd name="connsiteX2" fmla="*/ 17029 w 221368"/>
                <a:gd name="connsiteY2" fmla="*/ 0 h 1299688"/>
                <a:gd name="connsiteX3" fmla="*/ 204341 w 221368"/>
                <a:gd name="connsiteY3" fmla="*/ 0 h 1299688"/>
                <a:gd name="connsiteX4" fmla="*/ 221368 w 221368"/>
                <a:gd name="connsiteY4" fmla="*/ 16999 h 1299688"/>
                <a:gd name="connsiteX5" fmla="*/ 221368 w 221368"/>
                <a:gd name="connsiteY5" fmla="*/ 1280565 h 1299688"/>
                <a:gd name="connsiteX6" fmla="*/ 204341 w 221368"/>
                <a:gd name="connsiteY6" fmla="*/ 1297564 h 1299688"/>
                <a:gd name="connsiteX7" fmla="*/ 17029 w 221368"/>
                <a:gd name="connsiteY7" fmla="*/ 1297564 h 1299688"/>
                <a:gd name="connsiteX8" fmla="*/ 0 w 221368"/>
                <a:gd name="connsiteY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68" h="1299688">
                  <a:moveTo>
                    <a:pt x="0" y="1280565"/>
                  </a:moveTo>
                  <a:lnTo>
                    <a:pt x="0" y="16999"/>
                  </a:lnTo>
                  <a:cubicBezTo>
                    <a:pt x="0" y="5666"/>
                    <a:pt x="5676" y="0"/>
                    <a:pt x="17029" y="0"/>
                  </a:cubicBezTo>
                  <a:lnTo>
                    <a:pt x="204341" y="0"/>
                  </a:lnTo>
                  <a:cubicBezTo>
                    <a:pt x="215693" y="0"/>
                    <a:pt x="221368" y="5666"/>
                    <a:pt x="221368" y="16999"/>
                  </a:cubicBezTo>
                  <a:lnTo>
                    <a:pt x="221368" y="1280565"/>
                  </a:lnTo>
                  <a:cubicBezTo>
                    <a:pt x="221368" y="1291898"/>
                    <a:pt x="215693" y="1297564"/>
                    <a:pt x="204341" y="1297564"/>
                  </a:cubicBezTo>
                  <a:lnTo>
                    <a:pt x="17029"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F3B1419-0060-2D4E-2DFA-A0DDE31B2D38}"/>
                </a:ext>
              </a:extLst>
            </p:cNvPr>
            <p:cNvSpPr/>
            <p:nvPr/>
          </p:nvSpPr>
          <p:spPr>
            <a:xfrm>
              <a:off x="2890545" y="2161164"/>
              <a:ext cx="885475" cy="1303229"/>
            </a:xfrm>
            <a:custGeom>
              <a:avLst/>
              <a:gdLst>
                <a:gd name="connsiteX0" fmla="*/ 0 w 885475"/>
                <a:gd name="connsiteY0" fmla="*/ 1280565 h 1303229"/>
                <a:gd name="connsiteX1" fmla="*/ 0 w 885475"/>
                <a:gd name="connsiteY1" fmla="*/ 16999 h 1303229"/>
                <a:gd name="connsiteX2" fmla="*/ 17028 w 885475"/>
                <a:gd name="connsiteY2" fmla="*/ 0 h 1303229"/>
                <a:gd name="connsiteX3" fmla="*/ 215693 w 885475"/>
                <a:gd name="connsiteY3" fmla="*/ 0 h 1303229"/>
                <a:gd name="connsiteX4" fmla="*/ 232721 w 885475"/>
                <a:gd name="connsiteY4" fmla="*/ 16999 h 1303229"/>
                <a:gd name="connsiteX5" fmla="*/ 232721 w 885475"/>
                <a:gd name="connsiteY5" fmla="*/ 1087914 h 1303229"/>
                <a:gd name="connsiteX6" fmla="*/ 868447 w 885475"/>
                <a:gd name="connsiteY6" fmla="*/ 1087914 h 1303229"/>
                <a:gd name="connsiteX7" fmla="*/ 885475 w 885475"/>
                <a:gd name="connsiteY7" fmla="*/ 1104912 h 1303229"/>
                <a:gd name="connsiteX8" fmla="*/ 885475 w 885475"/>
                <a:gd name="connsiteY8" fmla="*/ 1286231 h 1303229"/>
                <a:gd name="connsiteX9" fmla="*/ 868447 w 885475"/>
                <a:gd name="connsiteY9" fmla="*/ 1303230 h 1303229"/>
                <a:gd name="connsiteX10" fmla="*/ 17028 w 885475"/>
                <a:gd name="connsiteY10" fmla="*/ 1303230 h 1303229"/>
                <a:gd name="connsiteX11" fmla="*/ 0 w 885475"/>
                <a:gd name="connsiteY11" fmla="*/ 1280565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475" h="1303229">
                  <a:moveTo>
                    <a:pt x="0" y="1280565"/>
                  </a:moveTo>
                  <a:lnTo>
                    <a:pt x="0" y="16999"/>
                  </a:lnTo>
                  <a:cubicBezTo>
                    <a:pt x="0" y="5667"/>
                    <a:pt x="5676" y="0"/>
                    <a:pt x="17028" y="0"/>
                  </a:cubicBezTo>
                  <a:lnTo>
                    <a:pt x="215693" y="0"/>
                  </a:lnTo>
                  <a:cubicBezTo>
                    <a:pt x="227045" y="0"/>
                    <a:pt x="232721" y="5667"/>
                    <a:pt x="232721" y="16999"/>
                  </a:cubicBezTo>
                  <a:lnTo>
                    <a:pt x="232721" y="1087914"/>
                  </a:lnTo>
                  <a:lnTo>
                    <a:pt x="868447" y="1087914"/>
                  </a:lnTo>
                  <a:cubicBezTo>
                    <a:pt x="879799" y="1087914"/>
                    <a:pt x="885475" y="1093580"/>
                    <a:pt x="885475" y="1104912"/>
                  </a:cubicBezTo>
                  <a:lnTo>
                    <a:pt x="885475" y="1286231"/>
                  </a:lnTo>
                  <a:cubicBezTo>
                    <a:pt x="885475" y="1297564"/>
                    <a:pt x="879799" y="1303230"/>
                    <a:pt x="868447" y="1303230"/>
                  </a:cubicBezTo>
                  <a:lnTo>
                    <a:pt x="17028" y="1303230"/>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60634B0-490A-CA0D-8D69-AF939CDD0F5B}"/>
                </a:ext>
              </a:extLst>
            </p:cNvPr>
            <p:cNvSpPr/>
            <p:nvPr/>
          </p:nvSpPr>
          <p:spPr>
            <a:xfrm>
              <a:off x="3923600" y="2161164"/>
              <a:ext cx="244073" cy="1299688"/>
            </a:xfrm>
            <a:custGeom>
              <a:avLst/>
              <a:gdLst>
                <a:gd name="connsiteX0" fmla="*/ 0 w 244073"/>
                <a:gd name="connsiteY0" fmla="*/ 226649 h 1299688"/>
                <a:gd name="connsiteX1" fmla="*/ 0 w 244073"/>
                <a:gd name="connsiteY1" fmla="*/ 16999 h 1299688"/>
                <a:gd name="connsiteX2" fmla="*/ 17028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8 w 244073"/>
                <a:gd name="connsiteY7" fmla="*/ 243647 h 1299688"/>
                <a:gd name="connsiteX8" fmla="*/ 0 w 244073"/>
                <a:gd name="connsiteY8" fmla="*/ 226649 h 1299688"/>
                <a:gd name="connsiteX9" fmla="*/ 11352 w 244073"/>
                <a:gd name="connsiteY9" fmla="*/ 1280565 h 1299688"/>
                <a:gd name="connsiteX10" fmla="*/ 11352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2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7"/>
                    <a:pt x="5676" y="0"/>
                    <a:pt x="17028" y="0"/>
                  </a:cubicBezTo>
                  <a:lnTo>
                    <a:pt x="227045" y="0"/>
                  </a:lnTo>
                  <a:cubicBezTo>
                    <a:pt x="238397" y="0"/>
                    <a:pt x="244073" y="5667"/>
                    <a:pt x="244073" y="16999"/>
                  </a:cubicBezTo>
                  <a:lnTo>
                    <a:pt x="244073" y="226649"/>
                  </a:lnTo>
                  <a:cubicBezTo>
                    <a:pt x="244073" y="237981"/>
                    <a:pt x="238397" y="243647"/>
                    <a:pt x="227045" y="243647"/>
                  </a:cubicBezTo>
                  <a:lnTo>
                    <a:pt x="17028" y="243647"/>
                  </a:lnTo>
                  <a:cubicBezTo>
                    <a:pt x="5676" y="249314"/>
                    <a:pt x="0" y="243647"/>
                    <a:pt x="0" y="226649"/>
                  </a:cubicBezTo>
                  <a:close/>
                  <a:moveTo>
                    <a:pt x="11352" y="1280565"/>
                  </a:moveTo>
                  <a:lnTo>
                    <a:pt x="11352" y="385303"/>
                  </a:lnTo>
                  <a:cubicBezTo>
                    <a:pt x="11352" y="373971"/>
                    <a:pt x="17028" y="368304"/>
                    <a:pt x="28381" y="368304"/>
                  </a:cubicBezTo>
                  <a:lnTo>
                    <a:pt x="215693" y="368304"/>
                  </a:lnTo>
                  <a:cubicBezTo>
                    <a:pt x="227045" y="368304"/>
                    <a:pt x="232721" y="373971"/>
                    <a:pt x="232721" y="385303"/>
                  </a:cubicBezTo>
                  <a:lnTo>
                    <a:pt x="232721" y="1280565"/>
                  </a:lnTo>
                  <a:cubicBezTo>
                    <a:pt x="232721" y="1291898"/>
                    <a:pt x="227045" y="1297564"/>
                    <a:pt x="215693" y="1297564"/>
                  </a:cubicBezTo>
                  <a:lnTo>
                    <a:pt x="28381" y="1297564"/>
                  </a:lnTo>
                  <a:cubicBezTo>
                    <a:pt x="17028" y="1303230"/>
                    <a:pt x="11352" y="1297564"/>
                    <a:pt x="11352" y="1280565"/>
                  </a:cubicBezTo>
                  <a:close/>
                </a:path>
              </a:pathLst>
            </a:custGeom>
            <a:grpFill/>
            <a:ln w="56761"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C971A5-78C3-D7F6-B767-A14AC4BD2D0E}"/>
                </a:ext>
              </a:extLst>
            </p:cNvPr>
            <p:cNvSpPr/>
            <p:nvPr/>
          </p:nvSpPr>
          <p:spPr>
            <a:xfrm>
              <a:off x="4303900" y="2246157"/>
              <a:ext cx="715191" cy="1229781"/>
            </a:xfrm>
            <a:custGeom>
              <a:avLst/>
              <a:gdLst>
                <a:gd name="connsiteX0" fmla="*/ 175960 w 715191"/>
                <a:gd name="connsiteY0" fmla="*/ 923593 h 1229781"/>
                <a:gd name="connsiteX1" fmla="*/ 175960 w 715191"/>
                <a:gd name="connsiteY1" fmla="*/ 481628 h 1229781"/>
                <a:gd name="connsiteX2" fmla="*/ 17028 w 715191"/>
                <a:gd name="connsiteY2" fmla="*/ 481628 h 1229781"/>
                <a:gd name="connsiteX3" fmla="*/ 0 w 715191"/>
                <a:gd name="connsiteY3" fmla="*/ 464630 h 1229781"/>
                <a:gd name="connsiteX4" fmla="*/ 0 w 715191"/>
                <a:gd name="connsiteY4" fmla="*/ 300310 h 1229781"/>
                <a:gd name="connsiteX5" fmla="*/ 17028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79 w 715191"/>
                <a:gd name="connsiteY18" fmla="*/ 1031252 h 1229781"/>
                <a:gd name="connsiteX19" fmla="*/ 686811 w 715191"/>
                <a:gd name="connsiteY19" fmla="*/ 1002921 h 1229781"/>
                <a:gd name="connsiteX20" fmla="*/ 703839 w 715191"/>
                <a:gd name="connsiteY20" fmla="*/ 997254 h 1229781"/>
                <a:gd name="connsiteX21" fmla="*/ 715191 w 715191"/>
                <a:gd name="connsiteY21" fmla="*/ 1014253 h 1229781"/>
                <a:gd name="connsiteX22" fmla="*/ 715191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8" y="481628"/>
                  </a:lnTo>
                  <a:cubicBezTo>
                    <a:pt x="5676" y="481628"/>
                    <a:pt x="0" y="475962"/>
                    <a:pt x="0" y="464630"/>
                  </a:cubicBezTo>
                  <a:lnTo>
                    <a:pt x="0" y="300310"/>
                  </a:lnTo>
                  <a:cubicBezTo>
                    <a:pt x="0" y="288977"/>
                    <a:pt x="5676" y="283311"/>
                    <a:pt x="17028" y="283311"/>
                  </a:cubicBezTo>
                  <a:lnTo>
                    <a:pt x="175960" y="283311"/>
                  </a:lnTo>
                  <a:lnTo>
                    <a:pt x="175960" y="16999"/>
                  </a:lnTo>
                  <a:cubicBezTo>
                    <a:pt x="175960" y="5667"/>
                    <a:pt x="181636" y="0"/>
                    <a:pt x="192988" y="0"/>
                  </a:cubicBezTo>
                  <a:lnTo>
                    <a:pt x="380300" y="0"/>
                  </a:lnTo>
                  <a:cubicBezTo>
                    <a:pt x="391653" y="0"/>
                    <a:pt x="397329" y="5667"/>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5" y="1031252"/>
                    <a:pt x="527879" y="1031252"/>
                  </a:cubicBezTo>
                  <a:cubicBezTo>
                    <a:pt x="584640" y="1031252"/>
                    <a:pt x="624374" y="1025586"/>
                    <a:pt x="686811" y="1002921"/>
                  </a:cubicBezTo>
                  <a:cubicBezTo>
                    <a:pt x="692487" y="1002921"/>
                    <a:pt x="698163" y="997254"/>
                    <a:pt x="703839" y="997254"/>
                  </a:cubicBezTo>
                  <a:cubicBezTo>
                    <a:pt x="715191" y="997254"/>
                    <a:pt x="715191" y="1002921"/>
                    <a:pt x="715191" y="1014253"/>
                  </a:cubicBezTo>
                  <a:lnTo>
                    <a:pt x="715191" y="1167241"/>
                  </a:lnTo>
                  <a:cubicBezTo>
                    <a:pt x="715191" y="1184239"/>
                    <a:pt x="715191" y="1195572"/>
                    <a:pt x="698163" y="1201238"/>
                  </a:cubicBezTo>
                  <a:cubicBezTo>
                    <a:pt x="641402" y="1223903"/>
                    <a:pt x="556260" y="1229569"/>
                    <a:pt x="482470" y="1229569"/>
                  </a:cubicBezTo>
                  <a:cubicBezTo>
                    <a:pt x="312187" y="1235235"/>
                    <a:pt x="175960" y="1127577"/>
                    <a:pt x="175960" y="923593"/>
                  </a:cubicBezTo>
                  <a:close/>
                </a:path>
              </a:pathLst>
            </a:custGeom>
            <a:grpFill/>
            <a:ln w="56761"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AB92F16-7AEB-3F48-2D3D-C6B5E8C26AC7}"/>
                </a:ext>
              </a:extLst>
            </p:cNvPr>
            <p:cNvSpPr/>
            <p:nvPr/>
          </p:nvSpPr>
          <p:spPr>
            <a:xfrm>
              <a:off x="5121262" y="2506803"/>
              <a:ext cx="964940" cy="969041"/>
            </a:xfrm>
            <a:custGeom>
              <a:avLst/>
              <a:gdLst>
                <a:gd name="connsiteX0" fmla="*/ 0 w 964940"/>
                <a:gd name="connsiteY0" fmla="*/ 487295 h 969041"/>
                <a:gd name="connsiteX1" fmla="*/ 482470 w 964940"/>
                <a:gd name="connsiteY1" fmla="*/ 0 h 969041"/>
                <a:gd name="connsiteX2" fmla="*/ 964941 w 964940"/>
                <a:gd name="connsiteY2" fmla="*/ 504293 h 969041"/>
                <a:gd name="connsiteX3" fmla="*/ 964941 w 964940"/>
                <a:gd name="connsiteY3" fmla="*/ 538291 h 969041"/>
                <a:gd name="connsiteX4" fmla="*/ 947912 w 964940"/>
                <a:gd name="connsiteY4" fmla="*/ 555289 h 969041"/>
                <a:gd name="connsiteX5" fmla="*/ 238397 w 964940"/>
                <a:gd name="connsiteY5" fmla="*/ 555289 h 969041"/>
                <a:gd name="connsiteX6" fmla="*/ 482470 w 964940"/>
                <a:gd name="connsiteY6" fmla="*/ 770605 h 969041"/>
                <a:gd name="connsiteX7" fmla="*/ 709515 w 964940"/>
                <a:gd name="connsiteY7" fmla="*/ 657281 h 969041"/>
                <a:gd name="connsiteX8" fmla="*/ 737896 w 964940"/>
                <a:gd name="connsiteY8" fmla="*/ 640282 h 969041"/>
                <a:gd name="connsiteX9" fmla="*/ 930884 w 964940"/>
                <a:gd name="connsiteY9" fmla="*/ 640282 h 969041"/>
                <a:gd name="connsiteX10" fmla="*/ 942236 w 964940"/>
                <a:gd name="connsiteY10" fmla="*/ 651615 h 969041"/>
                <a:gd name="connsiteX11" fmla="*/ 936560 w 964940"/>
                <a:gd name="connsiteY11" fmla="*/ 668613 h 969041"/>
                <a:gd name="connsiteX12" fmla="*/ 476794 w 964940"/>
                <a:gd name="connsiteY12" fmla="*/ 968923 h 969041"/>
                <a:gd name="connsiteX13" fmla="*/ 0 w 964940"/>
                <a:gd name="connsiteY13" fmla="*/ 487295 h 969041"/>
                <a:gd name="connsiteX14" fmla="*/ 726543 w 964940"/>
                <a:gd name="connsiteY14" fmla="*/ 373970 h 969041"/>
                <a:gd name="connsiteX15" fmla="*/ 482470 w 964940"/>
                <a:gd name="connsiteY15" fmla="*/ 203984 h 969041"/>
                <a:gd name="connsiteX16" fmla="*/ 244073 w 964940"/>
                <a:gd name="connsiteY16" fmla="*/ 373970 h 969041"/>
                <a:gd name="connsiteX17" fmla="*/ 726543 w 964940"/>
                <a:gd name="connsiteY17" fmla="*/ 373970 h 96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940" h="969041">
                  <a:moveTo>
                    <a:pt x="0" y="487295"/>
                  </a:moveTo>
                  <a:cubicBezTo>
                    <a:pt x="0" y="198318"/>
                    <a:pt x="215692" y="0"/>
                    <a:pt x="482470" y="0"/>
                  </a:cubicBezTo>
                  <a:cubicBezTo>
                    <a:pt x="788981" y="0"/>
                    <a:pt x="964941" y="232315"/>
                    <a:pt x="964941" y="504293"/>
                  </a:cubicBezTo>
                  <a:lnTo>
                    <a:pt x="964941" y="538291"/>
                  </a:lnTo>
                  <a:cubicBezTo>
                    <a:pt x="964941" y="549623"/>
                    <a:pt x="959264" y="555289"/>
                    <a:pt x="947912" y="555289"/>
                  </a:cubicBezTo>
                  <a:lnTo>
                    <a:pt x="238397" y="555289"/>
                  </a:lnTo>
                  <a:cubicBezTo>
                    <a:pt x="255426" y="679946"/>
                    <a:pt x="346243" y="770605"/>
                    <a:pt x="482470" y="770605"/>
                  </a:cubicBezTo>
                  <a:cubicBezTo>
                    <a:pt x="590316" y="770605"/>
                    <a:pt x="664106" y="736608"/>
                    <a:pt x="709515" y="657281"/>
                  </a:cubicBezTo>
                  <a:cubicBezTo>
                    <a:pt x="720867" y="640282"/>
                    <a:pt x="720867" y="640282"/>
                    <a:pt x="737896" y="640282"/>
                  </a:cubicBezTo>
                  <a:lnTo>
                    <a:pt x="930884" y="640282"/>
                  </a:lnTo>
                  <a:cubicBezTo>
                    <a:pt x="942236" y="640282"/>
                    <a:pt x="942236" y="645948"/>
                    <a:pt x="942236" y="651615"/>
                  </a:cubicBezTo>
                  <a:cubicBezTo>
                    <a:pt x="942236" y="657281"/>
                    <a:pt x="942236" y="657281"/>
                    <a:pt x="936560" y="668613"/>
                  </a:cubicBezTo>
                  <a:cubicBezTo>
                    <a:pt x="857094" y="872597"/>
                    <a:pt x="703839" y="968923"/>
                    <a:pt x="476794" y="968923"/>
                  </a:cubicBezTo>
                  <a:cubicBezTo>
                    <a:pt x="210016" y="974589"/>
                    <a:pt x="0" y="776271"/>
                    <a:pt x="0" y="487295"/>
                  </a:cubicBezTo>
                  <a:close/>
                  <a:moveTo>
                    <a:pt x="726543" y="373970"/>
                  </a:moveTo>
                  <a:cubicBezTo>
                    <a:pt x="692487" y="271978"/>
                    <a:pt x="613021" y="203984"/>
                    <a:pt x="482470" y="203984"/>
                  </a:cubicBezTo>
                  <a:cubicBezTo>
                    <a:pt x="374624" y="203984"/>
                    <a:pt x="283806" y="266312"/>
                    <a:pt x="244073" y="373970"/>
                  </a:cubicBezTo>
                  <a:lnTo>
                    <a:pt x="726543" y="373970"/>
                  </a:lnTo>
                  <a:close/>
                </a:path>
              </a:pathLst>
            </a:custGeom>
            <a:grpFill/>
            <a:ln w="56761"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505FC05-1E58-8ED6-BA15-B8CB818879B8}"/>
                </a:ext>
              </a:extLst>
            </p:cNvPr>
            <p:cNvSpPr/>
            <p:nvPr/>
          </p:nvSpPr>
          <p:spPr>
            <a:xfrm>
              <a:off x="6233782" y="2512470"/>
              <a:ext cx="641401" cy="948382"/>
            </a:xfrm>
            <a:custGeom>
              <a:avLst/>
              <a:gdLst>
                <a:gd name="connsiteX0" fmla="*/ 0 w 641401"/>
                <a:gd name="connsiteY0" fmla="*/ 929260 h 948382"/>
                <a:gd name="connsiteX1" fmla="*/ 0 w 641401"/>
                <a:gd name="connsiteY1" fmla="*/ 33997 h 948382"/>
                <a:gd name="connsiteX2" fmla="*/ 17028 w 641401"/>
                <a:gd name="connsiteY2" fmla="*/ 16998 h 948382"/>
                <a:gd name="connsiteX3" fmla="*/ 204340 w 641401"/>
                <a:gd name="connsiteY3" fmla="*/ 16998 h 948382"/>
                <a:gd name="connsiteX4" fmla="*/ 221369 w 641401"/>
                <a:gd name="connsiteY4" fmla="*/ 33997 h 948382"/>
                <a:gd name="connsiteX5" fmla="*/ 221369 w 641401"/>
                <a:gd name="connsiteY5" fmla="*/ 84993 h 948382"/>
                <a:gd name="connsiteX6" fmla="*/ 448414 w 641401"/>
                <a:gd name="connsiteY6" fmla="*/ 0 h 948382"/>
                <a:gd name="connsiteX7" fmla="*/ 618697 w 641401"/>
                <a:gd name="connsiteY7" fmla="*/ 28331 h 948382"/>
                <a:gd name="connsiteX8" fmla="*/ 641402 w 641401"/>
                <a:gd name="connsiteY8" fmla="*/ 62328 h 948382"/>
                <a:gd name="connsiteX9" fmla="*/ 641402 w 641401"/>
                <a:gd name="connsiteY9" fmla="*/ 237981 h 948382"/>
                <a:gd name="connsiteX10" fmla="*/ 624374 w 641401"/>
                <a:gd name="connsiteY10" fmla="*/ 254980 h 948382"/>
                <a:gd name="connsiteX11" fmla="*/ 613021 w 641401"/>
                <a:gd name="connsiteY11" fmla="*/ 249314 h 948382"/>
                <a:gd name="connsiteX12" fmla="*/ 420033 w 641401"/>
                <a:gd name="connsiteY12" fmla="*/ 198318 h 948382"/>
                <a:gd name="connsiteX13" fmla="*/ 215692 w 641401"/>
                <a:gd name="connsiteY13" fmla="*/ 447631 h 948382"/>
                <a:gd name="connsiteX14" fmla="*/ 215692 w 641401"/>
                <a:gd name="connsiteY14" fmla="*/ 929260 h 948382"/>
                <a:gd name="connsiteX15" fmla="*/ 198664 w 641401"/>
                <a:gd name="connsiteY15" fmla="*/ 946258 h 948382"/>
                <a:gd name="connsiteX16" fmla="*/ 11352 w 641401"/>
                <a:gd name="connsiteY16" fmla="*/ 946258 h 948382"/>
                <a:gd name="connsiteX17" fmla="*/ 0 w 641401"/>
                <a:gd name="connsiteY17" fmla="*/ 929260 h 94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1" h="948382">
                  <a:moveTo>
                    <a:pt x="0" y="929260"/>
                  </a:moveTo>
                  <a:lnTo>
                    <a:pt x="0" y="33997"/>
                  </a:lnTo>
                  <a:cubicBezTo>
                    <a:pt x="0" y="22665"/>
                    <a:pt x="5676" y="16998"/>
                    <a:pt x="17028" y="16998"/>
                  </a:cubicBezTo>
                  <a:lnTo>
                    <a:pt x="204340" y="16998"/>
                  </a:lnTo>
                  <a:cubicBezTo>
                    <a:pt x="215692" y="16998"/>
                    <a:pt x="221369" y="22665"/>
                    <a:pt x="221369" y="33997"/>
                  </a:cubicBezTo>
                  <a:lnTo>
                    <a:pt x="221369" y="84993"/>
                  </a:lnTo>
                  <a:cubicBezTo>
                    <a:pt x="278130" y="33997"/>
                    <a:pt x="357595" y="0"/>
                    <a:pt x="448414" y="0"/>
                  </a:cubicBezTo>
                  <a:cubicBezTo>
                    <a:pt x="510851" y="0"/>
                    <a:pt x="567612" y="11332"/>
                    <a:pt x="618697" y="28331"/>
                  </a:cubicBezTo>
                  <a:cubicBezTo>
                    <a:pt x="635726" y="33997"/>
                    <a:pt x="641402" y="45329"/>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4" y="198318"/>
                    <a:pt x="215692" y="254980"/>
                    <a:pt x="215692" y="447631"/>
                  </a:cubicBezTo>
                  <a:lnTo>
                    <a:pt x="215692" y="929260"/>
                  </a:lnTo>
                  <a:cubicBezTo>
                    <a:pt x="215692" y="940592"/>
                    <a:pt x="210016" y="946258"/>
                    <a:pt x="198664" y="946258"/>
                  </a:cubicBezTo>
                  <a:lnTo>
                    <a:pt x="11352" y="946258"/>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A3C6430-DA78-B68F-5CC9-5D24CB563801}"/>
                </a:ext>
              </a:extLst>
            </p:cNvPr>
            <p:cNvSpPr/>
            <p:nvPr/>
          </p:nvSpPr>
          <p:spPr>
            <a:xfrm>
              <a:off x="6948973" y="2506803"/>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5 h 964000"/>
                <a:gd name="connsiteX7" fmla="*/ 39733 w 859321"/>
                <a:gd name="connsiteY7" fmla="*/ 305975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1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7345 w 859321"/>
                <a:gd name="connsiteY20" fmla="*/ 577954 h 964000"/>
                <a:gd name="connsiteX21" fmla="*/ 385977 w 859321"/>
                <a:gd name="connsiteY21" fmla="*/ 538291 h 964000"/>
                <a:gd name="connsiteX22" fmla="*/ 215693 w 859321"/>
                <a:gd name="connsiteY22" fmla="*/ 657281 h 964000"/>
                <a:gd name="connsiteX23" fmla="*/ 380300 w 859321"/>
                <a:gd name="connsiteY23" fmla="*/ 770605 h 964000"/>
                <a:gd name="connsiteX24" fmla="*/ 607345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5"/>
                    <a:pt x="238397" y="305975"/>
                    <a:pt x="227045" y="305975"/>
                  </a:cubicBezTo>
                  <a:lnTo>
                    <a:pt x="39733" y="305975"/>
                  </a:lnTo>
                  <a:cubicBezTo>
                    <a:pt x="34057" y="305975"/>
                    <a:pt x="28381" y="300309"/>
                    <a:pt x="28381" y="294643"/>
                  </a:cubicBezTo>
                  <a:cubicBezTo>
                    <a:pt x="28381" y="288977"/>
                    <a:pt x="28381" y="283311"/>
                    <a:pt x="28381" y="277644"/>
                  </a:cubicBezTo>
                  <a:cubicBezTo>
                    <a:pt x="62437" y="124657"/>
                    <a:pt x="204340" y="0"/>
                    <a:pt x="425709" y="0"/>
                  </a:cubicBezTo>
                  <a:cubicBezTo>
                    <a:pt x="664106" y="0"/>
                    <a:pt x="823038" y="135989"/>
                    <a:pt x="823038" y="356971"/>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7345" y="577954"/>
                  </a:moveTo>
                  <a:cubicBezTo>
                    <a:pt x="527880" y="555289"/>
                    <a:pt x="471118" y="538291"/>
                    <a:pt x="385977" y="538291"/>
                  </a:cubicBezTo>
                  <a:cubicBezTo>
                    <a:pt x="295158" y="538291"/>
                    <a:pt x="215693" y="577954"/>
                    <a:pt x="215693" y="657281"/>
                  </a:cubicBezTo>
                  <a:cubicBezTo>
                    <a:pt x="215693" y="730942"/>
                    <a:pt x="278130" y="770605"/>
                    <a:pt x="380300" y="770605"/>
                  </a:cubicBezTo>
                  <a:cubicBezTo>
                    <a:pt x="493822" y="776271"/>
                    <a:pt x="607345" y="696944"/>
                    <a:pt x="607345" y="577954"/>
                  </a:cubicBezTo>
                  <a:close/>
                </a:path>
              </a:pathLst>
            </a:custGeom>
            <a:grpFill/>
            <a:ln w="56761"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7D29C2F-B3A8-94E0-F5A5-A9FC6A7D19E8}"/>
                </a:ext>
              </a:extLst>
            </p:cNvPr>
            <p:cNvSpPr/>
            <p:nvPr/>
          </p:nvSpPr>
          <p:spPr>
            <a:xfrm>
              <a:off x="7908238" y="2506803"/>
              <a:ext cx="933110" cy="963731"/>
            </a:xfrm>
            <a:custGeom>
              <a:avLst/>
              <a:gdLst>
                <a:gd name="connsiteX0" fmla="*/ 0 w 933110"/>
                <a:gd name="connsiteY0" fmla="*/ 487295 h 963731"/>
                <a:gd name="connsiteX1" fmla="*/ 488146 w 933110"/>
                <a:gd name="connsiteY1" fmla="*/ 0 h 963731"/>
                <a:gd name="connsiteX2" fmla="*/ 930884 w 933110"/>
                <a:gd name="connsiteY2" fmla="*/ 339973 h 963731"/>
                <a:gd name="connsiteX3" fmla="*/ 919532 w 933110"/>
                <a:gd name="connsiteY3" fmla="*/ 362638 h 963731"/>
                <a:gd name="connsiteX4" fmla="*/ 737896 w 933110"/>
                <a:gd name="connsiteY4" fmla="*/ 362638 h 963731"/>
                <a:gd name="connsiteX5" fmla="*/ 709515 w 933110"/>
                <a:gd name="connsiteY5" fmla="*/ 345639 h 963731"/>
                <a:gd name="connsiteX6" fmla="*/ 488146 w 933110"/>
                <a:gd name="connsiteY6" fmla="*/ 198318 h 963731"/>
                <a:gd name="connsiteX7" fmla="*/ 238397 w 933110"/>
                <a:gd name="connsiteY7" fmla="*/ 481628 h 963731"/>
                <a:gd name="connsiteX8" fmla="*/ 488146 w 933110"/>
                <a:gd name="connsiteY8" fmla="*/ 764939 h 963731"/>
                <a:gd name="connsiteX9" fmla="*/ 709515 w 933110"/>
                <a:gd name="connsiteY9" fmla="*/ 617617 h 963731"/>
                <a:gd name="connsiteX10" fmla="*/ 737896 w 933110"/>
                <a:gd name="connsiteY10" fmla="*/ 600619 h 963731"/>
                <a:gd name="connsiteX11" fmla="*/ 919532 w 933110"/>
                <a:gd name="connsiteY11" fmla="*/ 600619 h 963731"/>
                <a:gd name="connsiteX12" fmla="*/ 930884 w 933110"/>
                <a:gd name="connsiteY12" fmla="*/ 623284 h 963731"/>
                <a:gd name="connsiteX13" fmla="*/ 488146 w 933110"/>
                <a:gd name="connsiteY13" fmla="*/ 963257 h 963731"/>
                <a:gd name="connsiteX14" fmla="*/ 0 w 933110"/>
                <a:gd name="connsiteY14" fmla="*/ 487295 h 9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110" h="963731">
                  <a:moveTo>
                    <a:pt x="0" y="487295"/>
                  </a:moveTo>
                  <a:cubicBezTo>
                    <a:pt x="0" y="192651"/>
                    <a:pt x="210017" y="0"/>
                    <a:pt x="488146" y="0"/>
                  </a:cubicBezTo>
                  <a:cubicBezTo>
                    <a:pt x="732220" y="0"/>
                    <a:pt x="902504" y="158654"/>
                    <a:pt x="930884" y="339973"/>
                  </a:cubicBezTo>
                  <a:cubicBezTo>
                    <a:pt x="930884" y="356971"/>
                    <a:pt x="930884" y="362638"/>
                    <a:pt x="919532" y="362638"/>
                  </a:cubicBezTo>
                  <a:lnTo>
                    <a:pt x="737896" y="362638"/>
                  </a:lnTo>
                  <a:cubicBezTo>
                    <a:pt x="726543" y="362638"/>
                    <a:pt x="715191" y="362638"/>
                    <a:pt x="709515" y="345639"/>
                  </a:cubicBezTo>
                  <a:cubicBezTo>
                    <a:pt x="675459" y="249313"/>
                    <a:pt x="595992" y="198318"/>
                    <a:pt x="488146" y="198318"/>
                  </a:cubicBezTo>
                  <a:cubicBezTo>
                    <a:pt x="340567" y="198318"/>
                    <a:pt x="238397" y="300309"/>
                    <a:pt x="238397" y="481628"/>
                  </a:cubicBezTo>
                  <a:cubicBezTo>
                    <a:pt x="238397" y="662947"/>
                    <a:pt x="340567" y="764939"/>
                    <a:pt x="488146" y="764939"/>
                  </a:cubicBezTo>
                  <a:cubicBezTo>
                    <a:pt x="595992" y="764939"/>
                    <a:pt x="675459" y="713943"/>
                    <a:pt x="709515" y="617617"/>
                  </a:cubicBezTo>
                  <a:cubicBezTo>
                    <a:pt x="715191" y="600619"/>
                    <a:pt x="720868" y="600619"/>
                    <a:pt x="737896" y="600619"/>
                  </a:cubicBezTo>
                  <a:lnTo>
                    <a:pt x="919532" y="600619"/>
                  </a:lnTo>
                  <a:cubicBezTo>
                    <a:pt x="930884" y="600619"/>
                    <a:pt x="936560" y="606285"/>
                    <a:pt x="930884" y="623284"/>
                  </a:cubicBezTo>
                  <a:cubicBezTo>
                    <a:pt x="902504" y="810269"/>
                    <a:pt x="737896" y="963257"/>
                    <a:pt x="488146" y="963257"/>
                  </a:cubicBezTo>
                  <a:cubicBezTo>
                    <a:pt x="210017" y="974589"/>
                    <a:pt x="0" y="781938"/>
                    <a:pt x="0" y="487295"/>
                  </a:cubicBezTo>
                  <a:close/>
                </a:path>
              </a:pathLst>
            </a:custGeom>
            <a:grpFill/>
            <a:ln w="56761"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1B821FF-65D9-FE31-7462-0592328EB9BA}"/>
                </a:ext>
              </a:extLst>
            </p:cNvPr>
            <p:cNvSpPr/>
            <p:nvPr/>
          </p:nvSpPr>
          <p:spPr>
            <a:xfrm>
              <a:off x="8895883" y="2535135"/>
              <a:ext cx="902503" cy="1320228"/>
            </a:xfrm>
            <a:custGeom>
              <a:avLst/>
              <a:gdLst>
                <a:gd name="connsiteX0" fmla="*/ 45409 w 902503"/>
                <a:gd name="connsiteY0" fmla="*/ 1286231 h 1320228"/>
                <a:gd name="connsiteX1" fmla="*/ 28381 w 902503"/>
                <a:gd name="connsiteY1" fmla="*/ 1257900 h 1320228"/>
                <a:gd name="connsiteX2" fmla="*/ 28381 w 902503"/>
                <a:gd name="connsiteY2" fmla="*/ 1093580 h 1320228"/>
                <a:gd name="connsiteX3" fmla="*/ 45409 w 902503"/>
                <a:gd name="connsiteY3" fmla="*/ 1076581 h 1320228"/>
                <a:gd name="connsiteX4" fmla="*/ 192988 w 902503"/>
                <a:gd name="connsiteY4" fmla="*/ 1116244 h 1320228"/>
                <a:gd name="connsiteX5" fmla="*/ 380300 w 902503"/>
                <a:gd name="connsiteY5" fmla="*/ 912261 h 1320228"/>
                <a:gd name="connsiteX6" fmla="*/ 5676 w 902503"/>
                <a:gd name="connsiteY6" fmla="*/ 33997 h 1320228"/>
                <a:gd name="connsiteX7" fmla="*/ 0 w 902503"/>
                <a:gd name="connsiteY7" fmla="*/ 16998 h 1320228"/>
                <a:gd name="connsiteX8" fmla="*/ 17029 w 902503"/>
                <a:gd name="connsiteY8" fmla="*/ 0 h 1320228"/>
                <a:gd name="connsiteX9" fmla="*/ 232721 w 902503"/>
                <a:gd name="connsiteY9" fmla="*/ 0 h 1320228"/>
                <a:gd name="connsiteX10" fmla="*/ 255426 w 902503"/>
                <a:gd name="connsiteY10" fmla="*/ 16998 h 1320228"/>
                <a:gd name="connsiteX11" fmla="*/ 476794 w 902503"/>
                <a:gd name="connsiteY11" fmla="*/ 606285 h 1320228"/>
                <a:gd name="connsiteX12" fmla="*/ 658430 w 902503"/>
                <a:gd name="connsiteY12" fmla="*/ 16998 h 1320228"/>
                <a:gd name="connsiteX13" fmla="*/ 681135 w 902503"/>
                <a:gd name="connsiteY13" fmla="*/ 0 h 1320228"/>
                <a:gd name="connsiteX14" fmla="*/ 885475 w 902503"/>
                <a:gd name="connsiteY14" fmla="*/ 0 h 1320228"/>
                <a:gd name="connsiteX15" fmla="*/ 902503 w 902503"/>
                <a:gd name="connsiteY15" fmla="*/ 11332 h 1320228"/>
                <a:gd name="connsiteX16" fmla="*/ 896828 w 902503"/>
                <a:gd name="connsiteY16" fmla="*/ 33997 h 1320228"/>
                <a:gd name="connsiteX17" fmla="*/ 556260 w 902503"/>
                <a:gd name="connsiteY17" fmla="*/ 1025585 h 1320228"/>
                <a:gd name="connsiteX18" fmla="*/ 227045 w 902503"/>
                <a:gd name="connsiteY18" fmla="*/ 1320228 h 1320228"/>
                <a:gd name="connsiteX19" fmla="*/ 45409 w 902503"/>
                <a:gd name="connsiteY19" fmla="*/ 1286231 h 13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503" h="1320228">
                  <a:moveTo>
                    <a:pt x="45409" y="1286231"/>
                  </a:moveTo>
                  <a:cubicBezTo>
                    <a:pt x="28381" y="1274899"/>
                    <a:pt x="28381" y="1269232"/>
                    <a:pt x="28381" y="1257900"/>
                  </a:cubicBezTo>
                  <a:lnTo>
                    <a:pt x="28381" y="1093580"/>
                  </a:lnTo>
                  <a:cubicBezTo>
                    <a:pt x="28381" y="1082247"/>
                    <a:pt x="34056" y="1076581"/>
                    <a:pt x="45409" y="1076581"/>
                  </a:cubicBezTo>
                  <a:cubicBezTo>
                    <a:pt x="73790" y="1076581"/>
                    <a:pt x="124875" y="1116244"/>
                    <a:pt x="192988" y="1116244"/>
                  </a:cubicBezTo>
                  <a:cubicBezTo>
                    <a:pt x="289482" y="1116244"/>
                    <a:pt x="340567" y="1053916"/>
                    <a:pt x="380300" y="912261"/>
                  </a:cubicBezTo>
                  <a:lnTo>
                    <a:pt x="5676" y="33997"/>
                  </a:lnTo>
                  <a:cubicBezTo>
                    <a:pt x="0" y="22665"/>
                    <a:pt x="0" y="22665"/>
                    <a:pt x="0" y="16998"/>
                  </a:cubicBezTo>
                  <a:cubicBezTo>
                    <a:pt x="0" y="5666"/>
                    <a:pt x="5676" y="0"/>
                    <a:pt x="17029" y="0"/>
                  </a:cubicBezTo>
                  <a:lnTo>
                    <a:pt x="232721" y="0"/>
                  </a:lnTo>
                  <a:cubicBezTo>
                    <a:pt x="249749" y="0"/>
                    <a:pt x="249749" y="5666"/>
                    <a:pt x="255426" y="16998"/>
                  </a:cubicBezTo>
                  <a:lnTo>
                    <a:pt x="476794" y="606285"/>
                  </a:lnTo>
                  <a:lnTo>
                    <a:pt x="658430" y="16998"/>
                  </a:lnTo>
                  <a:cubicBezTo>
                    <a:pt x="664106" y="5666"/>
                    <a:pt x="664106" y="0"/>
                    <a:pt x="681135" y="0"/>
                  </a:cubicBezTo>
                  <a:lnTo>
                    <a:pt x="885475" y="0"/>
                  </a:lnTo>
                  <a:cubicBezTo>
                    <a:pt x="896828" y="0"/>
                    <a:pt x="902503" y="5666"/>
                    <a:pt x="902503" y="11332"/>
                  </a:cubicBezTo>
                  <a:cubicBezTo>
                    <a:pt x="902503" y="16998"/>
                    <a:pt x="902503" y="22665"/>
                    <a:pt x="896828" y="33997"/>
                  </a:cubicBezTo>
                  <a:lnTo>
                    <a:pt x="556260" y="1025585"/>
                  </a:lnTo>
                  <a:cubicBezTo>
                    <a:pt x="476794" y="1263566"/>
                    <a:pt x="351919" y="1320228"/>
                    <a:pt x="227045" y="1320228"/>
                  </a:cubicBezTo>
                  <a:cubicBezTo>
                    <a:pt x="147579" y="1314562"/>
                    <a:pt x="85142" y="1303230"/>
                    <a:pt x="45409" y="1286231"/>
                  </a:cubicBezTo>
                  <a:close/>
                </a:path>
              </a:pathLst>
            </a:custGeom>
            <a:grpFill/>
            <a:ln w="56761"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D741F34-C24C-F2C7-B467-38AC670D85C7}"/>
                </a:ext>
              </a:extLst>
            </p:cNvPr>
            <p:cNvSpPr/>
            <p:nvPr/>
          </p:nvSpPr>
          <p:spPr>
            <a:xfrm>
              <a:off x="2771347" y="3781702"/>
              <a:ext cx="998997" cy="1303229"/>
            </a:xfrm>
            <a:custGeom>
              <a:avLst/>
              <a:gdLst>
                <a:gd name="connsiteX0" fmla="*/ 380300 w 998997"/>
                <a:gd name="connsiteY0" fmla="*/ 1286231 h 1303229"/>
                <a:gd name="connsiteX1" fmla="*/ 380300 w 998997"/>
                <a:gd name="connsiteY1" fmla="*/ 215316 h 1303229"/>
                <a:gd name="connsiteX2" fmla="*/ 17028 w 998997"/>
                <a:gd name="connsiteY2" fmla="*/ 215316 h 1303229"/>
                <a:gd name="connsiteX3" fmla="*/ 0 w 998997"/>
                <a:gd name="connsiteY3" fmla="*/ 198318 h 1303229"/>
                <a:gd name="connsiteX4" fmla="*/ 0 w 998997"/>
                <a:gd name="connsiteY4" fmla="*/ 16998 h 1303229"/>
                <a:gd name="connsiteX5" fmla="*/ 17028 w 998997"/>
                <a:gd name="connsiteY5" fmla="*/ 0 h 1303229"/>
                <a:gd name="connsiteX6" fmla="*/ 981969 w 998997"/>
                <a:gd name="connsiteY6" fmla="*/ 0 h 1303229"/>
                <a:gd name="connsiteX7" fmla="*/ 998997 w 998997"/>
                <a:gd name="connsiteY7" fmla="*/ 16998 h 1303229"/>
                <a:gd name="connsiteX8" fmla="*/ 998997 w 998997"/>
                <a:gd name="connsiteY8" fmla="*/ 198318 h 1303229"/>
                <a:gd name="connsiteX9" fmla="*/ 981969 w 998997"/>
                <a:gd name="connsiteY9" fmla="*/ 215316 h 1303229"/>
                <a:gd name="connsiteX10" fmla="*/ 618697 w 998997"/>
                <a:gd name="connsiteY10" fmla="*/ 215316 h 1303229"/>
                <a:gd name="connsiteX11" fmla="*/ 618697 w 998997"/>
                <a:gd name="connsiteY11" fmla="*/ 1286231 h 1303229"/>
                <a:gd name="connsiteX12" fmla="*/ 601669 w 998997"/>
                <a:gd name="connsiteY12" fmla="*/ 1303230 h 1303229"/>
                <a:gd name="connsiteX13" fmla="*/ 403005 w 998997"/>
                <a:gd name="connsiteY13" fmla="*/ 1303230 h 1303229"/>
                <a:gd name="connsiteX14" fmla="*/ 380300 w 998997"/>
                <a:gd name="connsiteY14" fmla="*/ 1286231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997" h="1303229">
                  <a:moveTo>
                    <a:pt x="380300" y="1286231"/>
                  </a:moveTo>
                  <a:lnTo>
                    <a:pt x="380300" y="215316"/>
                  </a:lnTo>
                  <a:lnTo>
                    <a:pt x="17028" y="215316"/>
                  </a:lnTo>
                  <a:cubicBezTo>
                    <a:pt x="5676" y="215316"/>
                    <a:pt x="0" y="209650"/>
                    <a:pt x="0" y="198318"/>
                  </a:cubicBezTo>
                  <a:lnTo>
                    <a:pt x="0" y="16998"/>
                  </a:lnTo>
                  <a:cubicBezTo>
                    <a:pt x="0" y="5666"/>
                    <a:pt x="5676" y="0"/>
                    <a:pt x="17028" y="0"/>
                  </a:cubicBezTo>
                  <a:lnTo>
                    <a:pt x="981969" y="0"/>
                  </a:lnTo>
                  <a:cubicBezTo>
                    <a:pt x="993321" y="0"/>
                    <a:pt x="998997" y="5666"/>
                    <a:pt x="998997" y="16998"/>
                  </a:cubicBezTo>
                  <a:lnTo>
                    <a:pt x="998997" y="198318"/>
                  </a:lnTo>
                  <a:cubicBezTo>
                    <a:pt x="998997" y="209650"/>
                    <a:pt x="993321" y="215316"/>
                    <a:pt x="981969" y="215316"/>
                  </a:cubicBezTo>
                  <a:lnTo>
                    <a:pt x="618697" y="215316"/>
                  </a:lnTo>
                  <a:lnTo>
                    <a:pt x="618697" y="1286231"/>
                  </a:lnTo>
                  <a:cubicBezTo>
                    <a:pt x="618697" y="1297563"/>
                    <a:pt x="613021" y="1303230"/>
                    <a:pt x="601669" y="1303230"/>
                  </a:cubicBezTo>
                  <a:lnTo>
                    <a:pt x="403005" y="1303230"/>
                  </a:lnTo>
                  <a:cubicBezTo>
                    <a:pt x="385976" y="1303230"/>
                    <a:pt x="380300" y="1297563"/>
                    <a:pt x="380300" y="1286231"/>
                  </a:cubicBezTo>
                  <a:close/>
                </a:path>
              </a:pathLst>
            </a:custGeom>
            <a:grpFill/>
            <a:ln w="5676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78DE79C4-8329-00AD-2CA5-66557E27262B}"/>
                </a:ext>
              </a:extLst>
            </p:cNvPr>
            <p:cNvSpPr/>
            <p:nvPr/>
          </p:nvSpPr>
          <p:spPr>
            <a:xfrm>
              <a:off x="3832782" y="4138674"/>
              <a:ext cx="641402" cy="946258"/>
            </a:xfrm>
            <a:custGeom>
              <a:avLst/>
              <a:gdLst>
                <a:gd name="connsiteX0" fmla="*/ 0 w 641402"/>
                <a:gd name="connsiteY0" fmla="*/ 929260 h 946258"/>
                <a:gd name="connsiteX1" fmla="*/ 0 w 641402"/>
                <a:gd name="connsiteY1" fmla="*/ 33997 h 946258"/>
                <a:gd name="connsiteX2" fmla="*/ 17029 w 641402"/>
                <a:gd name="connsiteY2" fmla="*/ 16999 h 946258"/>
                <a:gd name="connsiteX3" fmla="*/ 204341 w 641402"/>
                <a:gd name="connsiteY3" fmla="*/ 16999 h 946258"/>
                <a:gd name="connsiteX4" fmla="*/ 221369 w 641402"/>
                <a:gd name="connsiteY4" fmla="*/ 33997 h 946258"/>
                <a:gd name="connsiteX5" fmla="*/ 221369 w 641402"/>
                <a:gd name="connsiteY5" fmla="*/ 84993 h 946258"/>
                <a:gd name="connsiteX6" fmla="*/ 448414 w 641402"/>
                <a:gd name="connsiteY6" fmla="*/ 0 h 946258"/>
                <a:gd name="connsiteX7" fmla="*/ 618697 w 641402"/>
                <a:gd name="connsiteY7" fmla="*/ 28331 h 946258"/>
                <a:gd name="connsiteX8" fmla="*/ 641402 w 641402"/>
                <a:gd name="connsiteY8" fmla="*/ 62328 h 946258"/>
                <a:gd name="connsiteX9" fmla="*/ 641402 w 641402"/>
                <a:gd name="connsiteY9" fmla="*/ 237981 h 946258"/>
                <a:gd name="connsiteX10" fmla="*/ 624374 w 641402"/>
                <a:gd name="connsiteY10" fmla="*/ 254980 h 946258"/>
                <a:gd name="connsiteX11" fmla="*/ 613021 w 641402"/>
                <a:gd name="connsiteY11" fmla="*/ 249314 h 946258"/>
                <a:gd name="connsiteX12" fmla="*/ 420033 w 641402"/>
                <a:gd name="connsiteY12" fmla="*/ 198318 h 946258"/>
                <a:gd name="connsiteX13" fmla="*/ 215693 w 641402"/>
                <a:gd name="connsiteY13" fmla="*/ 447631 h 946258"/>
                <a:gd name="connsiteX14" fmla="*/ 215693 w 641402"/>
                <a:gd name="connsiteY14" fmla="*/ 929260 h 946258"/>
                <a:gd name="connsiteX15" fmla="*/ 198664 w 641402"/>
                <a:gd name="connsiteY15" fmla="*/ 946258 h 946258"/>
                <a:gd name="connsiteX16" fmla="*/ 11352 w 641402"/>
                <a:gd name="connsiteY16" fmla="*/ 946258 h 946258"/>
                <a:gd name="connsiteX17" fmla="*/ 0 w 641402"/>
                <a:gd name="connsiteY17" fmla="*/ 929260 h 9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2" h="946258">
                  <a:moveTo>
                    <a:pt x="0" y="929260"/>
                  </a:moveTo>
                  <a:lnTo>
                    <a:pt x="0" y="33997"/>
                  </a:lnTo>
                  <a:cubicBezTo>
                    <a:pt x="0" y="22665"/>
                    <a:pt x="5676" y="16999"/>
                    <a:pt x="17029" y="16999"/>
                  </a:cubicBezTo>
                  <a:lnTo>
                    <a:pt x="204341" y="16999"/>
                  </a:lnTo>
                  <a:cubicBezTo>
                    <a:pt x="215693" y="16999"/>
                    <a:pt x="221369" y="22665"/>
                    <a:pt x="221369" y="33997"/>
                  </a:cubicBezTo>
                  <a:lnTo>
                    <a:pt x="221369" y="84993"/>
                  </a:lnTo>
                  <a:cubicBezTo>
                    <a:pt x="278130" y="33997"/>
                    <a:pt x="357596" y="0"/>
                    <a:pt x="448414" y="0"/>
                  </a:cubicBezTo>
                  <a:cubicBezTo>
                    <a:pt x="510851" y="0"/>
                    <a:pt x="567612" y="11333"/>
                    <a:pt x="618697" y="28331"/>
                  </a:cubicBezTo>
                  <a:cubicBezTo>
                    <a:pt x="635726" y="33997"/>
                    <a:pt x="641402" y="45330"/>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5" y="198318"/>
                    <a:pt x="215693" y="254980"/>
                    <a:pt x="215693" y="447631"/>
                  </a:cubicBezTo>
                  <a:lnTo>
                    <a:pt x="215693" y="929260"/>
                  </a:lnTo>
                  <a:cubicBezTo>
                    <a:pt x="215693" y="940592"/>
                    <a:pt x="210017" y="946258"/>
                    <a:pt x="198664" y="946258"/>
                  </a:cubicBezTo>
                  <a:lnTo>
                    <a:pt x="11352" y="946258"/>
                  </a:lnTo>
                  <a:cubicBezTo>
                    <a:pt x="5676" y="946258"/>
                    <a:pt x="0" y="940592"/>
                    <a:pt x="0" y="929260"/>
                  </a:cubicBezTo>
                  <a:close/>
                </a:path>
              </a:pathLst>
            </a:custGeom>
            <a:grpFill/>
            <a:ln w="56761"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4D49C73-7E32-0AA4-0160-B6525BA7C1F5}"/>
                </a:ext>
              </a:extLst>
            </p:cNvPr>
            <p:cNvSpPr/>
            <p:nvPr/>
          </p:nvSpPr>
          <p:spPr>
            <a:xfrm>
              <a:off x="4604734" y="4150006"/>
              <a:ext cx="828714" cy="946451"/>
            </a:xfrm>
            <a:custGeom>
              <a:avLst/>
              <a:gdLst>
                <a:gd name="connsiteX0" fmla="*/ 0 w 828714"/>
                <a:gd name="connsiteY0" fmla="*/ 640282 h 946451"/>
                <a:gd name="connsiteX1" fmla="*/ 0 w 828714"/>
                <a:gd name="connsiteY1" fmla="*/ 22665 h 946451"/>
                <a:gd name="connsiteX2" fmla="*/ 17029 w 828714"/>
                <a:gd name="connsiteY2" fmla="*/ 5666 h 946451"/>
                <a:gd name="connsiteX3" fmla="*/ 204341 w 828714"/>
                <a:gd name="connsiteY3" fmla="*/ 5666 h 946451"/>
                <a:gd name="connsiteX4" fmla="*/ 221369 w 828714"/>
                <a:gd name="connsiteY4" fmla="*/ 22665 h 946451"/>
                <a:gd name="connsiteX5" fmla="*/ 221369 w 828714"/>
                <a:gd name="connsiteY5" fmla="*/ 560955 h 946451"/>
                <a:gd name="connsiteX6" fmla="*/ 380300 w 828714"/>
                <a:gd name="connsiteY6" fmla="*/ 753607 h 946451"/>
                <a:gd name="connsiteX7" fmla="*/ 601669 w 828714"/>
                <a:gd name="connsiteY7" fmla="*/ 441965 h 946451"/>
                <a:gd name="connsiteX8" fmla="*/ 601669 w 828714"/>
                <a:gd name="connsiteY8" fmla="*/ 16998 h 946451"/>
                <a:gd name="connsiteX9" fmla="*/ 618697 w 828714"/>
                <a:gd name="connsiteY9" fmla="*/ 0 h 946451"/>
                <a:gd name="connsiteX10" fmla="*/ 811686 w 828714"/>
                <a:gd name="connsiteY10" fmla="*/ 0 h 946451"/>
                <a:gd name="connsiteX11" fmla="*/ 828714 w 828714"/>
                <a:gd name="connsiteY11" fmla="*/ 16998 h 946451"/>
                <a:gd name="connsiteX12" fmla="*/ 828714 w 828714"/>
                <a:gd name="connsiteY12" fmla="*/ 912261 h 946451"/>
                <a:gd name="connsiteX13" fmla="*/ 811686 w 828714"/>
                <a:gd name="connsiteY13" fmla="*/ 929259 h 946451"/>
                <a:gd name="connsiteX14" fmla="*/ 624374 w 828714"/>
                <a:gd name="connsiteY14" fmla="*/ 929259 h 946451"/>
                <a:gd name="connsiteX15" fmla="*/ 607345 w 828714"/>
                <a:gd name="connsiteY15" fmla="*/ 912261 h 946451"/>
                <a:gd name="connsiteX16" fmla="*/ 607345 w 828714"/>
                <a:gd name="connsiteY16" fmla="*/ 844266 h 946451"/>
                <a:gd name="connsiteX17" fmla="*/ 323539 w 828714"/>
                <a:gd name="connsiteY17" fmla="*/ 946258 h 946451"/>
                <a:gd name="connsiteX18" fmla="*/ 0 w 828714"/>
                <a:gd name="connsiteY18" fmla="*/ 640282 h 9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8714" h="946451">
                  <a:moveTo>
                    <a:pt x="0" y="640282"/>
                  </a:moveTo>
                  <a:lnTo>
                    <a:pt x="0" y="22665"/>
                  </a:lnTo>
                  <a:cubicBezTo>
                    <a:pt x="0" y="11332"/>
                    <a:pt x="5676" y="5666"/>
                    <a:pt x="17029" y="5666"/>
                  </a:cubicBezTo>
                  <a:lnTo>
                    <a:pt x="204341" y="5666"/>
                  </a:lnTo>
                  <a:cubicBezTo>
                    <a:pt x="215693" y="5666"/>
                    <a:pt x="221369" y="11332"/>
                    <a:pt x="221369" y="22665"/>
                  </a:cubicBezTo>
                  <a:lnTo>
                    <a:pt x="221369" y="560955"/>
                  </a:lnTo>
                  <a:cubicBezTo>
                    <a:pt x="221369" y="702610"/>
                    <a:pt x="278130" y="753607"/>
                    <a:pt x="380300" y="753607"/>
                  </a:cubicBezTo>
                  <a:cubicBezTo>
                    <a:pt x="499499" y="753607"/>
                    <a:pt x="601669" y="662947"/>
                    <a:pt x="601669" y="441965"/>
                  </a:cubicBezTo>
                  <a:lnTo>
                    <a:pt x="601669" y="16998"/>
                  </a:lnTo>
                  <a:cubicBezTo>
                    <a:pt x="601669" y="5666"/>
                    <a:pt x="607345" y="0"/>
                    <a:pt x="618697" y="0"/>
                  </a:cubicBezTo>
                  <a:lnTo>
                    <a:pt x="811686" y="0"/>
                  </a:lnTo>
                  <a:cubicBezTo>
                    <a:pt x="823038" y="0"/>
                    <a:pt x="828714" y="5666"/>
                    <a:pt x="828714" y="16998"/>
                  </a:cubicBezTo>
                  <a:lnTo>
                    <a:pt x="828714" y="912261"/>
                  </a:lnTo>
                  <a:cubicBezTo>
                    <a:pt x="828714" y="923593"/>
                    <a:pt x="823038" y="929259"/>
                    <a:pt x="811686" y="929259"/>
                  </a:cubicBezTo>
                  <a:lnTo>
                    <a:pt x="624374" y="929259"/>
                  </a:lnTo>
                  <a:cubicBezTo>
                    <a:pt x="613021" y="929259"/>
                    <a:pt x="607345" y="923593"/>
                    <a:pt x="607345" y="912261"/>
                  </a:cubicBezTo>
                  <a:lnTo>
                    <a:pt x="607345" y="844266"/>
                  </a:lnTo>
                  <a:cubicBezTo>
                    <a:pt x="533556" y="906595"/>
                    <a:pt x="442738" y="946258"/>
                    <a:pt x="323539" y="946258"/>
                  </a:cubicBezTo>
                  <a:cubicBezTo>
                    <a:pt x="119199" y="951924"/>
                    <a:pt x="0" y="832934"/>
                    <a:pt x="0" y="640282"/>
                  </a:cubicBezTo>
                  <a:close/>
                </a:path>
              </a:pathLst>
            </a:custGeom>
            <a:grpFill/>
            <a:ln w="56761"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0FA884B-F8AA-2A06-C6CF-1B3BE18697FE}"/>
                </a:ext>
              </a:extLst>
            </p:cNvPr>
            <p:cNvSpPr/>
            <p:nvPr/>
          </p:nvSpPr>
          <p:spPr>
            <a:xfrm>
              <a:off x="5569675" y="4133007"/>
              <a:ext cx="800333" cy="974589"/>
            </a:xfrm>
            <a:custGeom>
              <a:avLst/>
              <a:gdLst>
                <a:gd name="connsiteX0" fmla="*/ 0 w 800333"/>
                <a:gd name="connsiteY0" fmla="*/ 640283 h 974589"/>
                <a:gd name="connsiteX1" fmla="*/ 17029 w 800333"/>
                <a:gd name="connsiteY1" fmla="*/ 623284 h 974589"/>
                <a:gd name="connsiteX2" fmla="*/ 204341 w 800333"/>
                <a:gd name="connsiteY2" fmla="*/ 623284 h 974589"/>
                <a:gd name="connsiteX3" fmla="*/ 221369 w 800333"/>
                <a:gd name="connsiteY3" fmla="*/ 640283 h 974589"/>
                <a:gd name="connsiteX4" fmla="*/ 414357 w 800333"/>
                <a:gd name="connsiteY4" fmla="*/ 770605 h 974589"/>
                <a:gd name="connsiteX5" fmla="*/ 578965 w 800333"/>
                <a:gd name="connsiteY5" fmla="*/ 679946 h 974589"/>
                <a:gd name="connsiteX6" fmla="*/ 346244 w 800333"/>
                <a:gd name="connsiteY6" fmla="*/ 560956 h 974589"/>
                <a:gd name="connsiteX7" fmla="*/ 17029 w 800333"/>
                <a:gd name="connsiteY7" fmla="*/ 288977 h 974589"/>
                <a:gd name="connsiteX8" fmla="*/ 385977 w 800333"/>
                <a:gd name="connsiteY8" fmla="*/ 0 h 974589"/>
                <a:gd name="connsiteX9" fmla="*/ 777629 w 800333"/>
                <a:gd name="connsiteY9" fmla="*/ 288977 h 974589"/>
                <a:gd name="connsiteX10" fmla="*/ 760601 w 800333"/>
                <a:gd name="connsiteY10" fmla="*/ 305976 h 974589"/>
                <a:gd name="connsiteX11" fmla="*/ 573289 w 800333"/>
                <a:gd name="connsiteY11" fmla="*/ 305976 h 974589"/>
                <a:gd name="connsiteX12" fmla="*/ 544908 w 800333"/>
                <a:gd name="connsiteY12" fmla="*/ 288977 h 974589"/>
                <a:gd name="connsiteX13" fmla="*/ 380300 w 800333"/>
                <a:gd name="connsiteY13" fmla="*/ 198318 h 974589"/>
                <a:gd name="connsiteX14" fmla="*/ 238397 w 800333"/>
                <a:gd name="connsiteY14" fmla="*/ 288977 h 974589"/>
                <a:gd name="connsiteX15" fmla="*/ 465442 w 800333"/>
                <a:gd name="connsiteY15" fmla="*/ 402301 h 974589"/>
                <a:gd name="connsiteX16" fmla="*/ 800334 w 800333"/>
                <a:gd name="connsiteY16" fmla="*/ 679946 h 974589"/>
                <a:gd name="connsiteX17" fmla="*/ 403005 w 800333"/>
                <a:gd name="connsiteY17" fmla="*/ 974589 h 974589"/>
                <a:gd name="connsiteX18" fmla="*/ 0 w 800333"/>
                <a:gd name="connsiteY18" fmla="*/ 640283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0333" h="974589">
                  <a:moveTo>
                    <a:pt x="0" y="640283"/>
                  </a:moveTo>
                  <a:cubicBezTo>
                    <a:pt x="0" y="628950"/>
                    <a:pt x="5676" y="623284"/>
                    <a:pt x="17029" y="623284"/>
                  </a:cubicBezTo>
                  <a:lnTo>
                    <a:pt x="204341" y="623284"/>
                  </a:lnTo>
                  <a:cubicBezTo>
                    <a:pt x="215693" y="623284"/>
                    <a:pt x="221369" y="628950"/>
                    <a:pt x="221369" y="640283"/>
                  </a:cubicBezTo>
                  <a:cubicBezTo>
                    <a:pt x="238397" y="730942"/>
                    <a:pt x="317863" y="770605"/>
                    <a:pt x="414357" y="770605"/>
                  </a:cubicBezTo>
                  <a:cubicBezTo>
                    <a:pt x="505175" y="770605"/>
                    <a:pt x="578965" y="736608"/>
                    <a:pt x="578965" y="679946"/>
                  </a:cubicBezTo>
                  <a:cubicBezTo>
                    <a:pt x="578965" y="628950"/>
                    <a:pt x="516528" y="589287"/>
                    <a:pt x="346244" y="560956"/>
                  </a:cubicBezTo>
                  <a:cubicBezTo>
                    <a:pt x="119199" y="521292"/>
                    <a:pt x="17029" y="430632"/>
                    <a:pt x="17029" y="288977"/>
                  </a:cubicBezTo>
                  <a:cubicBezTo>
                    <a:pt x="17029" y="79327"/>
                    <a:pt x="210017" y="0"/>
                    <a:pt x="385977" y="0"/>
                  </a:cubicBezTo>
                  <a:cubicBezTo>
                    <a:pt x="613021" y="0"/>
                    <a:pt x="760601" y="124657"/>
                    <a:pt x="777629" y="288977"/>
                  </a:cubicBezTo>
                  <a:cubicBezTo>
                    <a:pt x="777629" y="300310"/>
                    <a:pt x="771953" y="305976"/>
                    <a:pt x="760601" y="305976"/>
                  </a:cubicBezTo>
                  <a:lnTo>
                    <a:pt x="573289" y="305976"/>
                  </a:lnTo>
                  <a:cubicBezTo>
                    <a:pt x="561936" y="305976"/>
                    <a:pt x="550584" y="300310"/>
                    <a:pt x="544908" y="288977"/>
                  </a:cubicBezTo>
                  <a:cubicBezTo>
                    <a:pt x="516528" y="232315"/>
                    <a:pt x="465442" y="198318"/>
                    <a:pt x="380300" y="198318"/>
                  </a:cubicBezTo>
                  <a:cubicBezTo>
                    <a:pt x="306511" y="198318"/>
                    <a:pt x="238397" y="226649"/>
                    <a:pt x="238397" y="288977"/>
                  </a:cubicBezTo>
                  <a:cubicBezTo>
                    <a:pt x="238397" y="334307"/>
                    <a:pt x="278130" y="373970"/>
                    <a:pt x="465442" y="402301"/>
                  </a:cubicBezTo>
                  <a:cubicBezTo>
                    <a:pt x="669783" y="436298"/>
                    <a:pt x="800334" y="504293"/>
                    <a:pt x="800334" y="679946"/>
                  </a:cubicBezTo>
                  <a:cubicBezTo>
                    <a:pt x="800334" y="855599"/>
                    <a:pt x="635726" y="974589"/>
                    <a:pt x="403005" y="974589"/>
                  </a:cubicBezTo>
                  <a:cubicBezTo>
                    <a:pt x="175960" y="968923"/>
                    <a:pt x="17029" y="844266"/>
                    <a:pt x="0" y="640283"/>
                  </a:cubicBezTo>
                  <a:close/>
                </a:path>
              </a:pathLst>
            </a:custGeom>
            <a:grpFill/>
            <a:ln w="5676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1822511-202C-6221-A5DB-6DAE7C7B277C}"/>
                </a:ext>
              </a:extLst>
            </p:cNvPr>
            <p:cNvSpPr/>
            <p:nvPr/>
          </p:nvSpPr>
          <p:spPr>
            <a:xfrm>
              <a:off x="6449474" y="3866695"/>
              <a:ext cx="715191" cy="1229792"/>
            </a:xfrm>
            <a:custGeom>
              <a:avLst/>
              <a:gdLst>
                <a:gd name="connsiteX0" fmla="*/ 175960 w 715191"/>
                <a:gd name="connsiteY0" fmla="*/ 923593 h 1229792"/>
                <a:gd name="connsiteX1" fmla="*/ 175960 w 715191"/>
                <a:gd name="connsiteY1" fmla="*/ 481628 h 1229792"/>
                <a:gd name="connsiteX2" fmla="*/ 17029 w 715191"/>
                <a:gd name="connsiteY2" fmla="*/ 481628 h 1229792"/>
                <a:gd name="connsiteX3" fmla="*/ 0 w 715191"/>
                <a:gd name="connsiteY3" fmla="*/ 464630 h 1229792"/>
                <a:gd name="connsiteX4" fmla="*/ 0 w 715191"/>
                <a:gd name="connsiteY4" fmla="*/ 300309 h 1229792"/>
                <a:gd name="connsiteX5" fmla="*/ 17029 w 715191"/>
                <a:gd name="connsiteY5" fmla="*/ 283311 h 1229792"/>
                <a:gd name="connsiteX6" fmla="*/ 175960 w 715191"/>
                <a:gd name="connsiteY6" fmla="*/ 283311 h 1229792"/>
                <a:gd name="connsiteX7" fmla="*/ 175960 w 715191"/>
                <a:gd name="connsiteY7" fmla="*/ 16998 h 1229792"/>
                <a:gd name="connsiteX8" fmla="*/ 192988 w 715191"/>
                <a:gd name="connsiteY8" fmla="*/ 0 h 1229792"/>
                <a:gd name="connsiteX9" fmla="*/ 380300 w 715191"/>
                <a:gd name="connsiteY9" fmla="*/ 0 h 1229792"/>
                <a:gd name="connsiteX10" fmla="*/ 397329 w 715191"/>
                <a:gd name="connsiteY10" fmla="*/ 16998 h 1229792"/>
                <a:gd name="connsiteX11" fmla="*/ 397329 w 715191"/>
                <a:gd name="connsiteY11" fmla="*/ 283311 h 1229792"/>
                <a:gd name="connsiteX12" fmla="*/ 681135 w 715191"/>
                <a:gd name="connsiteY12" fmla="*/ 283311 h 1229792"/>
                <a:gd name="connsiteX13" fmla="*/ 698163 w 715191"/>
                <a:gd name="connsiteY13" fmla="*/ 300309 h 1229792"/>
                <a:gd name="connsiteX14" fmla="*/ 698163 w 715191"/>
                <a:gd name="connsiteY14" fmla="*/ 464630 h 1229792"/>
                <a:gd name="connsiteX15" fmla="*/ 681135 w 715191"/>
                <a:gd name="connsiteY15" fmla="*/ 481628 h 1229792"/>
                <a:gd name="connsiteX16" fmla="*/ 397329 w 715191"/>
                <a:gd name="connsiteY16" fmla="*/ 481628 h 1229792"/>
                <a:gd name="connsiteX17" fmla="*/ 397329 w 715191"/>
                <a:gd name="connsiteY17" fmla="*/ 878264 h 1229792"/>
                <a:gd name="connsiteX18" fmla="*/ 527880 w 715191"/>
                <a:gd name="connsiteY18" fmla="*/ 1031251 h 1229792"/>
                <a:gd name="connsiteX19" fmla="*/ 686811 w 715191"/>
                <a:gd name="connsiteY19" fmla="*/ 1002920 h 1229792"/>
                <a:gd name="connsiteX20" fmla="*/ 703839 w 715191"/>
                <a:gd name="connsiteY20" fmla="*/ 997254 h 1229792"/>
                <a:gd name="connsiteX21" fmla="*/ 715192 w 715191"/>
                <a:gd name="connsiteY21" fmla="*/ 1014252 h 1229792"/>
                <a:gd name="connsiteX22" fmla="*/ 715192 w 715191"/>
                <a:gd name="connsiteY22" fmla="*/ 1167241 h 1229792"/>
                <a:gd name="connsiteX23" fmla="*/ 698163 w 715191"/>
                <a:gd name="connsiteY23" fmla="*/ 1201238 h 1229792"/>
                <a:gd name="connsiteX24" fmla="*/ 482470 w 715191"/>
                <a:gd name="connsiteY24" fmla="*/ 1229569 h 1229792"/>
                <a:gd name="connsiteX25" fmla="*/ 175960 w 715191"/>
                <a:gd name="connsiteY25" fmla="*/ 923593 h 122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92">
                  <a:moveTo>
                    <a:pt x="175960" y="923593"/>
                  </a:moveTo>
                  <a:lnTo>
                    <a:pt x="175960" y="481628"/>
                  </a:lnTo>
                  <a:lnTo>
                    <a:pt x="17029" y="481628"/>
                  </a:lnTo>
                  <a:cubicBezTo>
                    <a:pt x="5676" y="481628"/>
                    <a:pt x="0" y="475962"/>
                    <a:pt x="0" y="464630"/>
                  </a:cubicBezTo>
                  <a:lnTo>
                    <a:pt x="0" y="300309"/>
                  </a:lnTo>
                  <a:cubicBezTo>
                    <a:pt x="0" y="288977"/>
                    <a:pt x="5676" y="283311"/>
                    <a:pt x="17029" y="283311"/>
                  </a:cubicBezTo>
                  <a:lnTo>
                    <a:pt x="175960" y="283311"/>
                  </a:lnTo>
                  <a:lnTo>
                    <a:pt x="175960" y="16998"/>
                  </a:lnTo>
                  <a:cubicBezTo>
                    <a:pt x="175960" y="5666"/>
                    <a:pt x="181636" y="0"/>
                    <a:pt x="192988" y="0"/>
                  </a:cubicBezTo>
                  <a:lnTo>
                    <a:pt x="380300" y="0"/>
                  </a:lnTo>
                  <a:cubicBezTo>
                    <a:pt x="391653" y="0"/>
                    <a:pt x="397329" y="5666"/>
                    <a:pt x="397329" y="16998"/>
                  </a:cubicBezTo>
                  <a:lnTo>
                    <a:pt x="397329" y="283311"/>
                  </a:lnTo>
                  <a:lnTo>
                    <a:pt x="681135" y="283311"/>
                  </a:lnTo>
                  <a:cubicBezTo>
                    <a:pt x="692487" y="283311"/>
                    <a:pt x="698163" y="288977"/>
                    <a:pt x="698163" y="300309"/>
                  </a:cubicBezTo>
                  <a:lnTo>
                    <a:pt x="698163" y="464630"/>
                  </a:lnTo>
                  <a:cubicBezTo>
                    <a:pt x="698163" y="475962"/>
                    <a:pt x="692487" y="481628"/>
                    <a:pt x="681135" y="481628"/>
                  </a:cubicBezTo>
                  <a:lnTo>
                    <a:pt x="397329" y="481628"/>
                  </a:lnTo>
                  <a:lnTo>
                    <a:pt x="397329" y="878264"/>
                  </a:lnTo>
                  <a:cubicBezTo>
                    <a:pt x="397329" y="980255"/>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2"/>
                  </a:cubicBezTo>
                  <a:lnTo>
                    <a:pt x="715192" y="1167241"/>
                  </a:lnTo>
                  <a:cubicBezTo>
                    <a:pt x="715192" y="1184239"/>
                    <a:pt x="715192" y="1195572"/>
                    <a:pt x="698163" y="1201238"/>
                  </a:cubicBezTo>
                  <a:cubicBezTo>
                    <a:pt x="641402" y="1223903"/>
                    <a:pt x="556260" y="1229569"/>
                    <a:pt x="482470" y="1229569"/>
                  </a:cubicBezTo>
                  <a:cubicBezTo>
                    <a:pt x="312187" y="1235235"/>
                    <a:pt x="175960" y="1133243"/>
                    <a:pt x="175960" y="923593"/>
                  </a:cubicBezTo>
                  <a:close/>
                </a:path>
              </a:pathLst>
            </a:custGeom>
            <a:grpFill/>
            <a:ln w="56761" cap="flat">
              <a:noFill/>
              <a:prstDash val="solid"/>
              <a:miter/>
            </a:ln>
          </p:spPr>
          <p:txBody>
            <a:bodyPr rtlCol="0" anchor="ctr"/>
            <a:lstStyle/>
            <a:p>
              <a:endParaRPr lang="en-US"/>
            </a:p>
          </p:txBody>
        </p:sp>
      </p:grpSp>
      <p:grpSp>
        <p:nvGrpSpPr>
          <p:cNvPr id="71" name="Graphic 16">
            <a:extLst>
              <a:ext uri="{FF2B5EF4-FFF2-40B4-BE49-F238E27FC236}">
                <a16:creationId xmlns:a16="http://schemas.microsoft.com/office/drawing/2014/main" id="{DEB520E2-F86F-A5AE-3440-ED4FA9D65273}"/>
              </a:ext>
            </a:extLst>
          </p:cNvPr>
          <p:cNvGrpSpPr/>
          <p:nvPr userDrawn="1"/>
        </p:nvGrpSpPr>
        <p:grpSpPr>
          <a:xfrm>
            <a:off x="445106" y="1483887"/>
            <a:ext cx="1174330" cy="123728"/>
            <a:chOff x="2067508" y="7062441"/>
            <a:chExt cx="8497155" cy="895262"/>
          </a:xfrm>
          <a:solidFill>
            <a:schemeClr val="tx1"/>
          </a:solidFill>
        </p:grpSpPr>
        <p:sp>
          <p:nvSpPr>
            <p:cNvPr id="72" name="Freeform 71">
              <a:extLst>
                <a:ext uri="{FF2B5EF4-FFF2-40B4-BE49-F238E27FC236}">
                  <a16:creationId xmlns:a16="http://schemas.microsoft.com/office/drawing/2014/main" id="{47C66FA5-F261-A4D5-7C42-2C0E25A1397C}"/>
                </a:ext>
              </a:extLst>
            </p:cNvPr>
            <p:cNvSpPr/>
            <p:nvPr/>
          </p:nvSpPr>
          <p:spPr>
            <a:xfrm>
              <a:off x="2067508" y="7062441"/>
              <a:ext cx="635725" cy="702611"/>
            </a:xfrm>
            <a:custGeom>
              <a:avLst/>
              <a:gdLst>
                <a:gd name="connsiteX0" fmla="*/ 0 w 635725"/>
                <a:gd name="connsiteY0" fmla="*/ 351305 h 702611"/>
                <a:gd name="connsiteX1" fmla="*/ 323539 w 635725"/>
                <a:gd name="connsiteY1" fmla="*/ 0 h 702611"/>
                <a:gd name="connsiteX2" fmla="*/ 635726 w 635725"/>
                <a:gd name="connsiteY2" fmla="*/ 243647 h 702611"/>
                <a:gd name="connsiteX3" fmla="*/ 624374 w 635725"/>
                <a:gd name="connsiteY3" fmla="*/ 254980 h 702611"/>
                <a:gd name="connsiteX4" fmla="*/ 522203 w 635725"/>
                <a:gd name="connsiteY4" fmla="*/ 254980 h 702611"/>
                <a:gd name="connsiteX5" fmla="*/ 510851 w 635725"/>
                <a:gd name="connsiteY5" fmla="*/ 243647 h 702611"/>
                <a:gd name="connsiteX6" fmla="*/ 323539 w 635725"/>
                <a:gd name="connsiteY6" fmla="*/ 113324 h 702611"/>
                <a:gd name="connsiteX7" fmla="*/ 130551 w 635725"/>
                <a:gd name="connsiteY7" fmla="*/ 351305 h 702611"/>
                <a:gd name="connsiteX8" fmla="*/ 323539 w 635725"/>
                <a:gd name="connsiteY8" fmla="*/ 589287 h 702611"/>
                <a:gd name="connsiteX9" fmla="*/ 510851 w 635725"/>
                <a:gd name="connsiteY9" fmla="*/ 458964 h 702611"/>
                <a:gd name="connsiteX10" fmla="*/ 522203 w 635725"/>
                <a:gd name="connsiteY10" fmla="*/ 447632 h 702611"/>
                <a:gd name="connsiteX11" fmla="*/ 624374 w 635725"/>
                <a:gd name="connsiteY11" fmla="*/ 447632 h 702611"/>
                <a:gd name="connsiteX12" fmla="*/ 635726 w 635725"/>
                <a:gd name="connsiteY12" fmla="*/ 458964 h 702611"/>
                <a:gd name="connsiteX13" fmla="*/ 323539 w 635725"/>
                <a:gd name="connsiteY13" fmla="*/ 702611 h 702611"/>
                <a:gd name="connsiteX14" fmla="*/ 0 w 635725"/>
                <a:gd name="connsiteY14" fmla="*/ 351305 h 7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725" h="702611">
                  <a:moveTo>
                    <a:pt x="0" y="351305"/>
                  </a:moveTo>
                  <a:cubicBezTo>
                    <a:pt x="0" y="107659"/>
                    <a:pt x="164608" y="0"/>
                    <a:pt x="323539" y="0"/>
                  </a:cubicBezTo>
                  <a:cubicBezTo>
                    <a:pt x="488147" y="0"/>
                    <a:pt x="613021" y="90660"/>
                    <a:pt x="635726" y="243647"/>
                  </a:cubicBezTo>
                  <a:cubicBezTo>
                    <a:pt x="635726" y="249314"/>
                    <a:pt x="630050" y="254980"/>
                    <a:pt x="624374" y="254980"/>
                  </a:cubicBezTo>
                  <a:lnTo>
                    <a:pt x="522203" y="254980"/>
                  </a:lnTo>
                  <a:cubicBezTo>
                    <a:pt x="516527" y="254980"/>
                    <a:pt x="510851" y="249314"/>
                    <a:pt x="510851" y="243647"/>
                  </a:cubicBezTo>
                  <a:cubicBezTo>
                    <a:pt x="482470" y="147322"/>
                    <a:pt x="414357" y="113324"/>
                    <a:pt x="323539" y="113324"/>
                  </a:cubicBezTo>
                  <a:cubicBezTo>
                    <a:pt x="227045" y="113324"/>
                    <a:pt x="130551" y="192652"/>
                    <a:pt x="130551" y="351305"/>
                  </a:cubicBezTo>
                  <a:cubicBezTo>
                    <a:pt x="130551" y="509959"/>
                    <a:pt x="227045" y="589287"/>
                    <a:pt x="323539" y="589287"/>
                  </a:cubicBezTo>
                  <a:cubicBezTo>
                    <a:pt x="414357" y="589287"/>
                    <a:pt x="482470" y="555289"/>
                    <a:pt x="510851" y="458964"/>
                  </a:cubicBezTo>
                  <a:cubicBezTo>
                    <a:pt x="510851" y="453297"/>
                    <a:pt x="516527" y="447632"/>
                    <a:pt x="522203" y="447632"/>
                  </a:cubicBezTo>
                  <a:lnTo>
                    <a:pt x="624374" y="447632"/>
                  </a:lnTo>
                  <a:cubicBezTo>
                    <a:pt x="630050" y="447632"/>
                    <a:pt x="635726" y="453297"/>
                    <a:pt x="635726" y="458964"/>
                  </a:cubicBezTo>
                  <a:cubicBezTo>
                    <a:pt x="613021" y="606285"/>
                    <a:pt x="488147" y="702611"/>
                    <a:pt x="323539" y="702611"/>
                  </a:cubicBezTo>
                  <a:cubicBezTo>
                    <a:pt x="164608" y="702611"/>
                    <a:pt x="0" y="594953"/>
                    <a:pt x="0" y="351305"/>
                  </a:cubicBezTo>
                  <a:close/>
                </a:path>
              </a:pathLst>
            </a:custGeom>
            <a:grpFill/>
            <a:ln w="5676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9E9207A-362C-4CA6-0442-538C6FD23E70}"/>
                </a:ext>
              </a:extLst>
            </p:cNvPr>
            <p:cNvSpPr/>
            <p:nvPr/>
          </p:nvSpPr>
          <p:spPr>
            <a:xfrm>
              <a:off x="2811080" y="7068108"/>
              <a:ext cx="448413" cy="685611"/>
            </a:xfrm>
            <a:custGeom>
              <a:avLst/>
              <a:gdLst>
                <a:gd name="connsiteX0" fmla="*/ 0 w 448413"/>
                <a:gd name="connsiteY0" fmla="*/ 674279 h 685611"/>
                <a:gd name="connsiteX1" fmla="*/ 0 w 448413"/>
                <a:gd name="connsiteY1" fmla="*/ 11332 h 685611"/>
                <a:gd name="connsiteX2" fmla="*/ 11352 w 448413"/>
                <a:gd name="connsiteY2" fmla="*/ 0 h 685611"/>
                <a:gd name="connsiteX3" fmla="*/ 107846 w 448413"/>
                <a:gd name="connsiteY3" fmla="*/ 0 h 685611"/>
                <a:gd name="connsiteX4" fmla="*/ 119199 w 448413"/>
                <a:gd name="connsiteY4" fmla="*/ 11332 h 685611"/>
                <a:gd name="connsiteX5" fmla="*/ 119199 w 448413"/>
                <a:gd name="connsiteY5" fmla="*/ 243647 h 685611"/>
                <a:gd name="connsiteX6" fmla="*/ 272454 w 448413"/>
                <a:gd name="connsiteY6" fmla="*/ 186985 h 685611"/>
                <a:gd name="connsiteX7" fmla="*/ 448414 w 448413"/>
                <a:gd name="connsiteY7" fmla="*/ 362638 h 685611"/>
                <a:gd name="connsiteX8" fmla="*/ 448414 w 448413"/>
                <a:gd name="connsiteY8" fmla="*/ 674279 h 685611"/>
                <a:gd name="connsiteX9" fmla="*/ 437061 w 448413"/>
                <a:gd name="connsiteY9" fmla="*/ 685612 h 685611"/>
                <a:gd name="connsiteX10" fmla="*/ 340567 w 448413"/>
                <a:gd name="connsiteY10" fmla="*/ 685612 h 685611"/>
                <a:gd name="connsiteX11" fmla="*/ 329215 w 448413"/>
                <a:gd name="connsiteY11" fmla="*/ 674279 h 685611"/>
                <a:gd name="connsiteX12" fmla="*/ 329215 w 448413"/>
                <a:gd name="connsiteY12" fmla="*/ 390969 h 685611"/>
                <a:gd name="connsiteX13" fmla="*/ 238397 w 448413"/>
                <a:gd name="connsiteY13" fmla="*/ 288977 h 685611"/>
                <a:gd name="connsiteX14" fmla="*/ 113522 w 448413"/>
                <a:gd name="connsiteY14" fmla="*/ 453297 h 685611"/>
                <a:gd name="connsiteX15" fmla="*/ 113522 w 448413"/>
                <a:gd name="connsiteY15" fmla="*/ 674279 h 685611"/>
                <a:gd name="connsiteX16" fmla="*/ 102170 w 448413"/>
                <a:gd name="connsiteY16" fmla="*/ 685612 h 685611"/>
                <a:gd name="connsiteX17" fmla="*/ 5676 w 448413"/>
                <a:gd name="connsiteY17" fmla="*/ 685612 h 685611"/>
                <a:gd name="connsiteX18" fmla="*/ 0 w 448413"/>
                <a:gd name="connsiteY18" fmla="*/ 674279 h 6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8413" h="685611">
                  <a:moveTo>
                    <a:pt x="0" y="674279"/>
                  </a:moveTo>
                  <a:lnTo>
                    <a:pt x="0" y="11332"/>
                  </a:lnTo>
                  <a:cubicBezTo>
                    <a:pt x="0" y="5666"/>
                    <a:pt x="5676" y="0"/>
                    <a:pt x="11352" y="0"/>
                  </a:cubicBezTo>
                  <a:lnTo>
                    <a:pt x="107846" y="0"/>
                  </a:lnTo>
                  <a:cubicBezTo>
                    <a:pt x="113522" y="0"/>
                    <a:pt x="119199" y="5666"/>
                    <a:pt x="119199" y="11332"/>
                  </a:cubicBezTo>
                  <a:lnTo>
                    <a:pt x="119199" y="243647"/>
                  </a:lnTo>
                  <a:cubicBezTo>
                    <a:pt x="158932" y="209650"/>
                    <a:pt x="210017" y="186985"/>
                    <a:pt x="272454" y="186985"/>
                  </a:cubicBezTo>
                  <a:cubicBezTo>
                    <a:pt x="380300" y="186985"/>
                    <a:pt x="448414" y="237981"/>
                    <a:pt x="448414" y="362638"/>
                  </a:cubicBezTo>
                  <a:lnTo>
                    <a:pt x="448414" y="674279"/>
                  </a:lnTo>
                  <a:cubicBezTo>
                    <a:pt x="448414" y="679946"/>
                    <a:pt x="442738" y="685612"/>
                    <a:pt x="437061" y="685612"/>
                  </a:cubicBezTo>
                  <a:lnTo>
                    <a:pt x="340567" y="685612"/>
                  </a:lnTo>
                  <a:cubicBezTo>
                    <a:pt x="334891" y="685612"/>
                    <a:pt x="329215" y="679946"/>
                    <a:pt x="329215" y="674279"/>
                  </a:cubicBezTo>
                  <a:lnTo>
                    <a:pt x="329215" y="390969"/>
                  </a:lnTo>
                  <a:cubicBezTo>
                    <a:pt x="329215" y="322974"/>
                    <a:pt x="300835" y="288977"/>
                    <a:pt x="238397" y="288977"/>
                  </a:cubicBezTo>
                  <a:cubicBezTo>
                    <a:pt x="170284" y="288977"/>
                    <a:pt x="113522" y="345639"/>
                    <a:pt x="113522" y="453297"/>
                  </a:cubicBezTo>
                  <a:lnTo>
                    <a:pt x="113522" y="674279"/>
                  </a:lnTo>
                  <a:cubicBezTo>
                    <a:pt x="113522" y="679946"/>
                    <a:pt x="107846" y="685612"/>
                    <a:pt x="102170" y="685612"/>
                  </a:cubicBezTo>
                  <a:lnTo>
                    <a:pt x="5676" y="685612"/>
                  </a:lnTo>
                  <a:cubicBezTo>
                    <a:pt x="0" y="685612"/>
                    <a:pt x="0" y="679946"/>
                    <a:pt x="0" y="674279"/>
                  </a:cubicBezTo>
                  <a:close/>
                </a:path>
              </a:pathLst>
            </a:custGeom>
            <a:grpFill/>
            <a:ln w="5676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47B8F21-7C63-7F02-E33D-B3B1ECD05CFB}"/>
                </a:ext>
              </a:extLst>
            </p:cNvPr>
            <p:cNvSpPr/>
            <p:nvPr/>
          </p:nvSpPr>
          <p:spPr>
            <a:xfrm>
              <a:off x="3361664" y="7255093"/>
              <a:ext cx="456440" cy="504649"/>
            </a:xfrm>
            <a:custGeom>
              <a:avLst/>
              <a:gdLst>
                <a:gd name="connsiteX0" fmla="*/ 0 w 456440"/>
                <a:gd name="connsiteY0" fmla="*/ 345639 h 504649"/>
                <a:gd name="connsiteX1" fmla="*/ 198664 w 456440"/>
                <a:gd name="connsiteY1" fmla="*/ 181319 h 504649"/>
                <a:gd name="connsiteX2" fmla="*/ 317863 w 456440"/>
                <a:gd name="connsiteY2" fmla="*/ 198318 h 504649"/>
                <a:gd name="connsiteX3" fmla="*/ 317863 w 456440"/>
                <a:gd name="connsiteY3" fmla="*/ 186984 h 504649"/>
                <a:gd name="connsiteX4" fmla="*/ 227045 w 456440"/>
                <a:gd name="connsiteY4" fmla="*/ 101991 h 504649"/>
                <a:gd name="connsiteX5" fmla="*/ 136227 w 456440"/>
                <a:gd name="connsiteY5" fmla="*/ 147321 h 504649"/>
                <a:gd name="connsiteX6" fmla="*/ 124875 w 456440"/>
                <a:gd name="connsiteY6" fmla="*/ 158653 h 504649"/>
                <a:gd name="connsiteX7" fmla="*/ 22705 w 456440"/>
                <a:gd name="connsiteY7" fmla="*/ 158653 h 504649"/>
                <a:gd name="connsiteX8" fmla="*/ 17028 w 456440"/>
                <a:gd name="connsiteY8" fmla="*/ 152988 h 504649"/>
                <a:gd name="connsiteX9" fmla="*/ 17028 w 456440"/>
                <a:gd name="connsiteY9" fmla="*/ 141655 h 504649"/>
                <a:gd name="connsiteX10" fmla="*/ 227045 w 456440"/>
                <a:gd name="connsiteY10" fmla="*/ 0 h 504649"/>
                <a:gd name="connsiteX11" fmla="*/ 437061 w 456440"/>
                <a:gd name="connsiteY11" fmla="*/ 186984 h 504649"/>
                <a:gd name="connsiteX12" fmla="*/ 437061 w 456440"/>
                <a:gd name="connsiteY12" fmla="*/ 396635 h 504649"/>
                <a:gd name="connsiteX13" fmla="*/ 454090 w 456440"/>
                <a:gd name="connsiteY13" fmla="*/ 487294 h 504649"/>
                <a:gd name="connsiteX14" fmla="*/ 448414 w 456440"/>
                <a:gd name="connsiteY14" fmla="*/ 498626 h 504649"/>
                <a:gd name="connsiteX15" fmla="*/ 329215 w 456440"/>
                <a:gd name="connsiteY15" fmla="*/ 498626 h 504649"/>
                <a:gd name="connsiteX16" fmla="*/ 317863 w 456440"/>
                <a:gd name="connsiteY16" fmla="*/ 487294 h 504649"/>
                <a:gd name="connsiteX17" fmla="*/ 317863 w 456440"/>
                <a:gd name="connsiteY17" fmla="*/ 458963 h 504649"/>
                <a:gd name="connsiteX18" fmla="*/ 175960 w 456440"/>
                <a:gd name="connsiteY18" fmla="*/ 504293 h 504649"/>
                <a:gd name="connsiteX19" fmla="*/ 0 w 456440"/>
                <a:gd name="connsiteY19" fmla="*/ 345639 h 504649"/>
                <a:gd name="connsiteX20" fmla="*/ 323539 w 456440"/>
                <a:gd name="connsiteY20" fmla="*/ 300309 h 504649"/>
                <a:gd name="connsiteX21" fmla="*/ 204341 w 456440"/>
                <a:gd name="connsiteY21" fmla="*/ 283311 h 504649"/>
                <a:gd name="connsiteX22" fmla="*/ 113522 w 456440"/>
                <a:gd name="connsiteY22" fmla="*/ 345639 h 504649"/>
                <a:gd name="connsiteX23" fmla="*/ 198664 w 456440"/>
                <a:gd name="connsiteY23" fmla="*/ 407967 h 504649"/>
                <a:gd name="connsiteX24" fmla="*/ 323539 w 456440"/>
                <a:gd name="connsiteY24" fmla="*/ 300309 h 50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6440" h="504649">
                  <a:moveTo>
                    <a:pt x="0" y="345639"/>
                  </a:moveTo>
                  <a:cubicBezTo>
                    <a:pt x="0" y="237981"/>
                    <a:pt x="90818" y="181319"/>
                    <a:pt x="198664" y="181319"/>
                  </a:cubicBezTo>
                  <a:cubicBezTo>
                    <a:pt x="244073" y="181319"/>
                    <a:pt x="283806" y="192651"/>
                    <a:pt x="317863" y="198318"/>
                  </a:cubicBezTo>
                  <a:lnTo>
                    <a:pt x="317863" y="186984"/>
                  </a:lnTo>
                  <a:cubicBezTo>
                    <a:pt x="317863" y="135989"/>
                    <a:pt x="283806" y="101991"/>
                    <a:pt x="227045" y="101991"/>
                  </a:cubicBezTo>
                  <a:cubicBezTo>
                    <a:pt x="181636" y="101991"/>
                    <a:pt x="153255" y="118990"/>
                    <a:pt x="136227" y="147321"/>
                  </a:cubicBezTo>
                  <a:cubicBezTo>
                    <a:pt x="130551" y="152988"/>
                    <a:pt x="130551" y="158653"/>
                    <a:pt x="124875" y="158653"/>
                  </a:cubicBezTo>
                  <a:lnTo>
                    <a:pt x="22705" y="158653"/>
                  </a:lnTo>
                  <a:cubicBezTo>
                    <a:pt x="17028" y="158653"/>
                    <a:pt x="17028" y="158653"/>
                    <a:pt x="17028" y="152988"/>
                  </a:cubicBezTo>
                  <a:cubicBezTo>
                    <a:pt x="17028" y="152988"/>
                    <a:pt x="17028" y="147321"/>
                    <a:pt x="17028" y="141655"/>
                  </a:cubicBezTo>
                  <a:cubicBezTo>
                    <a:pt x="34057" y="62328"/>
                    <a:pt x="107846" y="0"/>
                    <a:pt x="227045" y="0"/>
                  </a:cubicBezTo>
                  <a:cubicBezTo>
                    <a:pt x="351920" y="0"/>
                    <a:pt x="437061" y="73660"/>
                    <a:pt x="437061" y="186984"/>
                  </a:cubicBezTo>
                  <a:lnTo>
                    <a:pt x="437061" y="396635"/>
                  </a:lnTo>
                  <a:cubicBezTo>
                    <a:pt x="437061" y="436298"/>
                    <a:pt x="442738" y="464630"/>
                    <a:pt x="454090" y="487294"/>
                  </a:cubicBezTo>
                  <a:cubicBezTo>
                    <a:pt x="459766" y="492961"/>
                    <a:pt x="454090" y="498626"/>
                    <a:pt x="448414" y="498626"/>
                  </a:cubicBezTo>
                  <a:lnTo>
                    <a:pt x="329215" y="498626"/>
                  </a:lnTo>
                  <a:cubicBezTo>
                    <a:pt x="323539" y="498626"/>
                    <a:pt x="317863" y="492961"/>
                    <a:pt x="317863" y="487294"/>
                  </a:cubicBezTo>
                  <a:lnTo>
                    <a:pt x="317863" y="458963"/>
                  </a:lnTo>
                  <a:cubicBezTo>
                    <a:pt x="289482" y="481628"/>
                    <a:pt x="249749" y="504293"/>
                    <a:pt x="175960" y="504293"/>
                  </a:cubicBezTo>
                  <a:cubicBezTo>
                    <a:pt x="79466" y="509959"/>
                    <a:pt x="0" y="447631"/>
                    <a:pt x="0" y="345639"/>
                  </a:cubicBezTo>
                  <a:close/>
                  <a:moveTo>
                    <a:pt x="323539" y="300309"/>
                  </a:moveTo>
                  <a:cubicBezTo>
                    <a:pt x="283806" y="288977"/>
                    <a:pt x="249749" y="283311"/>
                    <a:pt x="204341" y="283311"/>
                  </a:cubicBezTo>
                  <a:cubicBezTo>
                    <a:pt x="153255" y="283311"/>
                    <a:pt x="113522" y="305975"/>
                    <a:pt x="113522" y="345639"/>
                  </a:cubicBezTo>
                  <a:cubicBezTo>
                    <a:pt x="113522" y="385302"/>
                    <a:pt x="147579" y="407967"/>
                    <a:pt x="198664" y="407967"/>
                  </a:cubicBezTo>
                  <a:cubicBezTo>
                    <a:pt x="266778" y="402301"/>
                    <a:pt x="323539" y="362638"/>
                    <a:pt x="323539" y="300309"/>
                  </a:cubicBezTo>
                  <a:close/>
                </a:path>
              </a:pathLst>
            </a:custGeom>
            <a:grpFill/>
            <a:ln w="5676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93CCF11-2A75-DE52-7647-304394409D26}"/>
                </a:ext>
              </a:extLst>
            </p:cNvPr>
            <p:cNvSpPr/>
            <p:nvPr/>
          </p:nvSpPr>
          <p:spPr>
            <a:xfrm>
              <a:off x="3934952" y="7249426"/>
              <a:ext cx="437061" cy="500973"/>
            </a:xfrm>
            <a:custGeom>
              <a:avLst/>
              <a:gdLst>
                <a:gd name="connsiteX0" fmla="*/ 0 w 437061"/>
                <a:gd name="connsiteY0" fmla="*/ 492961 h 500973"/>
                <a:gd name="connsiteX1" fmla="*/ 0 w 437061"/>
                <a:gd name="connsiteY1" fmla="*/ 22665 h 500973"/>
                <a:gd name="connsiteX2" fmla="*/ 11352 w 437061"/>
                <a:gd name="connsiteY2" fmla="*/ 11332 h 500973"/>
                <a:gd name="connsiteX3" fmla="*/ 107846 w 437061"/>
                <a:gd name="connsiteY3" fmla="*/ 11332 h 500973"/>
                <a:gd name="connsiteX4" fmla="*/ 119198 w 437061"/>
                <a:gd name="connsiteY4" fmla="*/ 22665 h 500973"/>
                <a:gd name="connsiteX5" fmla="*/ 119198 w 437061"/>
                <a:gd name="connsiteY5" fmla="*/ 56662 h 500973"/>
                <a:gd name="connsiteX6" fmla="*/ 266778 w 437061"/>
                <a:gd name="connsiteY6" fmla="*/ 0 h 500973"/>
                <a:gd name="connsiteX7" fmla="*/ 437061 w 437061"/>
                <a:gd name="connsiteY7" fmla="*/ 164320 h 500973"/>
                <a:gd name="connsiteX8" fmla="*/ 437061 w 437061"/>
                <a:gd name="connsiteY8" fmla="*/ 487295 h 500973"/>
                <a:gd name="connsiteX9" fmla="*/ 425709 w 437061"/>
                <a:gd name="connsiteY9" fmla="*/ 498627 h 500973"/>
                <a:gd name="connsiteX10" fmla="*/ 329215 w 437061"/>
                <a:gd name="connsiteY10" fmla="*/ 498627 h 500973"/>
                <a:gd name="connsiteX11" fmla="*/ 317863 w 437061"/>
                <a:gd name="connsiteY11" fmla="*/ 487295 h 500973"/>
                <a:gd name="connsiteX12" fmla="*/ 317863 w 437061"/>
                <a:gd name="connsiteY12" fmla="*/ 203984 h 500973"/>
                <a:gd name="connsiteX13" fmla="*/ 232721 w 437061"/>
                <a:gd name="connsiteY13" fmla="*/ 101992 h 500973"/>
                <a:gd name="connsiteX14" fmla="*/ 113522 w 437061"/>
                <a:gd name="connsiteY14" fmla="*/ 266312 h 500973"/>
                <a:gd name="connsiteX15" fmla="*/ 113522 w 437061"/>
                <a:gd name="connsiteY15" fmla="*/ 487295 h 500973"/>
                <a:gd name="connsiteX16" fmla="*/ 102170 w 437061"/>
                <a:gd name="connsiteY16" fmla="*/ 498627 h 500973"/>
                <a:gd name="connsiteX17" fmla="*/ 5676 w 437061"/>
                <a:gd name="connsiteY17" fmla="*/ 498627 h 500973"/>
                <a:gd name="connsiteX18" fmla="*/ 0 w 437061"/>
                <a:gd name="connsiteY18" fmla="*/ 492961 h 50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7061" h="500973">
                  <a:moveTo>
                    <a:pt x="0" y="492961"/>
                  </a:moveTo>
                  <a:lnTo>
                    <a:pt x="0" y="22665"/>
                  </a:lnTo>
                  <a:cubicBezTo>
                    <a:pt x="0" y="16999"/>
                    <a:pt x="5676" y="11332"/>
                    <a:pt x="11352" y="11332"/>
                  </a:cubicBezTo>
                  <a:lnTo>
                    <a:pt x="107846" y="11332"/>
                  </a:lnTo>
                  <a:cubicBezTo>
                    <a:pt x="113522" y="11332"/>
                    <a:pt x="119198" y="16999"/>
                    <a:pt x="119198" y="22665"/>
                  </a:cubicBezTo>
                  <a:lnTo>
                    <a:pt x="119198" y="56662"/>
                  </a:lnTo>
                  <a:cubicBezTo>
                    <a:pt x="158931" y="22665"/>
                    <a:pt x="204340" y="0"/>
                    <a:pt x="266778" y="0"/>
                  </a:cubicBezTo>
                  <a:cubicBezTo>
                    <a:pt x="374624" y="0"/>
                    <a:pt x="437061" y="62329"/>
                    <a:pt x="437061" y="164320"/>
                  </a:cubicBezTo>
                  <a:lnTo>
                    <a:pt x="437061" y="487295"/>
                  </a:lnTo>
                  <a:cubicBezTo>
                    <a:pt x="437061" y="492961"/>
                    <a:pt x="431385" y="498627"/>
                    <a:pt x="425709" y="498627"/>
                  </a:cubicBezTo>
                  <a:lnTo>
                    <a:pt x="329215" y="498627"/>
                  </a:lnTo>
                  <a:cubicBezTo>
                    <a:pt x="323539" y="498627"/>
                    <a:pt x="317863" y="492961"/>
                    <a:pt x="317863" y="487295"/>
                  </a:cubicBezTo>
                  <a:lnTo>
                    <a:pt x="317863" y="203984"/>
                  </a:lnTo>
                  <a:cubicBezTo>
                    <a:pt x="317863" y="130323"/>
                    <a:pt x="289482" y="101992"/>
                    <a:pt x="232721" y="101992"/>
                  </a:cubicBezTo>
                  <a:cubicBezTo>
                    <a:pt x="170284" y="101992"/>
                    <a:pt x="113522" y="147322"/>
                    <a:pt x="113522" y="266312"/>
                  </a:cubicBezTo>
                  <a:lnTo>
                    <a:pt x="113522" y="487295"/>
                  </a:lnTo>
                  <a:cubicBezTo>
                    <a:pt x="113522" y="492961"/>
                    <a:pt x="107846" y="498627"/>
                    <a:pt x="102170" y="498627"/>
                  </a:cubicBezTo>
                  <a:lnTo>
                    <a:pt x="5676" y="498627"/>
                  </a:lnTo>
                  <a:cubicBezTo>
                    <a:pt x="5676" y="504293"/>
                    <a:pt x="0" y="498627"/>
                    <a:pt x="0" y="492961"/>
                  </a:cubicBezTo>
                  <a:close/>
                </a:path>
              </a:pathLst>
            </a:custGeom>
            <a:grpFill/>
            <a:ln w="5676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951A82C-3CDF-18C1-7630-C5423292FEB1}"/>
                </a:ext>
              </a:extLst>
            </p:cNvPr>
            <p:cNvSpPr/>
            <p:nvPr/>
          </p:nvSpPr>
          <p:spPr>
            <a:xfrm>
              <a:off x="4479860" y="7249426"/>
              <a:ext cx="482470" cy="702966"/>
            </a:xfrm>
            <a:custGeom>
              <a:avLst/>
              <a:gdLst>
                <a:gd name="connsiteX0" fmla="*/ 28381 w 482470"/>
                <a:gd name="connsiteY0" fmla="*/ 538291 h 702966"/>
                <a:gd name="connsiteX1" fmla="*/ 39733 w 482470"/>
                <a:gd name="connsiteY1" fmla="*/ 526958 h 702966"/>
                <a:gd name="connsiteX2" fmla="*/ 136227 w 482470"/>
                <a:gd name="connsiteY2" fmla="*/ 526958 h 702966"/>
                <a:gd name="connsiteX3" fmla="*/ 147579 w 482470"/>
                <a:gd name="connsiteY3" fmla="*/ 538291 h 702966"/>
                <a:gd name="connsiteX4" fmla="*/ 249749 w 482470"/>
                <a:gd name="connsiteY4" fmla="*/ 600619 h 702966"/>
                <a:gd name="connsiteX5" fmla="*/ 368948 w 482470"/>
                <a:gd name="connsiteY5" fmla="*/ 470296 h 702966"/>
                <a:gd name="connsiteX6" fmla="*/ 368948 w 482470"/>
                <a:gd name="connsiteY6" fmla="*/ 453297 h 702966"/>
                <a:gd name="connsiteX7" fmla="*/ 232721 w 482470"/>
                <a:gd name="connsiteY7" fmla="*/ 498627 h 702966"/>
                <a:gd name="connsiteX8" fmla="*/ 0 w 482470"/>
                <a:gd name="connsiteY8" fmla="*/ 249313 h 702966"/>
                <a:gd name="connsiteX9" fmla="*/ 227045 w 482470"/>
                <a:gd name="connsiteY9" fmla="*/ 0 h 702966"/>
                <a:gd name="connsiteX10" fmla="*/ 363272 w 482470"/>
                <a:gd name="connsiteY10" fmla="*/ 50996 h 702966"/>
                <a:gd name="connsiteX11" fmla="*/ 363272 w 482470"/>
                <a:gd name="connsiteY11" fmla="*/ 22665 h 702966"/>
                <a:gd name="connsiteX12" fmla="*/ 374624 w 482470"/>
                <a:gd name="connsiteY12" fmla="*/ 11332 h 702966"/>
                <a:gd name="connsiteX13" fmla="*/ 471118 w 482470"/>
                <a:gd name="connsiteY13" fmla="*/ 11332 h 702966"/>
                <a:gd name="connsiteX14" fmla="*/ 482470 w 482470"/>
                <a:gd name="connsiteY14" fmla="*/ 22665 h 702966"/>
                <a:gd name="connsiteX15" fmla="*/ 482470 w 482470"/>
                <a:gd name="connsiteY15" fmla="*/ 453297 h 702966"/>
                <a:gd name="connsiteX16" fmla="*/ 238397 w 482470"/>
                <a:gd name="connsiteY16" fmla="*/ 702610 h 702966"/>
                <a:gd name="connsiteX17" fmla="*/ 28381 w 482470"/>
                <a:gd name="connsiteY17" fmla="*/ 538291 h 702966"/>
                <a:gd name="connsiteX18" fmla="*/ 374624 w 482470"/>
                <a:gd name="connsiteY18" fmla="*/ 254980 h 702966"/>
                <a:gd name="connsiteX19" fmla="*/ 249749 w 482470"/>
                <a:gd name="connsiteY19" fmla="*/ 113324 h 702966"/>
                <a:gd name="connsiteX20" fmla="*/ 124875 w 482470"/>
                <a:gd name="connsiteY20" fmla="*/ 254980 h 702966"/>
                <a:gd name="connsiteX21" fmla="*/ 249749 w 482470"/>
                <a:gd name="connsiteY21" fmla="*/ 396635 h 702966"/>
                <a:gd name="connsiteX22" fmla="*/ 374624 w 482470"/>
                <a:gd name="connsiteY22" fmla="*/ 254980 h 7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470" h="702966">
                  <a:moveTo>
                    <a:pt x="28381" y="538291"/>
                  </a:moveTo>
                  <a:cubicBezTo>
                    <a:pt x="28381" y="532624"/>
                    <a:pt x="34057" y="526958"/>
                    <a:pt x="39733" y="526958"/>
                  </a:cubicBezTo>
                  <a:lnTo>
                    <a:pt x="136227" y="526958"/>
                  </a:lnTo>
                  <a:cubicBezTo>
                    <a:pt x="141903" y="526958"/>
                    <a:pt x="147579" y="532624"/>
                    <a:pt x="147579" y="538291"/>
                  </a:cubicBezTo>
                  <a:cubicBezTo>
                    <a:pt x="158932" y="583620"/>
                    <a:pt x="204340" y="600619"/>
                    <a:pt x="249749" y="600619"/>
                  </a:cubicBezTo>
                  <a:cubicBezTo>
                    <a:pt x="329215" y="600619"/>
                    <a:pt x="368948" y="549623"/>
                    <a:pt x="368948" y="470296"/>
                  </a:cubicBezTo>
                  <a:lnTo>
                    <a:pt x="368948" y="453297"/>
                  </a:lnTo>
                  <a:cubicBezTo>
                    <a:pt x="329215" y="487295"/>
                    <a:pt x="289482" y="498627"/>
                    <a:pt x="232721" y="498627"/>
                  </a:cubicBezTo>
                  <a:cubicBezTo>
                    <a:pt x="96494" y="498627"/>
                    <a:pt x="0" y="396635"/>
                    <a:pt x="0" y="249313"/>
                  </a:cubicBezTo>
                  <a:cubicBezTo>
                    <a:pt x="0" y="101992"/>
                    <a:pt x="90818" y="0"/>
                    <a:pt x="227045" y="0"/>
                  </a:cubicBezTo>
                  <a:cubicBezTo>
                    <a:pt x="289482" y="0"/>
                    <a:pt x="329215" y="16999"/>
                    <a:pt x="363272" y="50996"/>
                  </a:cubicBezTo>
                  <a:lnTo>
                    <a:pt x="363272" y="22665"/>
                  </a:lnTo>
                  <a:cubicBezTo>
                    <a:pt x="363272" y="16999"/>
                    <a:pt x="368948" y="11332"/>
                    <a:pt x="374624" y="11332"/>
                  </a:cubicBezTo>
                  <a:lnTo>
                    <a:pt x="471118" y="11332"/>
                  </a:lnTo>
                  <a:cubicBezTo>
                    <a:pt x="476794" y="11332"/>
                    <a:pt x="482470" y="16999"/>
                    <a:pt x="482470" y="22665"/>
                  </a:cubicBezTo>
                  <a:lnTo>
                    <a:pt x="482470" y="453297"/>
                  </a:lnTo>
                  <a:cubicBezTo>
                    <a:pt x="482470" y="623284"/>
                    <a:pt x="397329" y="702610"/>
                    <a:pt x="238397" y="702610"/>
                  </a:cubicBezTo>
                  <a:cubicBezTo>
                    <a:pt x="130551" y="708277"/>
                    <a:pt x="39733" y="645948"/>
                    <a:pt x="28381" y="538291"/>
                  </a:cubicBezTo>
                  <a:close/>
                  <a:moveTo>
                    <a:pt x="374624" y="254980"/>
                  </a:moveTo>
                  <a:cubicBezTo>
                    <a:pt x="374624" y="175653"/>
                    <a:pt x="329215" y="113324"/>
                    <a:pt x="249749" y="113324"/>
                  </a:cubicBezTo>
                  <a:cubicBezTo>
                    <a:pt x="175960" y="113324"/>
                    <a:pt x="124875" y="175653"/>
                    <a:pt x="124875" y="254980"/>
                  </a:cubicBezTo>
                  <a:cubicBezTo>
                    <a:pt x="124875" y="334306"/>
                    <a:pt x="170284" y="396635"/>
                    <a:pt x="249749" y="396635"/>
                  </a:cubicBezTo>
                  <a:cubicBezTo>
                    <a:pt x="329215" y="396635"/>
                    <a:pt x="374624" y="334306"/>
                    <a:pt x="374624" y="254980"/>
                  </a:cubicBezTo>
                  <a:close/>
                </a:path>
              </a:pathLst>
            </a:custGeom>
            <a:grpFill/>
            <a:ln w="5676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580EB93-4D44-0899-BBB4-23B61AA108E7}"/>
                </a:ext>
              </a:extLst>
            </p:cNvPr>
            <p:cNvSpPr/>
            <p:nvPr/>
          </p:nvSpPr>
          <p:spPr>
            <a:xfrm>
              <a:off x="5075853" y="7255093"/>
              <a:ext cx="510851" cy="509959"/>
            </a:xfrm>
            <a:custGeom>
              <a:avLst/>
              <a:gdLst>
                <a:gd name="connsiteX0" fmla="*/ 0 w 510851"/>
                <a:gd name="connsiteY0" fmla="*/ 254980 h 509959"/>
                <a:gd name="connsiteX1" fmla="*/ 255426 w 510851"/>
                <a:gd name="connsiteY1" fmla="*/ 0 h 509959"/>
                <a:gd name="connsiteX2" fmla="*/ 510851 w 510851"/>
                <a:gd name="connsiteY2" fmla="*/ 266312 h 509959"/>
                <a:gd name="connsiteX3" fmla="*/ 510851 w 510851"/>
                <a:gd name="connsiteY3" fmla="*/ 283311 h 509959"/>
                <a:gd name="connsiteX4" fmla="*/ 499499 w 510851"/>
                <a:gd name="connsiteY4" fmla="*/ 294643 h 509959"/>
                <a:gd name="connsiteX5" fmla="*/ 124875 w 510851"/>
                <a:gd name="connsiteY5" fmla="*/ 294643 h 509959"/>
                <a:gd name="connsiteX6" fmla="*/ 255426 w 510851"/>
                <a:gd name="connsiteY6" fmla="*/ 407967 h 509959"/>
                <a:gd name="connsiteX7" fmla="*/ 374624 w 510851"/>
                <a:gd name="connsiteY7" fmla="*/ 345639 h 509959"/>
                <a:gd name="connsiteX8" fmla="*/ 385977 w 510851"/>
                <a:gd name="connsiteY8" fmla="*/ 334306 h 509959"/>
                <a:gd name="connsiteX9" fmla="*/ 488146 w 510851"/>
                <a:gd name="connsiteY9" fmla="*/ 334306 h 509959"/>
                <a:gd name="connsiteX10" fmla="*/ 493822 w 510851"/>
                <a:gd name="connsiteY10" fmla="*/ 339973 h 509959"/>
                <a:gd name="connsiteX11" fmla="*/ 493822 w 510851"/>
                <a:gd name="connsiteY11" fmla="*/ 351305 h 509959"/>
                <a:gd name="connsiteX12" fmla="*/ 249749 w 510851"/>
                <a:gd name="connsiteY12" fmla="*/ 509959 h 509959"/>
                <a:gd name="connsiteX13" fmla="*/ 0 w 510851"/>
                <a:gd name="connsiteY13" fmla="*/ 254980 h 509959"/>
                <a:gd name="connsiteX14" fmla="*/ 380300 w 510851"/>
                <a:gd name="connsiteY14" fmla="*/ 192651 h 509959"/>
                <a:gd name="connsiteX15" fmla="*/ 249749 w 510851"/>
                <a:gd name="connsiteY15" fmla="*/ 101991 h 509959"/>
                <a:gd name="connsiteX16" fmla="*/ 124875 w 510851"/>
                <a:gd name="connsiteY16" fmla="*/ 192651 h 509959"/>
                <a:gd name="connsiteX17" fmla="*/ 380300 w 510851"/>
                <a:gd name="connsiteY17" fmla="*/ 192651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851" h="509959">
                  <a:moveTo>
                    <a:pt x="0" y="254980"/>
                  </a:moveTo>
                  <a:cubicBezTo>
                    <a:pt x="0" y="101991"/>
                    <a:pt x="113522" y="0"/>
                    <a:pt x="255426" y="0"/>
                  </a:cubicBezTo>
                  <a:cubicBezTo>
                    <a:pt x="420033" y="0"/>
                    <a:pt x="510851" y="124657"/>
                    <a:pt x="510851" y="266312"/>
                  </a:cubicBezTo>
                  <a:lnTo>
                    <a:pt x="510851" y="283311"/>
                  </a:lnTo>
                  <a:cubicBezTo>
                    <a:pt x="510851" y="288977"/>
                    <a:pt x="505175" y="294643"/>
                    <a:pt x="499499" y="294643"/>
                  </a:cubicBezTo>
                  <a:lnTo>
                    <a:pt x="124875" y="294643"/>
                  </a:lnTo>
                  <a:cubicBezTo>
                    <a:pt x="136227" y="362638"/>
                    <a:pt x="181636" y="407967"/>
                    <a:pt x="255426" y="407967"/>
                  </a:cubicBezTo>
                  <a:cubicBezTo>
                    <a:pt x="312187" y="407967"/>
                    <a:pt x="351919" y="390969"/>
                    <a:pt x="374624" y="345639"/>
                  </a:cubicBezTo>
                  <a:cubicBezTo>
                    <a:pt x="380300" y="339973"/>
                    <a:pt x="380300" y="334306"/>
                    <a:pt x="385977" y="334306"/>
                  </a:cubicBezTo>
                  <a:lnTo>
                    <a:pt x="488146" y="334306"/>
                  </a:lnTo>
                  <a:cubicBezTo>
                    <a:pt x="493822" y="334306"/>
                    <a:pt x="493822" y="339973"/>
                    <a:pt x="493822" y="339973"/>
                  </a:cubicBezTo>
                  <a:cubicBezTo>
                    <a:pt x="493822" y="339973"/>
                    <a:pt x="493822" y="345639"/>
                    <a:pt x="493822" y="351305"/>
                  </a:cubicBezTo>
                  <a:cubicBezTo>
                    <a:pt x="454090" y="458963"/>
                    <a:pt x="368948" y="509959"/>
                    <a:pt x="249749" y="509959"/>
                  </a:cubicBezTo>
                  <a:cubicBezTo>
                    <a:pt x="107846" y="509959"/>
                    <a:pt x="0" y="402301"/>
                    <a:pt x="0" y="254980"/>
                  </a:cubicBezTo>
                  <a:close/>
                  <a:moveTo>
                    <a:pt x="380300" y="192651"/>
                  </a:moveTo>
                  <a:cubicBezTo>
                    <a:pt x="363272" y="141655"/>
                    <a:pt x="323539" y="101991"/>
                    <a:pt x="249749" y="101991"/>
                  </a:cubicBezTo>
                  <a:cubicBezTo>
                    <a:pt x="192988" y="101991"/>
                    <a:pt x="141903" y="135989"/>
                    <a:pt x="124875" y="192651"/>
                  </a:cubicBezTo>
                  <a:lnTo>
                    <a:pt x="380300" y="192651"/>
                  </a:lnTo>
                  <a:close/>
                </a:path>
              </a:pathLst>
            </a:custGeom>
            <a:grpFill/>
            <a:ln w="5676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249E48F-229D-014A-A481-620836525106}"/>
                </a:ext>
              </a:extLst>
            </p:cNvPr>
            <p:cNvSpPr/>
            <p:nvPr/>
          </p:nvSpPr>
          <p:spPr>
            <a:xfrm>
              <a:off x="5842129" y="7266425"/>
              <a:ext cx="488146" cy="691278"/>
            </a:xfrm>
            <a:custGeom>
              <a:avLst/>
              <a:gdLst>
                <a:gd name="connsiteX0" fmla="*/ 34057 w 488146"/>
                <a:gd name="connsiteY0" fmla="*/ 674279 h 691278"/>
                <a:gd name="connsiteX1" fmla="*/ 22705 w 488146"/>
                <a:gd name="connsiteY1" fmla="*/ 657281 h 691278"/>
                <a:gd name="connsiteX2" fmla="*/ 22705 w 488146"/>
                <a:gd name="connsiteY2" fmla="*/ 572287 h 691278"/>
                <a:gd name="connsiteX3" fmla="*/ 28381 w 488146"/>
                <a:gd name="connsiteY3" fmla="*/ 560955 h 691278"/>
                <a:gd name="connsiteX4" fmla="*/ 107846 w 488146"/>
                <a:gd name="connsiteY4" fmla="*/ 583620 h 691278"/>
                <a:gd name="connsiteX5" fmla="*/ 204340 w 488146"/>
                <a:gd name="connsiteY5" fmla="*/ 475962 h 691278"/>
                <a:gd name="connsiteX6" fmla="*/ 5676 w 488146"/>
                <a:gd name="connsiteY6" fmla="*/ 16999 h 691278"/>
                <a:gd name="connsiteX7" fmla="*/ 0 w 488146"/>
                <a:gd name="connsiteY7" fmla="*/ 5666 h 691278"/>
                <a:gd name="connsiteX8" fmla="*/ 5676 w 488146"/>
                <a:gd name="connsiteY8" fmla="*/ 0 h 691278"/>
                <a:gd name="connsiteX9" fmla="*/ 119198 w 488146"/>
                <a:gd name="connsiteY9" fmla="*/ 0 h 691278"/>
                <a:gd name="connsiteX10" fmla="*/ 130551 w 488146"/>
                <a:gd name="connsiteY10" fmla="*/ 11332 h 691278"/>
                <a:gd name="connsiteX11" fmla="*/ 249749 w 488146"/>
                <a:gd name="connsiteY11" fmla="*/ 317308 h 691278"/>
                <a:gd name="connsiteX12" fmla="*/ 346243 w 488146"/>
                <a:gd name="connsiteY12" fmla="*/ 11332 h 691278"/>
                <a:gd name="connsiteX13" fmla="*/ 357596 w 488146"/>
                <a:gd name="connsiteY13" fmla="*/ 0 h 691278"/>
                <a:gd name="connsiteX14" fmla="*/ 482470 w 488146"/>
                <a:gd name="connsiteY14" fmla="*/ 0 h 691278"/>
                <a:gd name="connsiteX15" fmla="*/ 488146 w 488146"/>
                <a:gd name="connsiteY15" fmla="*/ 5666 h 691278"/>
                <a:gd name="connsiteX16" fmla="*/ 482470 w 488146"/>
                <a:gd name="connsiteY16" fmla="*/ 16999 h 691278"/>
                <a:gd name="connsiteX17" fmla="*/ 300835 w 488146"/>
                <a:gd name="connsiteY17" fmla="*/ 538291 h 691278"/>
                <a:gd name="connsiteX18" fmla="*/ 124875 w 488146"/>
                <a:gd name="connsiteY18" fmla="*/ 691278 h 691278"/>
                <a:gd name="connsiteX19" fmla="*/ 34057 w 488146"/>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146"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6" y="583620"/>
                  </a:cubicBezTo>
                  <a:cubicBezTo>
                    <a:pt x="158932" y="583620"/>
                    <a:pt x="187312" y="555289"/>
                    <a:pt x="204340" y="475962"/>
                  </a:cubicBezTo>
                  <a:lnTo>
                    <a:pt x="5676" y="16999"/>
                  </a:lnTo>
                  <a:cubicBezTo>
                    <a:pt x="5676" y="11332"/>
                    <a:pt x="0" y="11332"/>
                    <a:pt x="0" y="5666"/>
                  </a:cubicBezTo>
                  <a:cubicBezTo>
                    <a:pt x="0" y="0"/>
                    <a:pt x="5676" y="0"/>
                    <a:pt x="5676" y="0"/>
                  </a:cubicBezTo>
                  <a:lnTo>
                    <a:pt x="119198" y="0"/>
                  </a:lnTo>
                  <a:cubicBezTo>
                    <a:pt x="124875" y="0"/>
                    <a:pt x="130551" y="5666"/>
                    <a:pt x="130551" y="11332"/>
                  </a:cubicBezTo>
                  <a:lnTo>
                    <a:pt x="249749" y="317308"/>
                  </a:lnTo>
                  <a:lnTo>
                    <a:pt x="346243" y="11332"/>
                  </a:lnTo>
                  <a:cubicBezTo>
                    <a:pt x="346243" y="5666"/>
                    <a:pt x="351919" y="0"/>
                    <a:pt x="357596" y="0"/>
                  </a:cubicBezTo>
                  <a:lnTo>
                    <a:pt x="482470" y="0"/>
                  </a:lnTo>
                  <a:cubicBezTo>
                    <a:pt x="488146" y="0"/>
                    <a:pt x="488146" y="0"/>
                    <a:pt x="488146" y="5666"/>
                  </a:cubicBezTo>
                  <a:cubicBezTo>
                    <a:pt x="488146" y="5666"/>
                    <a:pt x="488146" y="11332"/>
                    <a:pt x="482470" y="16999"/>
                  </a:cubicBezTo>
                  <a:lnTo>
                    <a:pt x="300835" y="538291"/>
                  </a:lnTo>
                  <a:cubicBezTo>
                    <a:pt x="255426" y="662947"/>
                    <a:pt x="192988" y="691278"/>
                    <a:pt x="124875" y="691278"/>
                  </a:cubicBezTo>
                  <a:cubicBezTo>
                    <a:pt x="90818" y="691278"/>
                    <a:pt x="56761" y="685612"/>
                    <a:pt x="34057" y="674279"/>
                  </a:cubicBezTo>
                  <a:close/>
                </a:path>
              </a:pathLst>
            </a:custGeom>
            <a:grpFill/>
            <a:ln w="56761"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CC2D786C-696F-3281-1137-192E70DB8776}"/>
                </a:ext>
              </a:extLst>
            </p:cNvPr>
            <p:cNvSpPr/>
            <p:nvPr/>
          </p:nvSpPr>
          <p:spPr>
            <a:xfrm>
              <a:off x="6370009" y="7255093"/>
              <a:ext cx="533555" cy="509959"/>
            </a:xfrm>
            <a:custGeom>
              <a:avLst/>
              <a:gdLst>
                <a:gd name="connsiteX0" fmla="*/ 0 w 533555"/>
                <a:gd name="connsiteY0" fmla="*/ 254980 h 509959"/>
                <a:gd name="connsiteX1" fmla="*/ 266778 w 533555"/>
                <a:gd name="connsiteY1" fmla="*/ 0 h 509959"/>
                <a:gd name="connsiteX2" fmla="*/ 533555 w 533555"/>
                <a:gd name="connsiteY2" fmla="*/ 254980 h 509959"/>
                <a:gd name="connsiteX3" fmla="*/ 266778 w 533555"/>
                <a:gd name="connsiteY3" fmla="*/ 509959 h 509959"/>
                <a:gd name="connsiteX4" fmla="*/ 0 w 533555"/>
                <a:gd name="connsiteY4" fmla="*/ 254980 h 509959"/>
                <a:gd name="connsiteX5" fmla="*/ 403005 w 533555"/>
                <a:gd name="connsiteY5" fmla="*/ 254980 h 509959"/>
                <a:gd name="connsiteX6" fmla="*/ 266778 w 533555"/>
                <a:gd name="connsiteY6" fmla="*/ 107658 h 509959"/>
                <a:gd name="connsiteX7" fmla="*/ 130551 w 533555"/>
                <a:gd name="connsiteY7" fmla="*/ 254980 h 509959"/>
                <a:gd name="connsiteX8" fmla="*/ 266778 w 533555"/>
                <a:gd name="connsiteY8" fmla="*/ 402301 h 509959"/>
                <a:gd name="connsiteX9" fmla="*/ 403005 w 533555"/>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5" h="509959">
                  <a:moveTo>
                    <a:pt x="0" y="254980"/>
                  </a:moveTo>
                  <a:cubicBezTo>
                    <a:pt x="0" y="107658"/>
                    <a:pt x="113522" y="0"/>
                    <a:pt x="266778" y="0"/>
                  </a:cubicBezTo>
                  <a:cubicBezTo>
                    <a:pt x="420033" y="0"/>
                    <a:pt x="533555" y="107658"/>
                    <a:pt x="533555" y="254980"/>
                  </a:cubicBezTo>
                  <a:cubicBezTo>
                    <a:pt x="533555" y="402301"/>
                    <a:pt x="420033" y="509959"/>
                    <a:pt x="266778" y="509959"/>
                  </a:cubicBezTo>
                  <a:cubicBezTo>
                    <a:pt x="113522" y="509959"/>
                    <a:pt x="0" y="402301"/>
                    <a:pt x="0" y="254980"/>
                  </a:cubicBezTo>
                  <a:close/>
                  <a:moveTo>
                    <a:pt x="403005" y="254980"/>
                  </a:moveTo>
                  <a:cubicBezTo>
                    <a:pt x="403005" y="164320"/>
                    <a:pt x="346243" y="107658"/>
                    <a:pt x="266778" y="107658"/>
                  </a:cubicBezTo>
                  <a:cubicBezTo>
                    <a:pt x="187312" y="107658"/>
                    <a:pt x="130551" y="164320"/>
                    <a:pt x="130551" y="254980"/>
                  </a:cubicBezTo>
                  <a:cubicBezTo>
                    <a:pt x="130551" y="345639"/>
                    <a:pt x="187312" y="402301"/>
                    <a:pt x="266778" y="402301"/>
                  </a:cubicBezTo>
                  <a:cubicBezTo>
                    <a:pt x="346243" y="402301"/>
                    <a:pt x="403005" y="345639"/>
                    <a:pt x="403005" y="254980"/>
                  </a:cubicBezTo>
                  <a:close/>
                </a:path>
              </a:pathLst>
            </a:custGeom>
            <a:grpFill/>
            <a:ln w="5676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77891B6-6DD7-0C20-A1DD-36258C678712}"/>
                </a:ext>
              </a:extLst>
            </p:cNvPr>
            <p:cNvSpPr/>
            <p:nvPr/>
          </p:nvSpPr>
          <p:spPr>
            <a:xfrm>
              <a:off x="6988706" y="7266425"/>
              <a:ext cx="442737" cy="504292"/>
            </a:xfrm>
            <a:custGeom>
              <a:avLst/>
              <a:gdLst>
                <a:gd name="connsiteX0" fmla="*/ 0 w 442737"/>
                <a:gd name="connsiteY0" fmla="*/ 334306 h 504292"/>
                <a:gd name="connsiteX1" fmla="*/ 0 w 442737"/>
                <a:gd name="connsiteY1" fmla="*/ 11332 h 504292"/>
                <a:gd name="connsiteX2" fmla="*/ 11353 w 442737"/>
                <a:gd name="connsiteY2" fmla="*/ 0 h 504292"/>
                <a:gd name="connsiteX3" fmla="*/ 107846 w 442737"/>
                <a:gd name="connsiteY3" fmla="*/ 0 h 504292"/>
                <a:gd name="connsiteX4" fmla="*/ 119199 w 442737"/>
                <a:gd name="connsiteY4" fmla="*/ 11332 h 504292"/>
                <a:gd name="connsiteX5" fmla="*/ 119199 w 442737"/>
                <a:gd name="connsiteY5" fmla="*/ 294643 h 504292"/>
                <a:gd name="connsiteX6" fmla="*/ 204341 w 442737"/>
                <a:gd name="connsiteY6" fmla="*/ 396635 h 504292"/>
                <a:gd name="connsiteX7" fmla="*/ 323539 w 442737"/>
                <a:gd name="connsiteY7" fmla="*/ 232314 h 504292"/>
                <a:gd name="connsiteX8" fmla="*/ 323539 w 442737"/>
                <a:gd name="connsiteY8" fmla="*/ 11332 h 504292"/>
                <a:gd name="connsiteX9" fmla="*/ 334891 w 442737"/>
                <a:gd name="connsiteY9" fmla="*/ 0 h 504292"/>
                <a:gd name="connsiteX10" fmla="*/ 431386 w 442737"/>
                <a:gd name="connsiteY10" fmla="*/ 0 h 504292"/>
                <a:gd name="connsiteX11" fmla="*/ 442738 w 442737"/>
                <a:gd name="connsiteY11" fmla="*/ 11332 h 504292"/>
                <a:gd name="connsiteX12" fmla="*/ 442738 w 442737"/>
                <a:gd name="connsiteY12" fmla="*/ 481628 h 504292"/>
                <a:gd name="connsiteX13" fmla="*/ 431386 w 442737"/>
                <a:gd name="connsiteY13" fmla="*/ 492961 h 504292"/>
                <a:gd name="connsiteX14" fmla="*/ 334891 w 442737"/>
                <a:gd name="connsiteY14" fmla="*/ 492961 h 504292"/>
                <a:gd name="connsiteX15" fmla="*/ 323539 w 442737"/>
                <a:gd name="connsiteY15" fmla="*/ 481628 h 504292"/>
                <a:gd name="connsiteX16" fmla="*/ 323539 w 442737"/>
                <a:gd name="connsiteY16" fmla="*/ 447631 h 504292"/>
                <a:gd name="connsiteX17" fmla="*/ 175960 w 442737"/>
                <a:gd name="connsiteY17" fmla="*/ 504293 h 504292"/>
                <a:gd name="connsiteX18" fmla="*/ 0 w 442737"/>
                <a:gd name="connsiteY18" fmla="*/ 334306 h 5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737" h="504292">
                  <a:moveTo>
                    <a:pt x="0" y="334306"/>
                  </a:moveTo>
                  <a:lnTo>
                    <a:pt x="0" y="11332"/>
                  </a:lnTo>
                  <a:cubicBezTo>
                    <a:pt x="0" y="5666"/>
                    <a:pt x="5676" y="0"/>
                    <a:pt x="11353" y="0"/>
                  </a:cubicBezTo>
                  <a:lnTo>
                    <a:pt x="107846" y="0"/>
                  </a:lnTo>
                  <a:cubicBezTo>
                    <a:pt x="113522" y="0"/>
                    <a:pt x="119199" y="5666"/>
                    <a:pt x="119199" y="11332"/>
                  </a:cubicBezTo>
                  <a:lnTo>
                    <a:pt x="119199" y="294643"/>
                  </a:lnTo>
                  <a:cubicBezTo>
                    <a:pt x="119199" y="368304"/>
                    <a:pt x="147580" y="396635"/>
                    <a:pt x="204341" y="396635"/>
                  </a:cubicBezTo>
                  <a:cubicBezTo>
                    <a:pt x="266778" y="396635"/>
                    <a:pt x="323539" y="351305"/>
                    <a:pt x="323539" y="232314"/>
                  </a:cubicBezTo>
                  <a:lnTo>
                    <a:pt x="323539" y="11332"/>
                  </a:lnTo>
                  <a:cubicBezTo>
                    <a:pt x="323539" y="5666"/>
                    <a:pt x="329215" y="0"/>
                    <a:pt x="334891" y="0"/>
                  </a:cubicBezTo>
                  <a:lnTo>
                    <a:pt x="431386" y="0"/>
                  </a:lnTo>
                  <a:cubicBezTo>
                    <a:pt x="437062" y="0"/>
                    <a:pt x="442738" y="5666"/>
                    <a:pt x="442738" y="11332"/>
                  </a:cubicBezTo>
                  <a:lnTo>
                    <a:pt x="442738" y="481628"/>
                  </a:lnTo>
                  <a:cubicBezTo>
                    <a:pt x="442738" y="487294"/>
                    <a:pt x="437062" y="492961"/>
                    <a:pt x="431386" y="492961"/>
                  </a:cubicBezTo>
                  <a:lnTo>
                    <a:pt x="334891" y="492961"/>
                  </a:lnTo>
                  <a:cubicBezTo>
                    <a:pt x="329215" y="492961"/>
                    <a:pt x="323539" y="487294"/>
                    <a:pt x="323539" y="481628"/>
                  </a:cubicBezTo>
                  <a:lnTo>
                    <a:pt x="323539" y="447631"/>
                  </a:lnTo>
                  <a:cubicBezTo>
                    <a:pt x="283806" y="481628"/>
                    <a:pt x="238397" y="504293"/>
                    <a:pt x="175960" y="504293"/>
                  </a:cubicBezTo>
                  <a:cubicBezTo>
                    <a:pt x="68114" y="498627"/>
                    <a:pt x="0" y="430632"/>
                    <a:pt x="0" y="334306"/>
                  </a:cubicBezTo>
                  <a:close/>
                </a:path>
              </a:pathLst>
            </a:custGeom>
            <a:grpFill/>
            <a:ln w="5676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04B4AFCF-7BD3-EE52-CC35-075E62D526A2}"/>
                </a:ext>
              </a:extLst>
            </p:cNvPr>
            <p:cNvSpPr/>
            <p:nvPr/>
          </p:nvSpPr>
          <p:spPr>
            <a:xfrm>
              <a:off x="7556318" y="7255093"/>
              <a:ext cx="340567" cy="498626"/>
            </a:xfrm>
            <a:custGeom>
              <a:avLst/>
              <a:gdLst>
                <a:gd name="connsiteX0" fmla="*/ 0 w 340567"/>
                <a:gd name="connsiteY0" fmla="*/ 487294 h 498626"/>
                <a:gd name="connsiteX1" fmla="*/ 0 w 340567"/>
                <a:gd name="connsiteY1" fmla="*/ 16998 h 498626"/>
                <a:gd name="connsiteX2" fmla="*/ 11353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3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3"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8" y="107658"/>
                    <a:pt x="119199" y="135989"/>
                    <a:pt x="119199" y="237981"/>
                  </a:cubicBezTo>
                  <a:lnTo>
                    <a:pt x="119199" y="487294"/>
                  </a:lnTo>
                  <a:cubicBezTo>
                    <a:pt x="119199" y="492961"/>
                    <a:pt x="113522" y="498626"/>
                    <a:pt x="107846" y="498626"/>
                  </a:cubicBezTo>
                  <a:lnTo>
                    <a:pt x="11353"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1F0E13A-C7C6-5DBD-D602-662336A06A08}"/>
                </a:ext>
              </a:extLst>
            </p:cNvPr>
            <p:cNvSpPr/>
            <p:nvPr/>
          </p:nvSpPr>
          <p:spPr>
            <a:xfrm>
              <a:off x="8175016" y="7255093"/>
              <a:ext cx="431384" cy="499855"/>
            </a:xfrm>
            <a:custGeom>
              <a:avLst/>
              <a:gdLst>
                <a:gd name="connsiteX0" fmla="*/ 0 w 431384"/>
                <a:gd name="connsiteY0" fmla="*/ 334306 h 499855"/>
                <a:gd name="connsiteX1" fmla="*/ 11352 w 431384"/>
                <a:gd name="connsiteY1" fmla="*/ 322974 h 499855"/>
                <a:gd name="connsiteX2" fmla="*/ 113522 w 431384"/>
                <a:gd name="connsiteY2" fmla="*/ 322974 h 499855"/>
                <a:gd name="connsiteX3" fmla="*/ 124875 w 431384"/>
                <a:gd name="connsiteY3" fmla="*/ 334306 h 499855"/>
                <a:gd name="connsiteX4" fmla="*/ 227045 w 431384"/>
                <a:gd name="connsiteY4" fmla="*/ 402301 h 499855"/>
                <a:gd name="connsiteX5" fmla="*/ 312187 w 431384"/>
                <a:gd name="connsiteY5" fmla="*/ 356971 h 499855"/>
                <a:gd name="connsiteX6" fmla="*/ 187311 w 431384"/>
                <a:gd name="connsiteY6" fmla="*/ 294643 h 499855"/>
                <a:gd name="connsiteX7" fmla="*/ 17028 w 431384"/>
                <a:gd name="connsiteY7" fmla="*/ 152988 h 499855"/>
                <a:gd name="connsiteX8" fmla="*/ 215692 w 431384"/>
                <a:gd name="connsiteY8" fmla="*/ 0 h 499855"/>
                <a:gd name="connsiteX9" fmla="*/ 425709 w 431384"/>
                <a:gd name="connsiteY9" fmla="*/ 147321 h 499855"/>
                <a:gd name="connsiteX10" fmla="*/ 414356 w 431384"/>
                <a:gd name="connsiteY10" fmla="*/ 158653 h 499855"/>
                <a:gd name="connsiteX11" fmla="*/ 306510 w 431384"/>
                <a:gd name="connsiteY11" fmla="*/ 158653 h 499855"/>
                <a:gd name="connsiteX12" fmla="*/ 295158 w 431384"/>
                <a:gd name="connsiteY12" fmla="*/ 147321 h 499855"/>
                <a:gd name="connsiteX13" fmla="*/ 210016 w 431384"/>
                <a:gd name="connsiteY13" fmla="*/ 96326 h 499855"/>
                <a:gd name="connsiteX14" fmla="*/ 136227 w 431384"/>
                <a:gd name="connsiteY14" fmla="*/ 141655 h 499855"/>
                <a:gd name="connsiteX15" fmla="*/ 255426 w 431384"/>
                <a:gd name="connsiteY15" fmla="*/ 203983 h 499855"/>
                <a:gd name="connsiteX16" fmla="*/ 431385 w 431384"/>
                <a:gd name="connsiteY16" fmla="*/ 345639 h 499855"/>
                <a:gd name="connsiteX17" fmla="*/ 221368 w 431384"/>
                <a:gd name="connsiteY17" fmla="*/ 498626 h 499855"/>
                <a:gd name="connsiteX18" fmla="*/ 0 w 431384"/>
                <a:gd name="connsiteY18" fmla="*/ 334306 h 49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384" h="499855">
                  <a:moveTo>
                    <a:pt x="0" y="334306"/>
                  </a:moveTo>
                  <a:cubicBezTo>
                    <a:pt x="0" y="328640"/>
                    <a:pt x="5676" y="322974"/>
                    <a:pt x="11352" y="322974"/>
                  </a:cubicBezTo>
                  <a:lnTo>
                    <a:pt x="113522" y="322974"/>
                  </a:lnTo>
                  <a:cubicBezTo>
                    <a:pt x="119198" y="322974"/>
                    <a:pt x="124875" y="328640"/>
                    <a:pt x="124875" y="334306"/>
                  </a:cubicBezTo>
                  <a:cubicBezTo>
                    <a:pt x="136227" y="379636"/>
                    <a:pt x="175959" y="402301"/>
                    <a:pt x="227045" y="402301"/>
                  </a:cubicBezTo>
                  <a:cubicBezTo>
                    <a:pt x="278130" y="402301"/>
                    <a:pt x="312187" y="385302"/>
                    <a:pt x="312187" y="356971"/>
                  </a:cubicBezTo>
                  <a:cubicBezTo>
                    <a:pt x="312187" y="328640"/>
                    <a:pt x="278130" y="311642"/>
                    <a:pt x="187311" y="294643"/>
                  </a:cubicBezTo>
                  <a:cubicBezTo>
                    <a:pt x="68113" y="271978"/>
                    <a:pt x="17028" y="226649"/>
                    <a:pt x="17028" y="152988"/>
                  </a:cubicBezTo>
                  <a:cubicBezTo>
                    <a:pt x="17028" y="45329"/>
                    <a:pt x="119198" y="0"/>
                    <a:pt x="215692" y="0"/>
                  </a:cubicBezTo>
                  <a:cubicBezTo>
                    <a:pt x="334891" y="0"/>
                    <a:pt x="414356" y="62328"/>
                    <a:pt x="425709" y="147321"/>
                  </a:cubicBezTo>
                  <a:cubicBezTo>
                    <a:pt x="425709" y="152988"/>
                    <a:pt x="420033" y="158653"/>
                    <a:pt x="414356" y="158653"/>
                  </a:cubicBezTo>
                  <a:lnTo>
                    <a:pt x="306510" y="158653"/>
                  </a:lnTo>
                  <a:cubicBezTo>
                    <a:pt x="300834" y="158653"/>
                    <a:pt x="295158" y="152988"/>
                    <a:pt x="295158" y="147321"/>
                  </a:cubicBezTo>
                  <a:cubicBezTo>
                    <a:pt x="283806" y="118990"/>
                    <a:pt x="255426" y="96326"/>
                    <a:pt x="210016" y="96326"/>
                  </a:cubicBezTo>
                  <a:cubicBezTo>
                    <a:pt x="170284" y="96326"/>
                    <a:pt x="136227" y="113324"/>
                    <a:pt x="136227" y="141655"/>
                  </a:cubicBezTo>
                  <a:cubicBezTo>
                    <a:pt x="136227" y="164320"/>
                    <a:pt x="158931" y="186984"/>
                    <a:pt x="255426" y="203983"/>
                  </a:cubicBezTo>
                  <a:cubicBezTo>
                    <a:pt x="363272" y="220982"/>
                    <a:pt x="431385" y="254980"/>
                    <a:pt x="431385" y="345639"/>
                  </a:cubicBezTo>
                  <a:cubicBezTo>
                    <a:pt x="431385" y="436298"/>
                    <a:pt x="346243" y="498626"/>
                    <a:pt x="221368" y="498626"/>
                  </a:cubicBezTo>
                  <a:cubicBezTo>
                    <a:pt x="90817" y="509959"/>
                    <a:pt x="5676" y="441964"/>
                    <a:pt x="0" y="334306"/>
                  </a:cubicBezTo>
                  <a:close/>
                </a:path>
              </a:pathLst>
            </a:custGeom>
            <a:grpFill/>
            <a:ln w="56761"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C837FE48-7382-D07B-9187-F491C2A5B686}"/>
                </a:ext>
              </a:extLst>
            </p:cNvPr>
            <p:cNvSpPr/>
            <p:nvPr/>
          </p:nvSpPr>
          <p:spPr>
            <a:xfrm>
              <a:off x="8646133" y="7107771"/>
              <a:ext cx="385976" cy="662947"/>
            </a:xfrm>
            <a:custGeom>
              <a:avLst/>
              <a:gdLst>
                <a:gd name="connsiteX0" fmla="*/ 96495 w 385976"/>
                <a:gd name="connsiteY0" fmla="*/ 492961 h 662947"/>
                <a:gd name="connsiteX1" fmla="*/ 96495 w 385976"/>
                <a:gd name="connsiteY1" fmla="*/ 260646 h 662947"/>
                <a:gd name="connsiteX2" fmla="*/ 11353 w 385976"/>
                <a:gd name="connsiteY2" fmla="*/ 260646 h 662947"/>
                <a:gd name="connsiteX3" fmla="*/ 0 w 385976"/>
                <a:gd name="connsiteY3" fmla="*/ 249313 h 662947"/>
                <a:gd name="connsiteX4" fmla="*/ 0 w 385976"/>
                <a:gd name="connsiteY4" fmla="*/ 164320 h 662947"/>
                <a:gd name="connsiteX5" fmla="*/ 11353 w 385976"/>
                <a:gd name="connsiteY5" fmla="*/ 152988 h 662947"/>
                <a:gd name="connsiteX6" fmla="*/ 96495 w 385976"/>
                <a:gd name="connsiteY6" fmla="*/ 152988 h 662947"/>
                <a:gd name="connsiteX7" fmla="*/ 96495 w 385976"/>
                <a:gd name="connsiteY7" fmla="*/ 11332 h 662947"/>
                <a:gd name="connsiteX8" fmla="*/ 107847 w 385976"/>
                <a:gd name="connsiteY8" fmla="*/ 0 h 662947"/>
                <a:gd name="connsiteX9" fmla="*/ 204341 w 385976"/>
                <a:gd name="connsiteY9" fmla="*/ 0 h 662947"/>
                <a:gd name="connsiteX10" fmla="*/ 215693 w 385976"/>
                <a:gd name="connsiteY10" fmla="*/ 11332 h 662947"/>
                <a:gd name="connsiteX11" fmla="*/ 215693 w 385976"/>
                <a:gd name="connsiteY11" fmla="*/ 152988 h 662947"/>
                <a:gd name="connsiteX12" fmla="*/ 363272 w 385976"/>
                <a:gd name="connsiteY12" fmla="*/ 152988 h 662947"/>
                <a:gd name="connsiteX13" fmla="*/ 374624 w 385976"/>
                <a:gd name="connsiteY13" fmla="*/ 164320 h 662947"/>
                <a:gd name="connsiteX14" fmla="*/ 374624 w 385976"/>
                <a:gd name="connsiteY14" fmla="*/ 249313 h 662947"/>
                <a:gd name="connsiteX15" fmla="*/ 363272 w 385976"/>
                <a:gd name="connsiteY15" fmla="*/ 260646 h 662947"/>
                <a:gd name="connsiteX16" fmla="*/ 215693 w 385976"/>
                <a:gd name="connsiteY16" fmla="*/ 260646 h 662947"/>
                <a:gd name="connsiteX17" fmla="*/ 215693 w 385976"/>
                <a:gd name="connsiteY17" fmla="*/ 470296 h 662947"/>
                <a:gd name="connsiteX18" fmla="*/ 283806 w 385976"/>
                <a:gd name="connsiteY18" fmla="*/ 549623 h 662947"/>
                <a:gd name="connsiteX19" fmla="*/ 368948 w 385976"/>
                <a:gd name="connsiteY19" fmla="*/ 538291 h 662947"/>
                <a:gd name="connsiteX20" fmla="*/ 380301 w 385976"/>
                <a:gd name="connsiteY20" fmla="*/ 538291 h 662947"/>
                <a:gd name="connsiteX21" fmla="*/ 385977 w 385976"/>
                <a:gd name="connsiteY21" fmla="*/ 549623 h 662947"/>
                <a:gd name="connsiteX22" fmla="*/ 385977 w 385976"/>
                <a:gd name="connsiteY22" fmla="*/ 628950 h 662947"/>
                <a:gd name="connsiteX23" fmla="*/ 380301 w 385976"/>
                <a:gd name="connsiteY23" fmla="*/ 645948 h 662947"/>
                <a:gd name="connsiteX24" fmla="*/ 266778 w 385976"/>
                <a:gd name="connsiteY24" fmla="*/ 662947 h 662947"/>
                <a:gd name="connsiteX25" fmla="*/ 96495 w 385976"/>
                <a:gd name="connsiteY25" fmla="*/ 492961 h 6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5976" h="662947">
                  <a:moveTo>
                    <a:pt x="96495" y="492961"/>
                  </a:moveTo>
                  <a:lnTo>
                    <a:pt x="96495" y="260646"/>
                  </a:lnTo>
                  <a:lnTo>
                    <a:pt x="11353" y="260646"/>
                  </a:lnTo>
                  <a:cubicBezTo>
                    <a:pt x="5676" y="260646"/>
                    <a:pt x="0" y="254980"/>
                    <a:pt x="0" y="249313"/>
                  </a:cubicBezTo>
                  <a:lnTo>
                    <a:pt x="0" y="164320"/>
                  </a:lnTo>
                  <a:cubicBezTo>
                    <a:pt x="0" y="158654"/>
                    <a:pt x="5676" y="152988"/>
                    <a:pt x="11353" y="152988"/>
                  </a:cubicBezTo>
                  <a:lnTo>
                    <a:pt x="96495" y="152988"/>
                  </a:lnTo>
                  <a:lnTo>
                    <a:pt x="96495" y="11332"/>
                  </a:lnTo>
                  <a:cubicBezTo>
                    <a:pt x="96495" y="5667"/>
                    <a:pt x="102170" y="0"/>
                    <a:pt x="107847" y="0"/>
                  </a:cubicBezTo>
                  <a:lnTo>
                    <a:pt x="204341" y="0"/>
                  </a:lnTo>
                  <a:cubicBezTo>
                    <a:pt x="210017" y="0"/>
                    <a:pt x="215693" y="5667"/>
                    <a:pt x="215693" y="11332"/>
                  </a:cubicBezTo>
                  <a:lnTo>
                    <a:pt x="215693" y="152988"/>
                  </a:lnTo>
                  <a:lnTo>
                    <a:pt x="363272" y="152988"/>
                  </a:lnTo>
                  <a:cubicBezTo>
                    <a:pt x="368948" y="152988"/>
                    <a:pt x="374624" y="158654"/>
                    <a:pt x="374624" y="164320"/>
                  </a:cubicBezTo>
                  <a:lnTo>
                    <a:pt x="374624" y="249313"/>
                  </a:lnTo>
                  <a:cubicBezTo>
                    <a:pt x="374624" y="254980"/>
                    <a:pt x="368948" y="260646"/>
                    <a:pt x="363272" y="260646"/>
                  </a:cubicBezTo>
                  <a:lnTo>
                    <a:pt x="215693" y="260646"/>
                  </a:lnTo>
                  <a:lnTo>
                    <a:pt x="215693" y="470296"/>
                  </a:lnTo>
                  <a:cubicBezTo>
                    <a:pt x="215693" y="521292"/>
                    <a:pt x="232721" y="549623"/>
                    <a:pt x="283806" y="549623"/>
                  </a:cubicBezTo>
                  <a:cubicBezTo>
                    <a:pt x="312187" y="549623"/>
                    <a:pt x="334892" y="549623"/>
                    <a:pt x="368948" y="538291"/>
                  </a:cubicBezTo>
                  <a:cubicBezTo>
                    <a:pt x="374624" y="538291"/>
                    <a:pt x="374624" y="538291"/>
                    <a:pt x="380301" y="538291"/>
                  </a:cubicBezTo>
                  <a:cubicBezTo>
                    <a:pt x="385977" y="538291"/>
                    <a:pt x="385977" y="543957"/>
                    <a:pt x="385977" y="549623"/>
                  </a:cubicBezTo>
                  <a:lnTo>
                    <a:pt x="385977" y="628950"/>
                  </a:lnTo>
                  <a:cubicBezTo>
                    <a:pt x="385977" y="640283"/>
                    <a:pt x="385977" y="640283"/>
                    <a:pt x="380301" y="645948"/>
                  </a:cubicBezTo>
                  <a:cubicBezTo>
                    <a:pt x="351920" y="657281"/>
                    <a:pt x="306511" y="662947"/>
                    <a:pt x="266778" y="662947"/>
                  </a:cubicBezTo>
                  <a:cubicBezTo>
                    <a:pt x="164608" y="657281"/>
                    <a:pt x="96495" y="600619"/>
                    <a:pt x="96495" y="492961"/>
                  </a:cubicBezTo>
                  <a:close/>
                </a:path>
              </a:pathLst>
            </a:custGeom>
            <a:grpFill/>
            <a:ln w="5676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2652187-2C89-075A-38E3-275D8C584EF0}"/>
                </a:ext>
              </a:extLst>
            </p:cNvPr>
            <p:cNvSpPr/>
            <p:nvPr/>
          </p:nvSpPr>
          <p:spPr>
            <a:xfrm>
              <a:off x="9088871" y="7255093"/>
              <a:ext cx="533556" cy="509959"/>
            </a:xfrm>
            <a:custGeom>
              <a:avLst/>
              <a:gdLst>
                <a:gd name="connsiteX0" fmla="*/ 0 w 533556"/>
                <a:gd name="connsiteY0" fmla="*/ 254980 h 509959"/>
                <a:gd name="connsiteX1" fmla="*/ 266778 w 533556"/>
                <a:gd name="connsiteY1" fmla="*/ 0 h 509959"/>
                <a:gd name="connsiteX2" fmla="*/ 533556 w 533556"/>
                <a:gd name="connsiteY2" fmla="*/ 254980 h 509959"/>
                <a:gd name="connsiteX3" fmla="*/ 266778 w 533556"/>
                <a:gd name="connsiteY3" fmla="*/ 509959 h 509959"/>
                <a:gd name="connsiteX4" fmla="*/ 0 w 533556"/>
                <a:gd name="connsiteY4" fmla="*/ 254980 h 509959"/>
                <a:gd name="connsiteX5" fmla="*/ 403005 w 533556"/>
                <a:gd name="connsiteY5" fmla="*/ 254980 h 509959"/>
                <a:gd name="connsiteX6" fmla="*/ 266778 w 533556"/>
                <a:gd name="connsiteY6" fmla="*/ 107658 h 509959"/>
                <a:gd name="connsiteX7" fmla="*/ 130551 w 533556"/>
                <a:gd name="connsiteY7" fmla="*/ 254980 h 509959"/>
                <a:gd name="connsiteX8" fmla="*/ 266778 w 533556"/>
                <a:gd name="connsiteY8" fmla="*/ 402301 h 509959"/>
                <a:gd name="connsiteX9" fmla="*/ 403005 w 533556"/>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6" h="509959">
                  <a:moveTo>
                    <a:pt x="0" y="254980"/>
                  </a:moveTo>
                  <a:cubicBezTo>
                    <a:pt x="0" y="107658"/>
                    <a:pt x="113522" y="0"/>
                    <a:pt x="266778" y="0"/>
                  </a:cubicBezTo>
                  <a:cubicBezTo>
                    <a:pt x="420034" y="0"/>
                    <a:pt x="533556" y="107658"/>
                    <a:pt x="533556" y="254980"/>
                  </a:cubicBezTo>
                  <a:cubicBezTo>
                    <a:pt x="533556" y="402301"/>
                    <a:pt x="420034" y="509959"/>
                    <a:pt x="266778" y="509959"/>
                  </a:cubicBezTo>
                  <a:cubicBezTo>
                    <a:pt x="113522" y="509959"/>
                    <a:pt x="0" y="402301"/>
                    <a:pt x="0" y="254980"/>
                  </a:cubicBezTo>
                  <a:close/>
                  <a:moveTo>
                    <a:pt x="403005" y="254980"/>
                  </a:moveTo>
                  <a:cubicBezTo>
                    <a:pt x="403005" y="164320"/>
                    <a:pt x="346244" y="107658"/>
                    <a:pt x="266778" y="107658"/>
                  </a:cubicBezTo>
                  <a:cubicBezTo>
                    <a:pt x="187312" y="107658"/>
                    <a:pt x="130551" y="164320"/>
                    <a:pt x="130551" y="254980"/>
                  </a:cubicBezTo>
                  <a:cubicBezTo>
                    <a:pt x="130551" y="345639"/>
                    <a:pt x="187312" y="402301"/>
                    <a:pt x="266778" y="402301"/>
                  </a:cubicBezTo>
                  <a:cubicBezTo>
                    <a:pt x="346244" y="402301"/>
                    <a:pt x="403005" y="345639"/>
                    <a:pt x="403005" y="254980"/>
                  </a:cubicBezTo>
                  <a:close/>
                </a:path>
              </a:pathLst>
            </a:custGeom>
            <a:grpFill/>
            <a:ln w="56761"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6512FE6D-79C0-2EC0-7392-E957AF4FA57D}"/>
                </a:ext>
              </a:extLst>
            </p:cNvPr>
            <p:cNvSpPr/>
            <p:nvPr/>
          </p:nvSpPr>
          <p:spPr>
            <a:xfrm>
              <a:off x="9701892" y="7255093"/>
              <a:ext cx="340567" cy="498626"/>
            </a:xfrm>
            <a:custGeom>
              <a:avLst/>
              <a:gdLst>
                <a:gd name="connsiteX0" fmla="*/ 0 w 340567"/>
                <a:gd name="connsiteY0" fmla="*/ 487294 h 498626"/>
                <a:gd name="connsiteX1" fmla="*/ 0 w 340567"/>
                <a:gd name="connsiteY1" fmla="*/ 16998 h 498626"/>
                <a:gd name="connsiteX2" fmla="*/ 11352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2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2"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7" y="107658"/>
                    <a:pt x="119199" y="135989"/>
                    <a:pt x="119199" y="237981"/>
                  </a:cubicBezTo>
                  <a:lnTo>
                    <a:pt x="119199" y="487294"/>
                  </a:lnTo>
                  <a:cubicBezTo>
                    <a:pt x="119199" y="492961"/>
                    <a:pt x="113522" y="498626"/>
                    <a:pt x="107846" y="498626"/>
                  </a:cubicBezTo>
                  <a:lnTo>
                    <a:pt x="11352"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4544761A-E59C-4C33-C801-052A8A051170}"/>
                </a:ext>
              </a:extLst>
            </p:cNvPr>
            <p:cNvSpPr/>
            <p:nvPr/>
          </p:nvSpPr>
          <p:spPr>
            <a:xfrm>
              <a:off x="10093544" y="7266425"/>
              <a:ext cx="471118" cy="691278"/>
            </a:xfrm>
            <a:custGeom>
              <a:avLst/>
              <a:gdLst>
                <a:gd name="connsiteX0" fmla="*/ 34057 w 471118"/>
                <a:gd name="connsiteY0" fmla="*/ 674279 h 691278"/>
                <a:gd name="connsiteX1" fmla="*/ 22705 w 471118"/>
                <a:gd name="connsiteY1" fmla="*/ 657281 h 691278"/>
                <a:gd name="connsiteX2" fmla="*/ 22705 w 471118"/>
                <a:gd name="connsiteY2" fmla="*/ 572287 h 691278"/>
                <a:gd name="connsiteX3" fmla="*/ 28381 w 471118"/>
                <a:gd name="connsiteY3" fmla="*/ 560955 h 691278"/>
                <a:gd name="connsiteX4" fmla="*/ 107847 w 471118"/>
                <a:gd name="connsiteY4" fmla="*/ 583620 h 691278"/>
                <a:gd name="connsiteX5" fmla="*/ 204341 w 471118"/>
                <a:gd name="connsiteY5" fmla="*/ 475962 h 691278"/>
                <a:gd name="connsiteX6" fmla="*/ 5676 w 471118"/>
                <a:gd name="connsiteY6" fmla="*/ 16999 h 691278"/>
                <a:gd name="connsiteX7" fmla="*/ 0 w 471118"/>
                <a:gd name="connsiteY7" fmla="*/ 5666 h 691278"/>
                <a:gd name="connsiteX8" fmla="*/ 5676 w 471118"/>
                <a:gd name="connsiteY8" fmla="*/ 0 h 691278"/>
                <a:gd name="connsiteX9" fmla="*/ 119199 w 471118"/>
                <a:gd name="connsiteY9" fmla="*/ 0 h 691278"/>
                <a:gd name="connsiteX10" fmla="*/ 130551 w 471118"/>
                <a:gd name="connsiteY10" fmla="*/ 11332 h 691278"/>
                <a:gd name="connsiteX11" fmla="*/ 249750 w 471118"/>
                <a:gd name="connsiteY11" fmla="*/ 317308 h 691278"/>
                <a:gd name="connsiteX12" fmla="*/ 346244 w 471118"/>
                <a:gd name="connsiteY12" fmla="*/ 11332 h 691278"/>
                <a:gd name="connsiteX13" fmla="*/ 357596 w 471118"/>
                <a:gd name="connsiteY13" fmla="*/ 0 h 691278"/>
                <a:gd name="connsiteX14" fmla="*/ 465443 w 471118"/>
                <a:gd name="connsiteY14" fmla="*/ 0 h 691278"/>
                <a:gd name="connsiteX15" fmla="*/ 471118 w 471118"/>
                <a:gd name="connsiteY15" fmla="*/ 5666 h 691278"/>
                <a:gd name="connsiteX16" fmla="*/ 465443 w 471118"/>
                <a:gd name="connsiteY16" fmla="*/ 16999 h 691278"/>
                <a:gd name="connsiteX17" fmla="*/ 283806 w 471118"/>
                <a:gd name="connsiteY17" fmla="*/ 538291 h 691278"/>
                <a:gd name="connsiteX18" fmla="*/ 107847 w 471118"/>
                <a:gd name="connsiteY18" fmla="*/ 691278 h 691278"/>
                <a:gd name="connsiteX19" fmla="*/ 34057 w 471118"/>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118"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7" y="583620"/>
                  </a:cubicBezTo>
                  <a:cubicBezTo>
                    <a:pt x="158932" y="583620"/>
                    <a:pt x="187312" y="555289"/>
                    <a:pt x="204341" y="475962"/>
                  </a:cubicBezTo>
                  <a:lnTo>
                    <a:pt x="5676" y="16999"/>
                  </a:lnTo>
                  <a:cubicBezTo>
                    <a:pt x="5676" y="11332"/>
                    <a:pt x="0" y="11332"/>
                    <a:pt x="0" y="5666"/>
                  </a:cubicBezTo>
                  <a:cubicBezTo>
                    <a:pt x="0" y="0"/>
                    <a:pt x="5676" y="0"/>
                    <a:pt x="5676" y="0"/>
                  </a:cubicBezTo>
                  <a:lnTo>
                    <a:pt x="119199" y="0"/>
                  </a:lnTo>
                  <a:cubicBezTo>
                    <a:pt x="124875" y="0"/>
                    <a:pt x="130551" y="5666"/>
                    <a:pt x="130551" y="11332"/>
                  </a:cubicBezTo>
                  <a:lnTo>
                    <a:pt x="249750" y="317308"/>
                  </a:lnTo>
                  <a:lnTo>
                    <a:pt x="346244" y="11332"/>
                  </a:lnTo>
                  <a:cubicBezTo>
                    <a:pt x="346244" y="5666"/>
                    <a:pt x="351920" y="0"/>
                    <a:pt x="357596" y="0"/>
                  </a:cubicBezTo>
                  <a:lnTo>
                    <a:pt x="465443" y="0"/>
                  </a:lnTo>
                  <a:cubicBezTo>
                    <a:pt x="471118" y="0"/>
                    <a:pt x="471118" y="0"/>
                    <a:pt x="471118" y="5666"/>
                  </a:cubicBezTo>
                  <a:cubicBezTo>
                    <a:pt x="471118" y="5666"/>
                    <a:pt x="471118" y="11332"/>
                    <a:pt x="465443" y="16999"/>
                  </a:cubicBezTo>
                  <a:lnTo>
                    <a:pt x="283806" y="538291"/>
                  </a:lnTo>
                  <a:cubicBezTo>
                    <a:pt x="238398" y="662947"/>
                    <a:pt x="175960" y="691278"/>
                    <a:pt x="107847" y="691278"/>
                  </a:cubicBezTo>
                  <a:cubicBezTo>
                    <a:pt x="85142" y="691278"/>
                    <a:pt x="56761" y="685612"/>
                    <a:pt x="34057" y="674279"/>
                  </a:cubicBezTo>
                  <a:close/>
                </a:path>
              </a:pathLst>
            </a:custGeom>
            <a:grpFill/>
            <a:ln w="56761" cap="flat">
              <a:noFill/>
              <a:prstDash val="solid"/>
              <a:miter/>
            </a:ln>
          </p:spPr>
          <p:txBody>
            <a:bodyPr rtlCol="0" anchor="ctr"/>
            <a:lstStyle/>
            <a:p>
              <a:pPr algn="l" rtl="0"/>
              <a:endParaRPr lang="en-US"/>
            </a:p>
          </p:txBody>
        </p:sp>
      </p:grpSp>
      <p:sp>
        <p:nvSpPr>
          <p:cNvPr id="87" name="object 4">
            <a:extLst>
              <a:ext uri="{FF2B5EF4-FFF2-40B4-BE49-F238E27FC236}">
                <a16:creationId xmlns:a16="http://schemas.microsoft.com/office/drawing/2014/main" id="{1036A048-5170-28D5-2037-405365F94AF3}"/>
              </a:ext>
            </a:extLst>
          </p:cNvPr>
          <p:cNvSpPr txBox="1"/>
          <p:nvPr userDrawn="1"/>
        </p:nvSpPr>
        <p:spPr>
          <a:xfrm>
            <a:off x="1957727" y="533398"/>
            <a:ext cx="270510" cy="635000"/>
          </a:xfrm>
          <a:prstGeom prst="rect">
            <a:avLst/>
          </a:prstGeom>
        </p:spPr>
        <p:txBody>
          <a:bodyPr vert="horz" wrap="square" lIns="0" tIns="12700" rIns="0" bIns="0" rtlCol="0">
            <a:spAutoFit/>
          </a:bodyPr>
          <a:lstStyle/>
          <a:p>
            <a:pPr marL="12700">
              <a:lnSpc>
                <a:spcPct val="100000"/>
              </a:lnSpc>
              <a:spcBef>
                <a:spcPts val="100"/>
              </a:spcBef>
            </a:pPr>
            <a:r>
              <a:rPr sz="4000" spc="285">
                <a:solidFill>
                  <a:schemeClr val="accent1"/>
                </a:solidFill>
                <a:latin typeface="Relative NLT" panose="020B0503030402040103" pitchFamily="34" charset="0"/>
                <a:cs typeface="Arial Narrow"/>
              </a:rPr>
              <a:t>x</a:t>
            </a:r>
            <a:endParaRPr sz="4000">
              <a:solidFill>
                <a:schemeClr val="accent1"/>
              </a:solidFill>
              <a:latin typeface="Relative NLT" panose="020B0503030402040103" pitchFamily="34" charset="0"/>
              <a:cs typeface="Arial Narrow"/>
            </a:endParaRPr>
          </a:p>
        </p:txBody>
      </p:sp>
      <p:sp>
        <p:nvSpPr>
          <p:cNvPr id="88" name="Picture Placeholder 50">
            <a:extLst>
              <a:ext uri="{FF2B5EF4-FFF2-40B4-BE49-F238E27FC236}">
                <a16:creationId xmlns:a16="http://schemas.microsoft.com/office/drawing/2014/main" id="{F5784711-91EF-0185-4980-3074DF5F48A8}"/>
              </a:ext>
            </a:extLst>
          </p:cNvPr>
          <p:cNvSpPr>
            <a:spLocks noGrp="1"/>
          </p:cNvSpPr>
          <p:nvPr>
            <p:ph type="pic" sz="quarter" idx="27"/>
          </p:nvPr>
        </p:nvSpPr>
        <p:spPr>
          <a:xfrm>
            <a:off x="2564175" y="451821"/>
            <a:ext cx="1864950" cy="901346"/>
          </a:xfrm>
        </p:spPr>
        <p:txBody>
          <a:bodyPr anchor="ctr"/>
          <a:lstStyle>
            <a:lvl1pPr marL="0" indent="0" algn="ctr">
              <a:buNone/>
              <a:defRPr sz="1800">
                <a:solidFill>
                  <a:schemeClr val="accent1"/>
                </a:solidFill>
              </a:defRPr>
            </a:lvl1pPr>
          </a:lstStyle>
          <a:p>
            <a:r>
              <a:rPr lang="en-US"/>
              <a:t>Click icon to add picture</a:t>
            </a:r>
          </a:p>
        </p:txBody>
      </p:sp>
      <p:sp>
        <p:nvSpPr>
          <p:cNvPr id="14" name="Text Placeholder 8">
            <a:extLst>
              <a:ext uri="{FF2B5EF4-FFF2-40B4-BE49-F238E27FC236}">
                <a16:creationId xmlns:a16="http://schemas.microsoft.com/office/drawing/2014/main" id="{4D967EC4-4E19-DED3-E98B-1011912A3BA6}"/>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17" name="Title 1">
            <a:extLst>
              <a:ext uri="{FF2B5EF4-FFF2-40B4-BE49-F238E27FC236}">
                <a16:creationId xmlns:a16="http://schemas.microsoft.com/office/drawing/2014/main" id="{67A6E85A-696D-B03B-61D5-656B78036EEE}"/>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solidFill>
                  <a:schemeClr val="accent1"/>
                </a:solidFill>
              </a:defRPr>
            </a:lvl1pPr>
          </a:lstStyle>
          <a:p>
            <a:r>
              <a:rPr lang="en-GB"/>
              <a:t>Slide title</a:t>
            </a:r>
            <a:br>
              <a:rPr lang="en-GB"/>
            </a:br>
            <a:r>
              <a:rPr lang="en-GB"/>
              <a:t>goes here</a:t>
            </a:r>
            <a:endParaRPr lang="en-US"/>
          </a:p>
        </p:txBody>
      </p:sp>
      <p:sp>
        <p:nvSpPr>
          <p:cNvPr id="18" name="Subtitle 2">
            <a:extLst>
              <a:ext uri="{FF2B5EF4-FFF2-40B4-BE49-F238E27FC236}">
                <a16:creationId xmlns:a16="http://schemas.microsoft.com/office/drawing/2014/main" id="{0265577C-9585-F6EA-8BD2-63F18D1C53B3}"/>
              </a:ext>
            </a:extLst>
          </p:cNvPr>
          <p:cNvSpPr>
            <a:spLocks noGrp="1"/>
          </p:cNvSpPr>
          <p:nvPr>
            <p:ph type="subTitle" idx="1"/>
          </p:nvPr>
        </p:nvSpPr>
        <p:spPr>
          <a:xfrm>
            <a:off x="1524000" y="4338000"/>
            <a:ext cx="9144000" cy="276999"/>
          </a:xfrm>
        </p:spPr>
        <p:txBody>
          <a:bodyPr>
            <a:spAutoFit/>
          </a:bodyPr>
          <a:lstStyle>
            <a:lvl1pPr marL="0" indent="0" algn="ctr">
              <a:buNone/>
              <a:defRPr lang="en-GB" sz="1800" b="0" i="0" kern="1200" spc="0" baseline="0" smtClean="0">
                <a:solidFill>
                  <a:schemeClr val="accent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56190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with Shape and Logo 3">
    <p:bg>
      <p:bgPr>
        <a:solidFill>
          <a:schemeClr val="accent5"/>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542B6A-E489-E235-D260-2A1AAEB429D3}"/>
              </a:ext>
            </a:extLst>
          </p:cNvPr>
          <p:cNvSpPr>
            <a:spLocks noGrp="1"/>
          </p:cNvSpPr>
          <p:nvPr userDrawn="1">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userDrawn="1">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userDrawn="1">
            <p:ph type="sldNum" sz="quarter" idx="12"/>
          </p:nvPr>
        </p:nvSpPr>
        <p:spPr/>
        <p:txBody>
          <a:bodyPr/>
          <a:lstStyle/>
          <a:p>
            <a:fld id="{187E78CB-95F4-5A4B-A56D-0C53C28650C4}" type="slidenum">
              <a:rPr lang="en-US" smtClean="0"/>
              <a:t>‹#›</a:t>
            </a:fld>
            <a:endParaRPr lang="en-US"/>
          </a:p>
        </p:txBody>
      </p:sp>
      <p:sp>
        <p:nvSpPr>
          <p:cNvPr id="7" name="Freeform 6">
            <a:extLst>
              <a:ext uri="{FF2B5EF4-FFF2-40B4-BE49-F238E27FC236}">
                <a16:creationId xmlns:a16="http://schemas.microsoft.com/office/drawing/2014/main" id="{BFEEB253-9C0F-4871-70DF-2518E93DE07F}"/>
              </a:ext>
            </a:extLst>
          </p:cNvPr>
          <p:cNvSpPr/>
          <p:nvPr userDrawn="1"/>
        </p:nvSpPr>
        <p:spPr>
          <a:xfrm>
            <a:off x="445106" y="444731"/>
            <a:ext cx="1176683" cy="956933"/>
          </a:xfrm>
          <a:custGeom>
            <a:avLst/>
            <a:gdLst>
              <a:gd name="connsiteX0" fmla="*/ 4257092 w 8514183"/>
              <a:gd name="connsiteY0" fmla="*/ 345639 h 6924116"/>
              <a:gd name="connsiteX1" fmla="*/ 3303503 w 8514183"/>
              <a:gd name="connsiteY1" fmla="*/ 0 h 6924116"/>
              <a:gd name="connsiteX2" fmla="*/ 0 w 8514183"/>
              <a:gd name="connsiteY2" fmla="*/ 0 h 6924116"/>
              <a:gd name="connsiteX3" fmla="*/ 0 w 8514183"/>
              <a:gd name="connsiteY3" fmla="*/ 6533148 h 6924116"/>
              <a:gd name="connsiteX4" fmla="*/ 3172953 w 8514183"/>
              <a:gd name="connsiteY4" fmla="*/ 6533148 h 6924116"/>
              <a:gd name="connsiteX5" fmla="*/ 4257092 w 8514183"/>
              <a:gd name="connsiteY5" fmla="*/ 6924116 h 6924116"/>
              <a:gd name="connsiteX6" fmla="*/ 5341231 w 8514183"/>
              <a:gd name="connsiteY6" fmla="*/ 6533148 h 6924116"/>
              <a:gd name="connsiteX7" fmla="*/ 8514184 w 8514183"/>
              <a:gd name="connsiteY7" fmla="*/ 6533148 h 6924116"/>
              <a:gd name="connsiteX8" fmla="*/ 8514184 w 8514183"/>
              <a:gd name="connsiteY8" fmla="*/ 0 h 6924116"/>
              <a:gd name="connsiteX9" fmla="*/ 5210681 w 8514183"/>
              <a:gd name="connsiteY9" fmla="*/ 0 h 6924116"/>
              <a:gd name="connsiteX10" fmla="*/ 4257092 w 8514183"/>
              <a:gd name="connsiteY10" fmla="*/ 345639 h 692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4183" h="6924116">
                <a:moveTo>
                  <a:pt x="4257092" y="345639"/>
                </a:moveTo>
                <a:lnTo>
                  <a:pt x="3303503" y="0"/>
                </a:lnTo>
                <a:lnTo>
                  <a:pt x="0" y="0"/>
                </a:lnTo>
                <a:lnTo>
                  <a:pt x="0" y="6533148"/>
                </a:lnTo>
                <a:lnTo>
                  <a:pt x="3172953" y="6533148"/>
                </a:lnTo>
                <a:lnTo>
                  <a:pt x="4257092" y="6924116"/>
                </a:lnTo>
                <a:lnTo>
                  <a:pt x="5341231" y="6533148"/>
                </a:lnTo>
                <a:lnTo>
                  <a:pt x="8514184" y="6533148"/>
                </a:lnTo>
                <a:lnTo>
                  <a:pt x="8514184" y="0"/>
                </a:lnTo>
                <a:lnTo>
                  <a:pt x="5210681" y="0"/>
                </a:lnTo>
                <a:lnTo>
                  <a:pt x="4257092" y="345639"/>
                </a:lnTo>
                <a:close/>
              </a:path>
            </a:pathLst>
          </a:custGeom>
          <a:solidFill>
            <a:srgbClr val="D3F472"/>
          </a:solidFill>
          <a:ln w="56761" cap="flat">
            <a:noFill/>
            <a:prstDash val="solid"/>
            <a:miter/>
          </a:ln>
        </p:spPr>
        <p:txBody>
          <a:bodyPr rtlCol="0" anchor="ctr"/>
          <a:lstStyle/>
          <a:p>
            <a:pPr algn="l" rtl="0"/>
            <a:endParaRPr lang="en-US"/>
          </a:p>
        </p:txBody>
      </p:sp>
      <p:grpSp>
        <p:nvGrpSpPr>
          <p:cNvPr id="8" name="Graphic 16">
            <a:extLst>
              <a:ext uri="{FF2B5EF4-FFF2-40B4-BE49-F238E27FC236}">
                <a16:creationId xmlns:a16="http://schemas.microsoft.com/office/drawing/2014/main" id="{78C3C033-ED95-0700-56BF-6622DEABBABA}"/>
              </a:ext>
            </a:extLst>
          </p:cNvPr>
          <p:cNvGrpSpPr/>
          <p:nvPr userDrawn="1"/>
        </p:nvGrpSpPr>
        <p:grpSpPr>
          <a:xfrm>
            <a:off x="542379" y="582553"/>
            <a:ext cx="971156" cy="631168"/>
            <a:chOff x="2771347" y="540626"/>
            <a:chExt cx="7027039" cy="4566970"/>
          </a:xfrm>
          <a:solidFill>
            <a:schemeClr val="tx1"/>
          </a:solidFill>
        </p:grpSpPr>
        <p:sp>
          <p:nvSpPr>
            <p:cNvPr id="9" name="Freeform 8">
              <a:extLst>
                <a:ext uri="{FF2B5EF4-FFF2-40B4-BE49-F238E27FC236}">
                  <a16:creationId xmlns:a16="http://schemas.microsoft.com/office/drawing/2014/main" id="{D6C06807-A96F-D78C-8A08-A39C1047A90B}"/>
                </a:ext>
              </a:extLst>
            </p:cNvPr>
            <p:cNvSpPr/>
            <p:nvPr/>
          </p:nvSpPr>
          <p:spPr>
            <a:xfrm>
              <a:off x="2890545" y="540626"/>
              <a:ext cx="1038730" cy="1299688"/>
            </a:xfrm>
            <a:custGeom>
              <a:avLst/>
              <a:gdLst>
                <a:gd name="connsiteX0" fmla="*/ 0 w 1038730"/>
                <a:gd name="connsiteY0" fmla="*/ 1280565 h 1299688"/>
                <a:gd name="connsiteX1" fmla="*/ 0 w 1038730"/>
                <a:gd name="connsiteY1" fmla="*/ 16999 h 1299688"/>
                <a:gd name="connsiteX2" fmla="*/ 17028 w 1038730"/>
                <a:gd name="connsiteY2" fmla="*/ 0 h 1299688"/>
                <a:gd name="connsiteX3" fmla="*/ 210017 w 1038730"/>
                <a:gd name="connsiteY3" fmla="*/ 0 h 1299688"/>
                <a:gd name="connsiteX4" fmla="*/ 238397 w 1038730"/>
                <a:gd name="connsiteY4" fmla="*/ 16999 h 1299688"/>
                <a:gd name="connsiteX5" fmla="*/ 806009 w 1038730"/>
                <a:gd name="connsiteY5" fmla="*/ 906595 h 1299688"/>
                <a:gd name="connsiteX6" fmla="*/ 806009 w 1038730"/>
                <a:gd name="connsiteY6" fmla="*/ 16999 h 1299688"/>
                <a:gd name="connsiteX7" fmla="*/ 823038 w 1038730"/>
                <a:gd name="connsiteY7" fmla="*/ 0 h 1299688"/>
                <a:gd name="connsiteX8" fmla="*/ 1021702 w 1038730"/>
                <a:gd name="connsiteY8" fmla="*/ 0 h 1299688"/>
                <a:gd name="connsiteX9" fmla="*/ 1038730 w 1038730"/>
                <a:gd name="connsiteY9" fmla="*/ 16999 h 1299688"/>
                <a:gd name="connsiteX10" fmla="*/ 1038730 w 1038730"/>
                <a:gd name="connsiteY10" fmla="*/ 1280565 h 1299688"/>
                <a:gd name="connsiteX11" fmla="*/ 1021702 w 1038730"/>
                <a:gd name="connsiteY11" fmla="*/ 1297564 h 1299688"/>
                <a:gd name="connsiteX12" fmla="*/ 828714 w 1038730"/>
                <a:gd name="connsiteY12" fmla="*/ 1297564 h 1299688"/>
                <a:gd name="connsiteX13" fmla="*/ 800333 w 1038730"/>
                <a:gd name="connsiteY13" fmla="*/ 1280565 h 1299688"/>
                <a:gd name="connsiteX14" fmla="*/ 232721 w 1038730"/>
                <a:gd name="connsiteY14" fmla="*/ 390969 h 1299688"/>
                <a:gd name="connsiteX15" fmla="*/ 232721 w 1038730"/>
                <a:gd name="connsiteY15" fmla="*/ 1280565 h 1299688"/>
                <a:gd name="connsiteX16" fmla="*/ 215693 w 1038730"/>
                <a:gd name="connsiteY16" fmla="*/ 1297564 h 1299688"/>
                <a:gd name="connsiteX17" fmla="*/ 17028 w 1038730"/>
                <a:gd name="connsiteY17" fmla="*/ 1297564 h 1299688"/>
                <a:gd name="connsiteX18" fmla="*/ 0 w 1038730"/>
                <a:gd name="connsiteY1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8730" h="1299688">
                  <a:moveTo>
                    <a:pt x="0" y="1280565"/>
                  </a:moveTo>
                  <a:lnTo>
                    <a:pt x="0" y="16999"/>
                  </a:lnTo>
                  <a:cubicBezTo>
                    <a:pt x="0" y="5666"/>
                    <a:pt x="5676" y="0"/>
                    <a:pt x="17028" y="0"/>
                  </a:cubicBezTo>
                  <a:lnTo>
                    <a:pt x="210017" y="0"/>
                  </a:lnTo>
                  <a:cubicBezTo>
                    <a:pt x="221369" y="0"/>
                    <a:pt x="232721" y="5666"/>
                    <a:pt x="238397" y="16999"/>
                  </a:cubicBezTo>
                  <a:lnTo>
                    <a:pt x="806009" y="906595"/>
                  </a:lnTo>
                  <a:lnTo>
                    <a:pt x="806009" y="16999"/>
                  </a:lnTo>
                  <a:cubicBezTo>
                    <a:pt x="806009" y="5666"/>
                    <a:pt x="811685" y="0"/>
                    <a:pt x="823038" y="0"/>
                  </a:cubicBezTo>
                  <a:lnTo>
                    <a:pt x="1021702" y="0"/>
                  </a:lnTo>
                  <a:cubicBezTo>
                    <a:pt x="1033054" y="0"/>
                    <a:pt x="1038730" y="5666"/>
                    <a:pt x="1038730" y="16999"/>
                  </a:cubicBezTo>
                  <a:lnTo>
                    <a:pt x="1038730" y="1280565"/>
                  </a:lnTo>
                  <a:cubicBezTo>
                    <a:pt x="1038730" y="1291898"/>
                    <a:pt x="1033054" y="1297564"/>
                    <a:pt x="1021702" y="1297564"/>
                  </a:cubicBezTo>
                  <a:lnTo>
                    <a:pt x="828714" y="1297564"/>
                  </a:lnTo>
                  <a:cubicBezTo>
                    <a:pt x="817362" y="1297564"/>
                    <a:pt x="806009" y="1291898"/>
                    <a:pt x="800333" y="1280565"/>
                  </a:cubicBezTo>
                  <a:lnTo>
                    <a:pt x="232721" y="390969"/>
                  </a:lnTo>
                  <a:lnTo>
                    <a:pt x="232721" y="1280565"/>
                  </a:lnTo>
                  <a:cubicBezTo>
                    <a:pt x="232721" y="1291898"/>
                    <a:pt x="227045" y="1297564"/>
                    <a:pt x="215693" y="1297564"/>
                  </a:cubicBezTo>
                  <a:lnTo>
                    <a:pt x="17028"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2C1288B-76F8-1986-FB85-B13E95BD22C1}"/>
                </a:ext>
              </a:extLst>
            </p:cNvPr>
            <p:cNvSpPr/>
            <p:nvPr/>
          </p:nvSpPr>
          <p:spPr>
            <a:xfrm>
              <a:off x="4116588" y="886266"/>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6 h 964000"/>
                <a:gd name="connsiteX7" fmla="*/ 39733 w 859321"/>
                <a:gd name="connsiteY7" fmla="*/ 305976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2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1669 w 859321"/>
                <a:gd name="connsiteY20" fmla="*/ 577954 h 964000"/>
                <a:gd name="connsiteX21" fmla="*/ 380300 w 859321"/>
                <a:gd name="connsiteY21" fmla="*/ 538291 h 964000"/>
                <a:gd name="connsiteX22" fmla="*/ 210017 w 859321"/>
                <a:gd name="connsiteY22" fmla="*/ 657281 h 964000"/>
                <a:gd name="connsiteX23" fmla="*/ 374624 w 859321"/>
                <a:gd name="connsiteY23" fmla="*/ 770605 h 964000"/>
                <a:gd name="connsiteX24" fmla="*/ 601669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7" y="305976"/>
                    <a:pt x="28381" y="300309"/>
                    <a:pt x="28381" y="294643"/>
                  </a:cubicBezTo>
                  <a:cubicBezTo>
                    <a:pt x="28381" y="288977"/>
                    <a:pt x="28381" y="283311"/>
                    <a:pt x="28381" y="277644"/>
                  </a:cubicBezTo>
                  <a:cubicBezTo>
                    <a:pt x="62437" y="124657"/>
                    <a:pt x="204341" y="0"/>
                    <a:pt x="425709" y="0"/>
                  </a:cubicBezTo>
                  <a:cubicBezTo>
                    <a:pt x="664107" y="0"/>
                    <a:pt x="823038" y="135989"/>
                    <a:pt x="823038" y="356972"/>
                  </a:cubicBezTo>
                  <a:lnTo>
                    <a:pt x="823038" y="759273"/>
                  </a:lnTo>
                  <a:cubicBezTo>
                    <a:pt x="823038" y="838600"/>
                    <a:pt x="834390" y="883930"/>
                    <a:pt x="857094" y="929259"/>
                  </a:cubicBezTo>
                  <a:cubicBezTo>
                    <a:pt x="862771"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1669" y="577954"/>
                  </a:moveTo>
                  <a:cubicBezTo>
                    <a:pt x="522204" y="555289"/>
                    <a:pt x="465442" y="538291"/>
                    <a:pt x="380300" y="538291"/>
                  </a:cubicBezTo>
                  <a:cubicBezTo>
                    <a:pt x="289482" y="538291"/>
                    <a:pt x="210017" y="577954"/>
                    <a:pt x="210017" y="657281"/>
                  </a:cubicBezTo>
                  <a:cubicBezTo>
                    <a:pt x="210017" y="730942"/>
                    <a:pt x="272454" y="770605"/>
                    <a:pt x="374624" y="770605"/>
                  </a:cubicBezTo>
                  <a:cubicBezTo>
                    <a:pt x="493823" y="770605"/>
                    <a:pt x="601669" y="696945"/>
                    <a:pt x="601669" y="577954"/>
                  </a:cubicBezTo>
                  <a:close/>
                </a:path>
              </a:pathLst>
            </a:custGeom>
            <a:grpFill/>
            <a:ln w="5676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28C3FA1-A885-06DD-D306-439020614C1A}"/>
                </a:ext>
              </a:extLst>
            </p:cNvPr>
            <p:cNvSpPr/>
            <p:nvPr/>
          </p:nvSpPr>
          <p:spPr>
            <a:xfrm>
              <a:off x="5058824" y="625619"/>
              <a:ext cx="715191" cy="1229781"/>
            </a:xfrm>
            <a:custGeom>
              <a:avLst/>
              <a:gdLst>
                <a:gd name="connsiteX0" fmla="*/ 175960 w 715191"/>
                <a:gd name="connsiteY0" fmla="*/ 923593 h 1229781"/>
                <a:gd name="connsiteX1" fmla="*/ 175960 w 715191"/>
                <a:gd name="connsiteY1" fmla="*/ 481628 h 1229781"/>
                <a:gd name="connsiteX2" fmla="*/ 17029 w 715191"/>
                <a:gd name="connsiteY2" fmla="*/ 481628 h 1229781"/>
                <a:gd name="connsiteX3" fmla="*/ 0 w 715191"/>
                <a:gd name="connsiteY3" fmla="*/ 464630 h 1229781"/>
                <a:gd name="connsiteX4" fmla="*/ 0 w 715191"/>
                <a:gd name="connsiteY4" fmla="*/ 300310 h 1229781"/>
                <a:gd name="connsiteX5" fmla="*/ 17029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80 w 715191"/>
                <a:gd name="connsiteY18" fmla="*/ 1031251 h 1229781"/>
                <a:gd name="connsiteX19" fmla="*/ 686811 w 715191"/>
                <a:gd name="connsiteY19" fmla="*/ 1002920 h 1229781"/>
                <a:gd name="connsiteX20" fmla="*/ 703839 w 715191"/>
                <a:gd name="connsiteY20" fmla="*/ 997254 h 1229781"/>
                <a:gd name="connsiteX21" fmla="*/ 715192 w 715191"/>
                <a:gd name="connsiteY21" fmla="*/ 1014253 h 1229781"/>
                <a:gd name="connsiteX22" fmla="*/ 715192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9" y="481628"/>
                  </a:lnTo>
                  <a:cubicBezTo>
                    <a:pt x="5676" y="481628"/>
                    <a:pt x="0" y="475962"/>
                    <a:pt x="0" y="464630"/>
                  </a:cubicBezTo>
                  <a:lnTo>
                    <a:pt x="0" y="300310"/>
                  </a:lnTo>
                  <a:cubicBezTo>
                    <a:pt x="0" y="288977"/>
                    <a:pt x="5676" y="283311"/>
                    <a:pt x="17029" y="283311"/>
                  </a:cubicBezTo>
                  <a:lnTo>
                    <a:pt x="175960" y="283311"/>
                  </a:lnTo>
                  <a:lnTo>
                    <a:pt x="175960" y="16999"/>
                  </a:lnTo>
                  <a:cubicBezTo>
                    <a:pt x="175960" y="5666"/>
                    <a:pt x="181636" y="0"/>
                    <a:pt x="192988" y="0"/>
                  </a:cubicBezTo>
                  <a:lnTo>
                    <a:pt x="380300" y="0"/>
                  </a:lnTo>
                  <a:cubicBezTo>
                    <a:pt x="391653" y="0"/>
                    <a:pt x="397329" y="5666"/>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3"/>
                  </a:cubicBezTo>
                  <a:lnTo>
                    <a:pt x="715192" y="1167241"/>
                  </a:lnTo>
                  <a:cubicBezTo>
                    <a:pt x="715192" y="1184239"/>
                    <a:pt x="715192" y="1195572"/>
                    <a:pt x="698163" y="1201238"/>
                  </a:cubicBezTo>
                  <a:cubicBezTo>
                    <a:pt x="641402" y="1223903"/>
                    <a:pt x="556260" y="1229569"/>
                    <a:pt x="482470" y="1229569"/>
                  </a:cubicBezTo>
                  <a:cubicBezTo>
                    <a:pt x="306511" y="1235235"/>
                    <a:pt x="175960" y="1127577"/>
                    <a:pt x="175960" y="923593"/>
                  </a:cubicBezTo>
                  <a:close/>
                </a:path>
              </a:pathLst>
            </a:custGeom>
            <a:grpFill/>
            <a:ln w="5676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8978BA3-8ABC-D3E4-2F62-AA6E4BBDF7C5}"/>
                </a:ext>
              </a:extLst>
            </p:cNvPr>
            <p:cNvSpPr/>
            <p:nvPr/>
          </p:nvSpPr>
          <p:spPr>
            <a:xfrm>
              <a:off x="5967004" y="540626"/>
              <a:ext cx="244073" cy="1299688"/>
            </a:xfrm>
            <a:custGeom>
              <a:avLst/>
              <a:gdLst>
                <a:gd name="connsiteX0" fmla="*/ 0 w 244073"/>
                <a:gd name="connsiteY0" fmla="*/ 226649 h 1299688"/>
                <a:gd name="connsiteX1" fmla="*/ 0 w 244073"/>
                <a:gd name="connsiteY1" fmla="*/ 16999 h 1299688"/>
                <a:gd name="connsiteX2" fmla="*/ 17029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9 w 244073"/>
                <a:gd name="connsiteY7" fmla="*/ 243647 h 1299688"/>
                <a:gd name="connsiteX8" fmla="*/ 0 w 244073"/>
                <a:gd name="connsiteY8" fmla="*/ 226649 h 1299688"/>
                <a:gd name="connsiteX9" fmla="*/ 11353 w 244073"/>
                <a:gd name="connsiteY9" fmla="*/ 1280565 h 1299688"/>
                <a:gd name="connsiteX10" fmla="*/ 11353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3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6"/>
                    <a:pt x="5676" y="0"/>
                    <a:pt x="17029" y="0"/>
                  </a:cubicBezTo>
                  <a:lnTo>
                    <a:pt x="227045" y="0"/>
                  </a:lnTo>
                  <a:cubicBezTo>
                    <a:pt x="238397" y="0"/>
                    <a:pt x="244073" y="5666"/>
                    <a:pt x="244073" y="16999"/>
                  </a:cubicBezTo>
                  <a:lnTo>
                    <a:pt x="244073" y="226649"/>
                  </a:lnTo>
                  <a:cubicBezTo>
                    <a:pt x="244073" y="237981"/>
                    <a:pt x="238397" y="243647"/>
                    <a:pt x="227045" y="243647"/>
                  </a:cubicBezTo>
                  <a:lnTo>
                    <a:pt x="17029" y="243647"/>
                  </a:lnTo>
                  <a:cubicBezTo>
                    <a:pt x="5676" y="243647"/>
                    <a:pt x="0" y="243647"/>
                    <a:pt x="0" y="226649"/>
                  </a:cubicBezTo>
                  <a:close/>
                  <a:moveTo>
                    <a:pt x="11353" y="1280565"/>
                  </a:moveTo>
                  <a:lnTo>
                    <a:pt x="11353" y="385303"/>
                  </a:lnTo>
                  <a:cubicBezTo>
                    <a:pt x="11353" y="373970"/>
                    <a:pt x="17029" y="368304"/>
                    <a:pt x="28381" y="368304"/>
                  </a:cubicBezTo>
                  <a:lnTo>
                    <a:pt x="215693" y="368304"/>
                  </a:lnTo>
                  <a:cubicBezTo>
                    <a:pt x="227045" y="368304"/>
                    <a:pt x="232721" y="373970"/>
                    <a:pt x="232721" y="385303"/>
                  </a:cubicBezTo>
                  <a:lnTo>
                    <a:pt x="232721" y="1280565"/>
                  </a:lnTo>
                  <a:cubicBezTo>
                    <a:pt x="232721" y="1291898"/>
                    <a:pt x="227045" y="1297564"/>
                    <a:pt x="215693" y="1297564"/>
                  </a:cubicBezTo>
                  <a:lnTo>
                    <a:pt x="28381" y="1297564"/>
                  </a:lnTo>
                  <a:cubicBezTo>
                    <a:pt x="17029" y="1303230"/>
                    <a:pt x="11353" y="1297564"/>
                    <a:pt x="11353" y="1280565"/>
                  </a:cubicBezTo>
                  <a:close/>
                </a:path>
              </a:pathLst>
            </a:custGeom>
            <a:grpFill/>
            <a:ln w="56761"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C0DD50C-0965-9157-26BD-16E59382776B}"/>
                </a:ext>
              </a:extLst>
            </p:cNvPr>
            <p:cNvSpPr/>
            <p:nvPr/>
          </p:nvSpPr>
          <p:spPr>
            <a:xfrm>
              <a:off x="6352980" y="886266"/>
              <a:ext cx="998997" cy="974589"/>
            </a:xfrm>
            <a:custGeom>
              <a:avLst/>
              <a:gdLst>
                <a:gd name="connsiteX0" fmla="*/ 0 w 998997"/>
                <a:gd name="connsiteY0" fmla="*/ 487295 h 974589"/>
                <a:gd name="connsiteX1" fmla="*/ 499499 w 998997"/>
                <a:gd name="connsiteY1" fmla="*/ 0 h 974589"/>
                <a:gd name="connsiteX2" fmla="*/ 998997 w 998997"/>
                <a:gd name="connsiteY2" fmla="*/ 487295 h 974589"/>
                <a:gd name="connsiteX3" fmla="*/ 499499 w 998997"/>
                <a:gd name="connsiteY3" fmla="*/ 974589 h 974589"/>
                <a:gd name="connsiteX4" fmla="*/ 0 w 998997"/>
                <a:gd name="connsiteY4" fmla="*/ 487295 h 974589"/>
                <a:gd name="connsiteX5" fmla="*/ 760601 w 998997"/>
                <a:gd name="connsiteY5" fmla="*/ 487295 h 974589"/>
                <a:gd name="connsiteX6" fmla="*/ 499499 w 998997"/>
                <a:gd name="connsiteY6" fmla="*/ 203984 h 974589"/>
                <a:gd name="connsiteX7" fmla="*/ 238397 w 998997"/>
                <a:gd name="connsiteY7" fmla="*/ 487295 h 974589"/>
                <a:gd name="connsiteX8" fmla="*/ 499499 w 998997"/>
                <a:gd name="connsiteY8" fmla="*/ 770605 h 974589"/>
                <a:gd name="connsiteX9" fmla="*/ 760601 w 998997"/>
                <a:gd name="connsiteY9" fmla="*/ 487295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997" h="974589">
                  <a:moveTo>
                    <a:pt x="0" y="487295"/>
                  </a:moveTo>
                  <a:cubicBezTo>
                    <a:pt x="0" y="203984"/>
                    <a:pt x="215693" y="0"/>
                    <a:pt x="499499" y="0"/>
                  </a:cubicBezTo>
                  <a:cubicBezTo>
                    <a:pt x="783305" y="0"/>
                    <a:pt x="998997" y="203984"/>
                    <a:pt x="998997" y="487295"/>
                  </a:cubicBezTo>
                  <a:cubicBezTo>
                    <a:pt x="998997" y="770605"/>
                    <a:pt x="783305" y="974589"/>
                    <a:pt x="499499" y="974589"/>
                  </a:cubicBezTo>
                  <a:cubicBezTo>
                    <a:pt x="215693" y="974589"/>
                    <a:pt x="0" y="770605"/>
                    <a:pt x="0" y="487295"/>
                  </a:cubicBezTo>
                  <a:close/>
                  <a:moveTo>
                    <a:pt x="760601" y="487295"/>
                  </a:moveTo>
                  <a:cubicBezTo>
                    <a:pt x="760601" y="317308"/>
                    <a:pt x="652754" y="203984"/>
                    <a:pt x="499499" y="203984"/>
                  </a:cubicBezTo>
                  <a:cubicBezTo>
                    <a:pt x="346243" y="203984"/>
                    <a:pt x="238397" y="317308"/>
                    <a:pt x="238397" y="487295"/>
                  </a:cubicBezTo>
                  <a:cubicBezTo>
                    <a:pt x="238397" y="657281"/>
                    <a:pt x="346243" y="770605"/>
                    <a:pt x="499499" y="770605"/>
                  </a:cubicBezTo>
                  <a:cubicBezTo>
                    <a:pt x="658430" y="770605"/>
                    <a:pt x="760601" y="657281"/>
                    <a:pt x="760601" y="487295"/>
                  </a:cubicBezTo>
                  <a:close/>
                </a:path>
              </a:pathLst>
            </a:custGeom>
            <a:grpFill/>
            <a:ln w="5676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28F10D4-AB80-700D-B99B-17D0380EB117}"/>
                </a:ext>
              </a:extLst>
            </p:cNvPr>
            <p:cNvSpPr/>
            <p:nvPr/>
          </p:nvSpPr>
          <p:spPr>
            <a:xfrm>
              <a:off x="7493881" y="891932"/>
              <a:ext cx="834390" cy="957590"/>
            </a:xfrm>
            <a:custGeom>
              <a:avLst/>
              <a:gdLst>
                <a:gd name="connsiteX0" fmla="*/ 0 w 834390"/>
                <a:gd name="connsiteY0" fmla="*/ 929260 h 957590"/>
                <a:gd name="connsiteX1" fmla="*/ 0 w 834390"/>
                <a:gd name="connsiteY1" fmla="*/ 33997 h 957590"/>
                <a:gd name="connsiteX2" fmla="*/ 17029 w 834390"/>
                <a:gd name="connsiteY2" fmla="*/ 16999 h 957590"/>
                <a:gd name="connsiteX3" fmla="*/ 204340 w 834390"/>
                <a:gd name="connsiteY3" fmla="*/ 16999 h 957590"/>
                <a:gd name="connsiteX4" fmla="*/ 221369 w 834390"/>
                <a:gd name="connsiteY4" fmla="*/ 33997 h 957590"/>
                <a:gd name="connsiteX5" fmla="*/ 221369 w 834390"/>
                <a:gd name="connsiteY5" fmla="*/ 101992 h 957590"/>
                <a:gd name="connsiteX6" fmla="*/ 505175 w 834390"/>
                <a:gd name="connsiteY6" fmla="*/ 0 h 957590"/>
                <a:gd name="connsiteX7" fmla="*/ 834390 w 834390"/>
                <a:gd name="connsiteY7" fmla="*/ 317308 h 957590"/>
                <a:gd name="connsiteX8" fmla="*/ 834390 w 834390"/>
                <a:gd name="connsiteY8" fmla="*/ 934926 h 957590"/>
                <a:gd name="connsiteX9" fmla="*/ 817362 w 834390"/>
                <a:gd name="connsiteY9" fmla="*/ 951924 h 957590"/>
                <a:gd name="connsiteX10" fmla="*/ 630050 w 834390"/>
                <a:gd name="connsiteY10" fmla="*/ 951924 h 957590"/>
                <a:gd name="connsiteX11" fmla="*/ 613021 w 834390"/>
                <a:gd name="connsiteY11" fmla="*/ 934926 h 957590"/>
                <a:gd name="connsiteX12" fmla="*/ 613021 w 834390"/>
                <a:gd name="connsiteY12" fmla="*/ 396635 h 957590"/>
                <a:gd name="connsiteX13" fmla="*/ 454090 w 834390"/>
                <a:gd name="connsiteY13" fmla="*/ 203984 h 957590"/>
                <a:gd name="connsiteX14" fmla="*/ 232721 w 834390"/>
                <a:gd name="connsiteY14" fmla="*/ 515626 h 957590"/>
                <a:gd name="connsiteX15" fmla="*/ 232721 w 834390"/>
                <a:gd name="connsiteY15" fmla="*/ 940592 h 957590"/>
                <a:gd name="connsiteX16" fmla="*/ 215693 w 834390"/>
                <a:gd name="connsiteY16" fmla="*/ 957591 h 957590"/>
                <a:gd name="connsiteX17" fmla="*/ 28381 w 834390"/>
                <a:gd name="connsiteY17" fmla="*/ 957591 h 957590"/>
                <a:gd name="connsiteX18" fmla="*/ 0 w 834390"/>
                <a:gd name="connsiteY18" fmla="*/ 929260 h 95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4390" h="957590">
                  <a:moveTo>
                    <a:pt x="0" y="929260"/>
                  </a:moveTo>
                  <a:lnTo>
                    <a:pt x="0" y="33997"/>
                  </a:lnTo>
                  <a:cubicBezTo>
                    <a:pt x="0" y="22665"/>
                    <a:pt x="5676" y="16999"/>
                    <a:pt x="17029" y="16999"/>
                  </a:cubicBezTo>
                  <a:lnTo>
                    <a:pt x="204340" y="16999"/>
                  </a:lnTo>
                  <a:cubicBezTo>
                    <a:pt x="215693" y="16999"/>
                    <a:pt x="221369" y="22665"/>
                    <a:pt x="221369" y="33997"/>
                  </a:cubicBezTo>
                  <a:lnTo>
                    <a:pt x="221369" y="101992"/>
                  </a:lnTo>
                  <a:cubicBezTo>
                    <a:pt x="295159" y="39664"/>
                    <a:pt x="385977" y="0"/>
                    <a:pt x="505175" y="0"/>
                  </a:cubicBezTo>
                  <a:cubicBezTo>
                    <a:pt x="709516" y="0"/>
                    <a:pt x="834390" y="118991"/>
                    <a:pt x="834390" y="317308"/>
                  </a:cubicBezTo>
                  <a:lnTo>
                    <a:pt x="834390" y="934926"/>
                  </a:lnTo>
                  <a:cubicBezTo>
                    <a:pt x="834390" y="946258"/>
                    <a:pt x="828714" y="951924"/>
                    <a:pt x="817362" y="951924"/>
                  </a:cubicBezTo>
                  <a:lnTo>
                    <a:pt x="630050" y="951924"/>
                  </a:lnTo>
                  <a:cubicBezTo>
                    <a:pt x="618697" y="951924"/>
                    <a:pt x="613021" y="946258"/>
                    <a:pt x="613021" y="934926"/>
                  </a:cubicBezTo>
                  <a:lnTo>
                    <a:pt x="613021" y="396635"/>
                  </a:lnTo>
                  <a:cubicBezTo>
                    <a:pt x="613021" y="254980"/>
                    <a:pt x="556260" y="203984"/>
                    <a:pt x="454090" y="203984"/>
                  </a:cubicBezTo>
                  <a:cubicBezTo>
                    <a:pt x="334891" y="203984"/>
                    <a:pt x="232721" y="294643"/>
                    <a:pt x="232721" y="515626"/>
                  </a:cubicBezTo>
                  <a:lnTo>
                    <a:pt x="232721" y="940592"/>
                  </a:lnTo>
                  <a:cubicBezTo>
                    <a:pt x="232721" y="951924"/>
                    <a:pt x="227045" y="957591"/>
                    <a:pt x="215693" y="957591"/>
                  </a:cubicBezTo>
                  <a:lnTo>
                    <a:pt x="28381" y="957591"/>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5BA7858-9CD6-D6F1-CB11-B3AB0605A16F}"/>
                </a:ext>
              </a:extLst>
            </p:cNvPr>
            <p:cNvSpPr/>
            <p:nvPr/>
          </p:nvSpPr>
          <p:spPr>
            <a:xfrm>
              <a:off x="8487202" y="886266"/>
              <a:ext cx="859320" cy="964000"/>
            </a:xfrm>
            <a:custGeom>
              <a:avLst/>
              <a:gdLst>
                <a:gd name="connsiteX0" fmla="*/ 0 w 859320"/>
                <a:gd name="connsiteY0" fmla="*/ 662947 h 964000"/>
                <a:gd name="connsiteX1" fmla="*/ 374624 w 859320"/>
                <a:gd name="connsiteY1" fmla="*/ 351305 h 964000"/>
                <a:gd name="connsiteX2" fmla="*/ 601668 w 859320"/>
                <a:gd name="connsiteY2" fmla="*/ 390969 h 964000"/>
                <a:gd name="connsiteX3" fmla="*/ 601668 w 859320"/>
                <a:gd name="connsiteY3" fmla="*/ 362638 h 964000"/>
                <a:gd name="connsiteX4" fmla="*/ 425709 w 859320"/>
                <a:gd name="connsiteY4" fmla="*/ 203984 h 964000"/>
                <a:gd name="connsiteX5" fmla="*/ 255426 w 859320"/>
                <a:gd name="connsiteY5" fmla="*/ 288977 h 964000"/>
                <a:gd name="connsiteX6" fmla="*/ 227045 w 859320"/>
                <a:gd name="connsiteY6" fmla="*/ 305976 h 964000"/>
                <a:gd name="connsiteX7" fmla="*/ 39733 w 859320"/>
                <a:gd name="connsiteY7" fmla="*/ 305976 h 964000"/>
                <a:gd name="connsiteX8" fmla="*/ 28381 w 859320"/>
                <a:gd name="connsiteY8" fmla="*/ 294643 h 964000"/>
                <a:gd name="connsiteX9" fmla="*/ 28381 w 859320"/>
                <a:gd name="connsiteY9" fmla="*/ 277644 h 964000"/>
                <a:gd name="connsiteX10" fmla="*/ 425709 w 859320"/>
                <a:gd name="connsiteY10" fmla="*/ 0 h 964000"/>
                <a:gd name="connsiteX11" fmla="*/ 823038 w 859320"/>
                <a:gd name="connsiteY11" fmla="*/ 356972 h 964000"/>
                <a:gd name="connsiteX12" fmla="*/ 823038 w 859320"/>
                <a:gd name="connsiteY12" fmla="*/ 759273 h 964000"/>
                <a:gd name="connsiteX13" fmla="*/ 857094 w 859320"/>
                <a:gd name="connsiteY13" fmla="*/ 929259 h 964000"/>
                <a:gd name="connsiteX14" fmla="*/ 845742 w 859320"/>
                <a:gd name="connsiteY14" fmla="*/ 946258 h 964000"/>
                <a:gd name="connsiteX15" fmla="*/ 618697 w 859320"/>
                <a:gd name="connsiteY15" fmla="*/ 946258 h 964000"/>
                <a:gd name="connsiteX16" fmla="*/ 601668 w 859320"/>
                <a:gd name="connsiteY16" fmla="*/ 929259 h 964000"/>
                <a:gd name="connsiteX17" fmla="*/ 601668 w 859320"/>
                <a:gd name="connsiteY17" fmla="*/ 872597 h 964000"/>
                <a:gd name="connsiteX18" fmla="*/ 334891 w 859320"/>
                <a:gd name="connsiteY18" fmla="*/ 963257 h 964000"/>
                <a:gd name="connsiteX19" fmla="*/ 0 w 859320"/>
                <a:gd name="connsiteY19" fmla="*/ 662947 h 964000"/>
                <a:gd name="connsiteX20" fmla="*/ 601668 w 859320"/>
                <a:gd name="connsiteY20" fmla="*/ 577954 h 964000"/>
                <a:gd name="connsiteX21" fmla="*/ 380300 w 859320"/>
                <a:gd name="connsiteY21" fmla="*/ 538291 h 964000"/>
                <a:gd name="connsiteX22" fmla="*/ 210016 w 859320"/>
                <a:gd name="connsiteY22" fmla="*/ 657281 h 964000"/>
                <a:gd name="connsiteX23" fmla="*/ 374624 w 859320"/>
                <a:gd name="connsiteY23" fmla="*/ 770605 h 964000"/>
                <a:gd name="connsiteX24" fmla="*/ 601668 w 859320"/>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0" h="964000">
                  <a:moveTo>
                    <a:pt x="0" y="662947"/>
                  </a:moveTo>
                  <a:cubicBezTo>
                    <a:pt x="0" y="458963"/>
                    <a:pt x="170284" y="351305"/>
                    <a:pt x="374624" y="351305"/>
                  </a:cubicBezTo>
                  <a:cubicBezTo>
                    <a:pt x="454090" y="351305"/>
                    <a:pt x="539232" y="368304"/>
                    <a:pt x="601668" y="390969"/>
                  </a:cubicBezTo>
                  <a:lnTo>
                    <a:pt x="601668" y="362638"/>
                  </a:lnTo>
                  <a:cubicBezTo>
                    <a:pt x="601668"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6" y="305976"/>
                    <a:pt x="28381" y="300309"/>
                    <a:pt x="28381" y="294643"/>
                  </a:cubicBezTo>
                  <a:cubicBezTo>
                    <a:pt x="28381" y="288977"/>
                    <a:pt x="28381" y="283311"/>
                    <a:pt x="28381" y="277644"/>
                  </a:cubicBezTo>
                  <a:cubicBezTo>
                    <a:pt x="62437" y="124657"/>
                    <a:pt x="204340" y="0"/>
                    <a:pt x="425709" y="0"/>
                  </a:cubicBezTo>
                  <a:cubicBezTo>
                    <a:pt x="664106" y="0"/>
                    <a:pt x="823038" y="135989"/>
                    <a:pt x="823038" y="356972"/>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8" y="940592"/>
                    <a:pt x="601668" y="929259"/>
                  </a:cubicBezTo>
                  <a:lnTo>
                    <a:pt x="601668" y="872597"/>
                  </a:lnTo>
                  <a:cubicBezTo>
                    <a:pt x="544907" y="917927"/>
                    <a:pt x="471117" y="963257"/>
                    <a:pt x="334891" y="963257"/>
                  </a:cubicBezTo>
                  <a:cubicBezTo>
                    <a:pt x="147579" y="974589"/>
                    <a:pt x="0" y="855599"/>
                    <a:pt x="0" y="662947"/>
                  </a:cubicBezTo>
                  <a:close/>
                  <a:moveTo>
                    <a:pt x="601668" y="577954"/>
                  </a:moveTo>
                  <a:cubicBezTo>
                    <a:pt x="522203" y="555289"/>
                    <a:pt x="465442" y="538291"/>
                    <a:pt x="380300" y="538291"/>
                  </a:cubicBezTo>
                  <a:cubicBezTo>
                    <a:pt x="289482" y="538291"/>
                    <a:pt x="210016" y="577954"/>
                    <a:pt x="210016" y="657281"/>
                  </a:cubicBezTo>
                  <a:cubicBezTo>
                    <a:pt x="210016" y="730942"/>
                    <a:pt x="272453" y="770605"/>
                    <a:pt x="374624" y="770605"/>
                  </a:cubicBezTo>
                  <a:cubicBezTo>
                    <a:pt x="493822" y="770605"/>
                    <a:pt x="601668" y="696945"/>
                    <a:pt x="601668" y="577954"/>
                  </a:cubicBezTo>
                  <a:close/>
                </a:path>
              </a:pathLst>
            </a:custGeom>
            <a:grpFill/>
            <a:ln w="56761"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81519DF-A25E-F408-8183-27188FACC733}"/>
                </a:ext>
              </a:extLst>
            </p:cNvPr>
            <p:cNvSpPr/>
            <p:nvPr/>
          </p:nvSpPr>
          <p:spPr>
            <a:xfrm>
              <a:off x="9531609" y="540626"/>
              <a:ext cx="221368" cy="1299688"/>
            </a:xfrm>
            <a:custGeom>
              <a:avLst/>
              <a:gdLst>
                <a:gd name="connsiteX0" fmla="*/ 0 w 221368"/>
                <a:gd name="connsiteY0" fmla="*/ 1280565 h 1299688"/>
                <a:gd name="connsiteX1" fmla="*/ 0 w 221368"/>
                <a:gd name="connsiteY1" fmla="*/ 16999 h 1299688"/>
                <a:gd name="connsiteX2" fmla="*/ 17029 w 221368"/>
                <a:gd name="connsiteY2" fmla="*/ 0 h 1299688"/>
                <a:gd name="connsiteX3" fmla="*/ 204341 w 221368"/>
                <a:gd name="connsiteY3" fmla="*/ 0 h 1299688"/>
                <a:gd name="connsiteX4" fmla="*/ 221368 w 221368"/>
                <a:gd name="connsiteY4" fmla="*/ 16999 h 1299688"/>
                <a:gd name="connsiteX5" fmla="*/ 221368 w 221368"/>
                <a:gd name="connsiteY5" fmla="*/ 1280565 h 1299688"/>
                <a:gd name="connsiteX6" fmla="*/ 204341 w 221368"/>
                <a:gd name="connsiteY6" fmla="*/ 1297564 h 1299688"/>
                <a:gd name="connsiteX7" fmla="*/ 17029 w 221368"/>
                <a:gd name="connsiteY7" fmla="*/ 1297564 h 1299688"/>
                <a:gd name="connsiteX8" fmla="*/ 0 w 221368"/>
                <a:gd name="connsiteY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68" h="1299688">
                  <a:moveTo>
                    <a:pt x="0" y="1280565"/>
                  </a:moveTo>
                  <a:lnTo>
                    <a:pt x="0" y="16999"/>
                  </a:lnTo>
                  <a:cubicBezTo>
                    <a:pt x="0" y="5666"/>
                    <a:pt x="5676" y="0"/>
                    <a:pt x="17029" y="0"/>
                  </a:cubicBezTo>
                  <a:lnTo>
                    <a:pt x="204341" y="0"/>
                  </a:lnTo>
                  <a:cubicBezTo>
                    <a:pt x="215693" y="0"/>
                    <a:pt x="221368" y="5666"/>
                    <a:pt x="221368" y="16999"/>
                  </a:cubicBezTo>
                  <a:lnTo>
                    <a:pt x="221368" y="1280565"/>
                  </a:lnTo>
                  <a:cubicBezTo>
                    <a:pt x="221368" y="1291898"/>
                    <a:pt x="215693" y="1297564"/>
                    <a:pt x="204341" y="1297564"/>
                  </a:cubicBezTo>
                  <a:lnTo>
                    <a:pt x="17029"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F3B1419-0060-2D4E-2DFA-A0DDE31B2D38}"/>
                </a:ext>
              </a:extLst>
            </p:cNvPr>
            <p:cNvSpPr/>
            <p:nvPr/>
          </p:nvSpPr>
          <p:spPr>
            <a:xfrm>
              <a:off x="2890545" y="2161164"/>
              <a:ext cx="885475" cy="1303229"/>
            </a:xfrm>
            <a:custGeom>
              <a:avLst/>
              <a:gdLst>
                <a:gd name="connsiteX0" fmla="*/ 0 w 885475"/>
                <a:gd name="connsiteY0" fmla="*/ 1280565 h 1303229"/>
                <a:gd name="connsiteX1" fmla="*/ 0 w 885475"/>
                <a:gd name="connsiteY1" fmla="*/ 16999 h 1303229"/>
                <a:gd name="connsiteX2" fmla="*/ 17028 w 885475"/>
                <a:gd name="connsiteY2" fmla="*/ 0 h 1303229"/>
                <a:gd name="connsiteX3" fmla="*/ 215693 w 885475"/>
                <a:gd name="connsiteY3" fmla="*/ 0 h 1303229"/>
                <a:gd name="connsiteX4" fmla="*/ 232721 w 885475"/>
                <a:gd name="connsiteY4" fmla="*/ 16999 h 1303229"/>
                <a:gd name="connsiteX5" fmla="*/ 232721 w 885475"/>
                <a:gd name="connsiteY5" fmla="*/ 1087914 h 1303229"/>
                <a:gd name="connsiteX6" fmla="*/ 868447 w 885475"/>
                <a:gd name="connsiteY6" fmla="*/ 1087914 h 1303229"/>
                <a:gd name="connsiteX7" fmla="*/ 885475 w 885475"/>
                <a:gd name="connsiteY7" fmla="*/ 1104912 h 1303229"/>
                <a:gd name="connsiteX8" fmla="*/ 885475 w 885475"/>
                <a:gd name="connsiteY8" fmla="*/ 1286231 h 1303229"/>
                <a:gd name="connsiteX9" fmla="*/ 868447 w 885475"/>
                <a:gd name="connsiteY9" fmla="*/ 1303230 h 1303229"/>
                <a:gd name="connsiteX10" fmla="*/ 17028 w 885475"/>
                <a:gd name="connsiteY10" fmla="*/ 1303230 h 1303229"/>
                <a:gd name="connsiteX11" fmla="*/ 0 w 885475"/>
                <a:gd name="connsiteY11" fmla="*/ 1280565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475" h="1303229">
                  <a:moveTo>
                    <a:pt x="0" y="1280565"/>
                  </a:moveTo>
                  <a:lnTo>
                    <a:pt x="0" y="16999"/>
                  </a:lnTo>
                  <a:cubicBezTo>
                    <a:pt x="0" y="5667"/>
                    <a:pt x="5676" y="0"/>
                    <a:pt x="17028" y="0"/>
                  </a:cubicBezTo>
                  <a:lnTo>
                    <a:pt x="215693" y="0"/>
                  </a:lnTo>
                  <a:cubicBezTo>
                    <a:pt x="227045" y="0"/>
                    <a:pt x="232721" y="5667"/>
                    <a:pt x="232721" y="16999"/>
                  </a:cubicBezTo>
                  <a:lnTo>
                    <a:pt x="232721" y="1087914"/>
                  </a:lnTo>
                  <a:lnTo>
                    <a:pt x="868447" y="1087914"/>
                  </a:lnTo>
                  <a:cubicBezTo>
                    <a:pt x="879799" y="1087914"/>
                    <a:pt x="885475" y="1093580"/>
                    <a:pt x="885475" y="1104912"/>
                  </a:cubicBezTo>
                  <a:lnTo>
                    <a:pt x="885475" y="1286231"/>
                  </a:lnTo>
                  <a:cubicBezTo>
                    <a:pt x="885475" y="1297564"/>
                    <a:pt x="879799" y="1303230"/>
                    <a:pt x="868447" y="1303230"/>
                  </a:cubicBezTo>
                  <a:lnTo>
                    <a:pt x="17028" y="1303230"/>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60634B0-490A-CA0D-8D69-AF939CDD0F5B}"/>
                </a:ext>
              </a:extLst>
            </p:cNvPr>
            <p:cNvSpPr/>
            <p:nvPr/>
          </p:nvSpPr>
          <p:spPr>
            <a:xfrm>
              <a:off x="3923600" y="2161164"/>
              <a:ext cx="244073" cy="1299688"/>
            </a:xfrm>
            <a:custGeom>
              <a:avLst/>
              <a:gdLst>
                <a:gd name="connsiteX0" fmla="*/ 0 w 244073"/>
                <a:gd name="connsiteY0" fmla="*/ 226649 h 1299688"/>
                <a:gd name="connsiteX1" fmla="*/ 0 w 244073"/>
                <a:gd name="connsiteY1" fmla="*/ 16999 h 1299688"/>
                <a:gd name="connsiteX2" fmla="*/ 17028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8 w 244073"/>
                <a:gd name="connsiteY7" fmla="*/ 243647 h 1299688"/>
                <a:gd name="connsiteX8" fmla="*/ 0 w 244073"/>
                <a:gd name="connsiteY8" fmla="*/ 226649 h 1299688"/>
                <a:gd name="connsiteX9" fmla="*/ 11352 w 244073"/>
                <a:gd name="connsiteY9" fmla="*/ 1280565 h 1299688"/>
                <a:gd name="connsiteX10" fmla="*/ 11352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2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7"/>
                    <a:pt x="5676" y="0"/>
                    <a:pt x="17028" y="0"/>
                  </a:cubicBezTo>
                  <a:lnTo>
                    <a:pt x="227045" y="0"/>
                  </a:lnTo>
                  <a:cubicBezTo>
                    <a:pt x="238397" y="0"/>
                    <a:pt x="244073" y="5667"/>
                    <a:pt x="244073" y="16999"/>
                  </a:cubicBezTo>
                  <a:lnTo>
                    <a:pt x="244073" y="226649"/>
                  </a:lnTo>
                  <a:cubicBezTo>
                    <a:pt x="244073" y="237981"/>
                    <a:pt x="238397" y="243647"/>
                    <a:pt x="227045" y="243647"/>
                  </a:cubicBezTo>
                  <a:lnTo>
                    <a:pt x="17028" y="243647"/>
                  </a:lnTo>
                  <a:cubicBezTo>
                    <a:pt x="5676" y="249314"/>
                    <a:pt x="0" y="243647"/>
                    <a:pt x="0" y="226649"/>
                  </a:cubicBezTo>
                  <a:close/>
                  <a:moveTo>
                    <a:pt x="11352" y="1280565"/>
                  </a:moveTo>
                  <a:lnTo>
                    <a:pt x="11352" y="385303"/>
                  </a:lnTo>
                  <a:cubicBezTo>
                    <a:pt x="11352" y="373971"/>
                    <a:pt x="17028" y="368304"/>
                    <a:pt x="28381" y="368304"/>
                  </a:cubicBezTo>
                  <a:lnTo>
                    <a:pt x="215693" y="368304"/>
                  </a:lnTo>
                  <a:cubicBezTo>
                    <a:pt x="227045" y="368304"/>
                    <a:pt x="232721" y="373971"/>
                    <a:pt x="232721" y="385303"/>
                  </a:cubicBezTo>
                  <a:lnTo>
                    <a:pt x="232721" y="1280565"/>
                  </a:lnTo>
                  <a:cubicBezTo>
                    <a:pt x="232721" y="1291898"/>
                    <a:pt x="227045" y="1297564"/>
                    <a:pt x="215693" y="1297564"/>
                  </a:cubicBezTo>
                  <a:lnTo>
                    <a:pt x="28381" y="1297564"/>
                  </a:lnTo>
                  <a:cubicBezTo>
                    <a:pt x="17028" y="1303230"/>
                    <a:pt x="11352" y="1297564"/>
                    <a:pt x="11352" y="1280565"/>
                  </a:cubicBezTo>
                  <a:close/>
                </a:path>
              </a:pathLst>
            </a:custGeom>
            <a:grpFill/>
            <a:ln w="56761"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C971A5-78C3-D7F6-B767-A14AC4BD2D0E}"/>
                </a:ext>
              </a:extLst>
            </p:cNvPr>
            <p:cNvSpPr/>
            <p:nvPr/>
          </p:nvSpPr>
          <p:spPr>
            <a:xfrm>
              <a:off x="4303900" y="2246157"/>
              <a:ext cx="715191" cy="1229781"/>
            </a:xfrm>
            <a:custGeom>
              <a:avLst/>
              <a:gdLst>
                <a:gd name="connsiteX0" fmla="*/ 175960 w 715191"/>
                <a:gd name="connsiteY0" fmla="*/ 923593 h 1229781"/>
                <a:gd name="connsiteX1" fmla="*/ 175960 w 715191"/>
                <a:gd name="connsiteY1" fmla="*/ 481628 h 1229781"/>
                <a:gd name="connsiteX2" fmla="*/ 17028 w 715191"/>
                <a:gd name="connsiteY2" fmla="*/ 481628 h 1229781"/>
                <a:gd name="connsiteX3" fmla="*/ 0 w 715191"/>
                <a:gd name="connsiteY3" fmla="*/ 464630 h 1229781"/>
                <a:gd name="connsiteX4" fmla="*/ 0 w 715191"/>
                <a:gd name="connsiteY4" fmla="*/ 300310 h 1229781"/>
                <a:gd name="connsiteX5" fmla="*/ 17028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79 w 715191"/>
                <a:gd name="connsiteY18" fmla="*/ 1031252 h 1229781"/>
                <a:gd name="connsiteX19" fmla="*/ 686811 w 715191"/>
                <a:gd name="connsiteY19" fmla="*/ 1002921 h 1229781"/>
                <a:gd name="connsiteX20" fmla="*/ 703839 w 715191"/>
                <a:gd name="connsiteY20" fmla="*/ 997254 h 1229781"/>
                <a:gd name="connsiteX21" fmla="*/ 715191 w 715191"/>
                <a:gd name="connsiteY21" fmla="*/ 1014253 h 1229781"/>
                <a:gd name="connsiteX22" fmla="*/ 715191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8" y="481628"/>
                  </a:lnTo>
                  <a:cubicBezTo>
                    <a:pt x="5676" y="481628"/>
                    <a:pt x="0" y="475962"/>
                    <a:pt x="0" y="464630"/>
                  </a:cubicBezTo>
                  <a:lnTo>
                    <a:pt x="0" y="300310"/>
                  </a:lnTo>
                  <a:cubicBezTo>
                    <a:pt x="0" y="288977"/>
                    <a:pt x="5676" y="283311"/>
                    <a:pt x="17028" y="283311"/>
                  </a:cubicBezTo>
                  <a:lnTo>
                    <a:pt x="175960" y="283311"/>
                  </a:lnTo>
                  <a:lnTo>
                    <a:pt x="175960" y="16999"/>
                  </a:lnTo>
                  <a:cubicBezTo>
                    <a:pt x="175960" y="5667"/>
                    <a:pt x="181636" y="0"/>
                    <a:pt x="192988" y="0"/>
                  </a:cubicBezTo>
                  <a:lnTo>
                    <a:pt x="380300" y="0"/>
                  </a:lnTo>
                  <a:cubicBezTo>
                    <a:pt x="391653" y="0"/>
                    <a:pt x="397329" y="5667"/>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5" y="1031252"/>
                    <a:pt x="527879" y="1031252"/>
                  </a:cubicBezTo>
                  <a:cubicBezTo>
                    <a:pt x="584640" y="1031252"/>
                    <a:pt x="624374" y="1025586"/>
                    <a:pt x="686811" y="1002921"/>
                  </a:cubicBezTo>
                  <a:cubicBezTo>
                    <a:pt x="692487" y="1002921"/>
                    <a:pt x="698163" y="997254"/>
                    <a:pt x="703839" y="997254"/>
                  </a:cubicBezTo>
                  <a:cubicBezTo>
                    <a:pt x="715191" y="997254"/>
                    <a:pt x="715191" y="1002921"/>
                    <a:pt x="715191" y="1014253"/>
                  </a:cubicBezTo>
                  <a:lnTo>
                    <a:pt x="715191" y="1167241"/>
                  </a:lnTo>
                  <a:cubicBezTo>
                    <a:pt x="715191" y="1184239"/>
                    <a:pt x="715191" y="1195572"/>
                    <a:pt x="698163" y="1201238"/>
                  </a:cubicBezTo>
                  <a:cubicBezTo>
                    <a:pt x="641402" y="1223903"/>
                    <a:pt x="556260" y="1229569"/>
                    <a:pt x="482470" y="1229569"/>
                  </a:cubicBezTo>
                  <a:cubicBezTo>
                    <a:pt x="312187" y="1235235"/>
                    <a:pt x="175960" y="1127577"/>
                    <a:pt x="175960" y="923593"/>
                  </a:cubicBezTo>
                  <a:close/>
                </a:path>
              </a:pathLst>
            </a:custGeom>
            <a:grpFill/>
            <a:ln w="56761"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AB92F16-7AEB-3F48-2D3D-C6B5E8C26AC7}"/>
                </a:ext>
              </a:extLst>
            </p:cNvPr>
            <p:cNvSpPr/>
            <p:nvPr/>
          </p:nvSpPr>
          <p:spPr>
            <a:xfrm>
              <a:off x="5121262" y="2506803"/>
              <a:ext cx="964940" cy="969041"/>
            </a:xfrm>
            <a:custGeom>
              <a:avLst/>
              <a:gdLst>
                <a:gd name="connsiteX0" fmla="*/ 0 w 964940"/>
                <a:gd name="connsiteY0" fmla="*/ 487295 h 969041"/>
                <a:gd name="connsiteX1" fmla="*/ 482470 w 964940"/>
                <a:gd name="connsiteY1" fmla="*/ 0 h 969041"/>
                <a:gd name="connsiteX2" fmla="*/ 964941 w 964940"/>
                <a:gd name="connsiteY2" fmla="*/ 504293 h 969041"/>
                <a:gd name="connsiteX3" fmla="*/ 964941 w 964940"/>
                <a:gd name="connsiteY3" fmla="*/ 538291 h 969041"/>
                <a:gd name="connsiteX4" fmla="*/ 947912 w 964940"/>
                <a:gd name="connsiteY4" fmla="*/ 555289 h 969041"/>
                <a:gd name="connsiteX5" fmla="*/ 238397 w 964940"/>
                <a:gd name="connsiteY5" fmla="*/ 555289 h 969041"/>
                <a:gd name="connsiteX6" fmla="*/ 482470 w 964940"/>
                <a:gd name="connsiteY6" fmla="*/ 770605 h 969041"/>
                <a:gd name="connsiteX7" fmla="*/ 709515 w 964940"/>
                <a:gd name="connsiteY7" fmla="*/ 657281 h 969041"/>
                <a:gd name="connsiteX8" fmla="*/ 737896 w 964940"/>
                <a:gd name="connsiteY8" fmla="*/ 640282 h 969041"/>
                <a:gd name="connsiteX9" fmla="*/ 930884 w 964940"/>
                <a:gd name="connsiteY9" fmla="*/ 640282 h 969041"/>
                <a:gd name="connsiteX10" fmla="*/ 942236 w 964940"/>
                <a:gd name="connsiteY10" fmla="*/ 651615 h 969041"/>
                <a:gd name="connsiteX11" fmla="*/ 936560 w 964940"/>
                <a:gd name="connsiteY11" fmla="*/ 668613 h 969041"/>
                <a:gd name="connsiteX12" fmla="*/ 476794 w 964940"/>
                <a:gd name="connsiteY12" fmla="*/ 968923 h 969041"/>
                <a:gd name="connsiteX13" fmla="*/ 0 w 964940"/>
                <a:gd name="connsiteY13" fmla="*/ 487295 h 969041"/>
                <a:gd name="connsiteX14" fmla="*/ 726543 w 964940"/>
                <a:gd name="connsiteY14" fmla="*/ 373970 h 969041"/>
                <a:gd name="connsiteX15" fmla="*/ 482470 w 964940"/>
                <a:gd name="connsiteY15" fmla="*/ 203984 h 969041"/>
                <a:gd name="connsiteX16" fmla="*/ 244073 w 964940"/>
                <a:gd name="connsiteY16" fmla="*/ 373970 h 969041"/>
                <a:gd name="connsiteX17" fmla="*/ 726543 w 964940"/>
                <a:gd name="connsiteY17" fmla="*/ 373970 h 96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940" h="969041">
                  <a:moveTo>
                    <a:pt x="0" y="487295"/>
                  </a:moveTo>
                  <a:cubicBezTo>
                    <a:pt x="0" y="198318"/>
                    <a:pt x="215692" y="0"/>
                    <a:pt x="482470" y="0"/>
                  </a:cubicBezTo>
                  <a:cubicBezTo>
                    <a:pt x="788981" y="0"/>
                    <a:pt x="964941" y="232315"/>
                    <a:pt x="964941" y="504293"/>
                  </a:cubicBezTo>
                  <a:lnTo>
                    <a:pt x="964941" y="538291"/>
                  </a:lnTo>
                  <a:cubicBezTo>
                    <a:pt x="964941" y="549623"/>
                    <a:pt x="959264" y="555289"/>
                    <a:pt x="947912" y="555289"/>
                  </a:cubicBezTo>
                  <a:lnTo>
                    <a:pt x="238397" y="555289"/>
                  </a:lnTo>
                  <a:cubicBezTo>
                    <a:pt x="255426" y="679946"/>
                    <a:pt x="346243" y="770605"/>
                    <a:pt x="482470" y="770605"/>
                  </a:cubicBezTo>
                  <a:cubicBezTo>
                    <a:pt x="590316" y="770605"/>
                    <a:pt x="664106" y="736608"/>
                    <a:pt x="709515" y="657281"/>
                  </a:cubicBezTo>
                  <a:cubicBezTo>
                    <a:pt x="720867" y="640282"/>
                    <a:pt x="720867" y="640282"/>
                    <a:pt x="737896" y="640282"/>
                  </a:cubicBezTo>
                  <a:lnTo>
                    <a:pt x="930884" y="640282"/>
                  </a:lnTo>
                  <a:cubicBezTo>
                    <a:pt x="942236" y="640282"/>
                    <a:pt x="942236" y="645948"/>
                    <a:pt x="942236" y="651615"/>
                  </a:cubicBezTo>
                  <a:cubicBezTo>
                    <a:pt x="942236" y="657281"/>
                    <a:pt x="942236" y="657281"/>
                    <a:pt x="936560" y="668613"/>
                  </a:cubicBezTo>
                  <a:cubicBezTo>
                    <a:pt x="857094" y="872597"/>
                    <a:pt x="703839" y="968923"/>
                    <a:pt x="476794" y="968923"/>
                  </a:cubicBezTo>
                  <a:cubicBezTo>
                    <a:pt x="210016" y="974589"/>
                    <a:pt x="0" y="776271"/>
                    <a:pt x="0" y="487295"/>
                  </a:cubicBezTo>
                  <a:close/>
                  <a:moveTo>
                    <a:pt x="726543" y="373970"/>
                  </a:moveTo>
                  <a:cubicBezTo>
                    <a:pt x="692487" y="271978"/>
                    <a:pt x="613021" y="203984"/>
                    <a:pt x="482470" y="203984"/>
                  </a:cubicBezTo>
                  <a:cubicBezTo>
                    <a:pt x="374624" y="203984"/>
                    <a:pt x="283806" y="266312"/>
                    <a:pt x="244073" y="373970"/>
                  </a:cubicBezTo>
                  <a:lnTo>
                    <a:pt x="726543" y="373970"/>
                  </a:lnTo>
                  <a:close/>
                </a:path>
              </a:pathLst>
            </a:custGeom>
            <a:grpFill/>
            <a:ln w="56761"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505FC05-1E58-8ED6-BA15-B8CB818879B8}"/>
                </a:ext>
              </a:extLst>
            </p:cNvPr>
            <p:cNvSpPr/>
            <p:nvPr/>
          </p:nvSpPr>
          <p:spPr>
            <a:xfrm>
              <a:off x="6233782" y="2512470"/>
              <a:ext cx="641401" cy="948382"/>
            </a:xfrm>
            <a:custGeom>
              <a:avLst/>
              <a:gdLst>
                <a:gd name="connsiteX0" fmla="*/ 0 w 641401"/>
                <a:gd name="connsiteY0" fmla="*/ 929260 h 948382"/>
                <a:gd name="connsiteX1" fmla="*/ 0 w 641401"/>
                <a:gd name="connsiteY1" fmla="*/ 33997 h 948382"/>
                <a:gd name="connsiteX2" fmla="*/ 17028 w 641401"/>
                <a:gd name="connsiteY2" fmla="*/ 16998 h 948382"/>
                <a:gd name="connsiteX3" fmla="*/ 204340 w 641401"/>
                <a:gd name="connsiteY3" fmla="*/ 16998 h 948382"/>
                <a:gd name="connsiteX4" fmla="*/ 221369 w 641401"/>
                <a:gd name="connsiteY4" fmla="*/ 33997 h 948382"/>
                <a:gd name="connsiteX5" fmla="*/ 221369 w 641401"/>
                <a:gd name="connsiteY5" fmla="*/ 84993 h 948382"/>
                <a:gd name="connsiteX6" fmla="*/ 448414 w 641401"/>
                <a:gd name="connsiteY6" fmla="*/ 0 h 948382"/>
                <a:gd name="connsiteX7" fmla="*/ 618697 w 641401"/>
                <a:gd name="connsiteY7" fmla="*/ 28331 h 948382"/>
                <a:gd name="connsiteX8" fmla="*/ 641402 w 641401"/>
                <a:gd name="connsiteY8" fmla="*/ 62328 h 948382"/>
                <a:gd name="connsiteX9" fmla="*/ 641402 w 641401"/>
                <a:gd name="connsiteY9" fmla="*/ 237981 h 948382"/>
                <a:gd name="connsiteX10" fmla="*/ 624374 w 641401"/>
                <a:gd name="connsiteY10" fmla="*/ 254980 h 948382"/>
                <a:gd name="connsiteX11" fmla="*/ 613021 w 641401"/>
                <a:gd name="connsiteY11" fmla="*/ 249314 h 948382"/>
                <a:gd name="connsiteX12" fmla="*/ 420033 w 641401"/>
                <a:gd name="connsiteY12" fmla="*/ 198318 h 948382"/>
                <a:gd name="connsiteX13" fmla="*/ 215692 w 641401"/>
                <a:gd name="connsiteY13" fmla="*/ 447631 h 948382"/>
                <a:gd name="connsiteX14" fmla="*/ 215692 w 641401"/>
                <a:gd name="connsiteY14" fmla="*/ 929260 h 948382"/>
                <a:gd name="connsiteX15" fmla="*/ 198664 w 641401"/>
                <a:gd name="connsiteY15" fmla="*/ 946258 h 948382"/>
                <a:gd name="connsiteX16" fmla="*/ 11352 w 641401"/>
                <a:gd name="connsiteY16" fmla="*/ 946258 h 948382"/>
                <a:gd name="connsiteX17" fmla="*/ 0 w 641401"/>
                <a:gd name="connsiteY17" fmla="*/ 929260 h 94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1" h="948382">
                  <a:moveTo>
                    <a:pt x="0" y="929260"/>
                  </a:moveTo>
                  <a:lnTo>
                    <a:pt x="0" y="33997"/>
                  </a:lnTo>
                  <a:cubicBezTo>
                    <a:pt x="0" y="22665"/>
                    <a:pt x="5676" y="16998"/>
                    <a:pt x="17028" y="16998"/>
                  </a:cubicBezTo>
                  <a:lnTo>
                    <a:pt x="204340" y="16998"/>
                  </a:lnTo>
                  <a:cubicBezTo>
                    <a:pt x="215692" y="16998"/>
                    <a:pt x="221369" y="22665"/>
                    <a:pt x="221369" y="33997"/>
                  </a:cubicBezTo>
                  <a:lnTo>
                    <a:pt x="221369" y="84993"/>
                  </a:lnTo>
                  <a:cubicBezTo>
                    <a:pt x="278130" y="33997"/>
                    <a:pt x="357595" y="0"/>
                    <a:pt x="448414" y="0"/>
                  </a:cubicBezTo>
                  <a:cubicBezTo>
                    <a:pt x="510851" y="0"/>
                    <a:pt x="567612" y="11332"/>
                    <a:pt x="618697" y="28331"/>
                  </a:cubicBezTo>
                  <a:cubicBezTo>
                    <a:pt x="635726" y="33997"/>
                    <a:pt x="641402" y="45329"/>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4" y="198318"/>
                    <a:pt x="215692" y="254980"/>
                    <a:pt x="215692" y="447631"/>
                  </a:cubicBezTo>
                  <a:lnTo>
                    <a:pt x="215692" y="929260"/>
                  </a:lnTo>
                  <a:cubicBezTo>
                    <a:pt x="215692" y="940592"/>
                    <a:pt x="210016" y="946258"/>
                    <a:pt x="198664" y="946258"/>
                  </a:cubicBezTo>
                  <a:lnTo>
                    <a:pt x="11352" y="946258"/>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A3C6430-DA78-B68F-5CC9-5D24CB563801}"/>
                </a:ext>
              </a:extLst>
            </p:cNvPr>
            <p:cNvSpPr/>
            <p:nvPr/>
          </p:nvSpPr>
          <p:spPr>
            <a:xfrm>
              <a:off x="6948973" y="2506803"/>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5 h 964000"/>
                <a:gd name="connsiteX7" fmla="*/ 39733 w 859321"/>
                <a:gd name="connsiteY7" fmla="*/ 305975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1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7345 w 859321"/>
                <a:gd name="connsiteY20" fmla="*/ 577954 h 964000"/>
                <a:gd name="connsiteX21" fmla="*/ 385977 w 859321"/>
                <a:gd name="connsiteY21" fmla="*/ 538291 h 964000"/>
                <a:gd name="connsiteX22" fmla="*/ 215693 w 859321"/>
                <a:gd name="connsiteY22" fmla="*/ 657281 h 964000"/>
                <a:gd name="connsiteX23" fmla="*/ 380300 w 859321"/>
                <a:gd name="connsiteY23" fmla="*/ 770605 h 964000"/>
                <a:gd name="connsiteX24" fmla="*/ 607345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5"/>
                    <a:pt x="238397" y="305975"/>
                    <a:pt x="227045" y="305975"/>
                  </a:cubicBezTo>
                  <a:lnTo>
                    <a:pt x="39733" y="305975"/>
                  </a:lnTo>
                  <a:cubicBezTo>
                    <a:pt x="34057" y="305975"/>
                    <a:pt x="28381" y="300309"/>
                    <a:pt x="28381" y="294643"/>
                  </a:cubicBezTo>
                  <a:cubicBezTo>
                    <a:pt x="28381" y="288977"/>
                    <a:pt x="28381" y="283311"/>
                    <a:pt x="28381" y="277644"/>
                  </a:cubicBezTo>
                  <a:cubicBezTo>
                    <a:pt x="62437" y="124657"/>
                    <a:pt x="204340" y="0"/>
                    <a:pt x="425709" y="0"/>
                  </a:cubicBezTo>
                  <a:cubicBezTo>
                    <a:pt x="664106" y="0"/>
                    <a:pt x="823038" y="135989"/>
                    <a:pt x="823038" y="356971"/>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7345" y="577954"/>
                  </a:moveTo>
                  <a:cubicBezTo>
                    <a:pt x="527880" y="555289"/>
                    <a:pt x="471118" y="538291"/>
                    <a:pt x="385977" y="538291"/>
                  </a:cubicBezTo>
                  <a:cubicBezTo>
                    <a:pt x="295158" y="538291"/>
                    <a:pt x="215693" y="577954"/>
                    <a:pt x="215693" y="657281"/>
                  </a:cubicBezTo>
                  <a:cubicBezTo>
                    <a:pt x="215693" y="730942"/>
                    <a:pt x="278130" y="770605"/>
                    <a:pt x="380300" y="770605"/>
                  </a:cubicBezTo>
                  <a:cubicBezTo>
                    <a:pt x="493822" y="776271"/>
                    <a:pt x="607345" y="696944"/>
                    <a:pt x="607345" y="577954"/>
                  </a:cubicBezTo>
                  <a:close/>
                </a:path>
              </a:pathLst>
            </a:custGeom>
            <a:grpFill/>
            <a:ln w="56761"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7D29C2F-B3A8-94E0-F5A5-A9FC6A7D19E8}"/>
                </a:ext>
              </a:extLst>
            </p:cNvPr>
            <p:cNvSpPr/>
            <p:nvPr/>
          </p:nvSpPr>
          <p:spPr>
            <a:xfrm>
              <a:off x="7908238" y="2506803"/>
              <a:ext cx="933110" cy="963731"/>
            </a:xfrm>
            <a:custGeom>
              <a:avLst/>
              <a:gdLst>
                <a:gd name="connsiteX0" fmla="*/ 0 w 933110"/>
                <a:gd name="connsiteY0" fmla="*/ 487295 h 963731"/>
                <a:gd name="connsiteX1" fmla="*/ 488146 w 933110"/>
                <a:gd name="connsiteY1" fmla="*/ 0 h 963731"/>
                <a:gd name="connsiteX2" fmla="*/ 930884 w 933110"/>
                <a:gd name="connsiteY2" fmla="*/ 339973 h 963731"/>
                <a:gd name="connsiteX3" fmla="*/ 919532 w 933110"/>
                <a:gd name="connsiteY3" fmla="*/ 362638 h 963731"/>
                <a:gd name="connsiteX4" fmla="*/ 737896 w 933110"/>
                <a:gd name="connsiteY4" fmla="*/ 362638 h 963731"/>
                <a:gd name="connsiteX5" fmla="*/ 709515 w 933110"/>
                <a:gd name="connsiteY5" fmla="*/ 345639 h 963731"/>
                <a:gd name="connsiteX6" fmla="*/ 488146 w 933110"/>
                <a:gd name="connsiteY6" fmla="*/ 198318 h 963731"/>
                <a:gd name="connsiteX7" fmla="*/ 238397 w 933110"/>
                <a:gd name="connsiteY7" fmla="*/ 481628 h 963731"/>
                <a:gd name="connsiteX8" fmla="*/ 488146 w 933110"/>
                <a:gd name="connsiteY8" fmla="*/ 764939 h 963731"/>
                <a:gd name="connsiteX9" fmla="*/ 709515 w 933110"/>
                <a:gd name="connsiteY9" fmla="*/ 617617 h 963731"/>
                <a:gd name="connsiteX10" fmla="*/ 737896 w 933110"/>
                <a:gd name="connsiteY10" fmla="*/ 600619 h 963731"/>
                <a:gd name="connsiteX11" fmla="*/ 919532 w 933110"/>
                <a:gd name="connsiteY11" fmla="*/ 600619 h 963731"/>
                <a:gd name="connsiteX12" fmla="*/ 930884 w 933110"/>
                <a:gd name="connsiteY12" fmla="*/ 623284 h 963731"/>
                <a:gd name="connsiteX13" fmla="*/ 488146 w 933110"/>
                <a:gd name="connsiteY13" fmla="*/ 963257 h 963731"/>
                <a:gd name="connsiteX14" fmla="*/ 0 w 933110"/>
                <a:gd name="connsiteY14" fmla="*/ 487295 h 9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110" h="963731">
                  <a:moveTo>
                    <a:pt x="0" y="487295"/>
                  </a:moveTo>
                  <a:cubicBezTo>
                    <a:pt x="0" y="192651"/>
                    <a:pt x="210017" y="0"/>
                    <a:pt x="488146" y="0"/>
                  </a:cubicBezTo>
                  <a:cubicBezTo>
                    <a:pt x="732220" y="0"/>
                    <a:pt x="902504" y="158654"/>
                    <a:pt x="930884" y="339973"/>
                  </a:cubicBezTo>
                  <a:cubicBezTo>
                    <a:pt x="930884" y="356971"/>
                    <a:pt x="930884" y="362638"/>
                    <a:pt x="919532" y="362638"/>
                  </a:cubicBezTo>
                  <a:lnTo>
                    <a:pt x="737896" y="362638"/>
                  </a:lnTo>
                  <a:cubicBezTo>
                    <a:pt x="726543" y="362638"/>
                    <a:pt x="715191" y="362638"/>
                    <a:pt x="709515" y="345639"/>
                  </a:cubicBezTo>
                  <a:cubicBezTo>
                    <a:pt x="675459" y="249313"/>
                    <a:pt x="595992" y="198318"/>
                    <a:pt x="488146" y="198318"/>
                  </a:cubicBezTo>
                  <a:cubicBezTo>
                    <a:pt x="340567" y="198318"/>
                    <a:pt x="238397" y="300309"/>
                    <a:pt x="238397" y="481628"/>
                  </a:cubicBezTo>
                  <a:cubicBezTo>
                    <a:pt x="238397" y="662947"/>
                    <a:pt x="340567" y="764939"/>
                    <a:pt x="488146" y="764939"/>
                  </a:cubicBezTo>
                  <a:cubicBezTo>
                    <a:pt x="595992" y="764939"/>
                    <a:pt x="675459" y="713943"/>
                    <a:pt x="709515" y="617617"/>
                  </a:cubicBezTo>
                  <a:cubicBezTo>
                    <a:pt x="715191" y="600619"/>
                    <a:pt x="720868" y="600619"/>
                    <a:pt x="737896" y="600619"/>
                  </a:cubicBezTo>
                  <a:lnTo>
                    <a:pt x="919532" y="600619"/>
                  </a:lnTo>
                  <a:cubicBezTo>
                    <a:pt x="930884" y="600619"/>
                    <a:pt x="936560" y="606285"/>
                    <a:pt x="930884" y="623284"/>
                  </a:cubicBezTo>
                  <a:cubicBezTo>
                    <a:pt x="902504" y="810269"/>
                    <a:pt x="737896" y="963257"/>
                    <a:pt x="488146" y="963257"/>
                  </a:cubicBezTo>
                  <a:cubicBezTo>
                    <a:pt x="210017" y="974589"/>
                    <a:pt x="0" y="781938"/>
                    <a:pt x="0" y="487295"/>
                  </a:cubicBezTo>
                  <a:close/>
                </a:path>
              </a:pathLst>
            </a:custGeom>
            <a:grpFill/>
            <a:ln w="56761"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1B821FF-65D9-FE31-7462-0592328EB9BA}"/>
                </a:ext>
              </a:extLst>
            </p:cNvPr>
            <p:cNvSpPr/>
            <p:nvPr/>
          </p:nvSpPr>
          <p:spPr>
            <a:xfrm>
              <a:off x="8895883" y="2535135"/>
              <a:ext cx="902503" cy="1320228"/>
            </a:xfrm>
            <a:custGeom>
              <a:avLst/>
              <a:gdLst>
                <a:gd name="connsiteX0" fmla="*/ 45409 w 902503"/>
                <a:gd name="connsiteY0" fmla="*/ 1286231 h 1320228"/>
                <a:gd name="connsiteX1" fmla="*/ 28381 w 902503"/>
                <a:gd name="connsiteY1" fmla="*/ 1257900 h 1320228"/>
                <a:gd name="connsiteX2" fmla="*/ 28381 w 902503"/>
                <a:gd name="connsiteY2" fmla="*/ 1093580 h 1320228"/>
                <a:gd name="connsiteX3" fmla="*/ 45409 w 902503"/>
                <a:gd name="connsiteY3" fmla="*/ 1076581 h 1320228"/>
                <a:gd name="connsiteX4" fmla="*/ 192988 w 902503"/>
                <a:gd name="connsiteY4" fmla="*/ 1116244 h 1320228"/>
                <a:gd name="connsiteX5" fmla="*/ 380300 w 902503"/>
                <a:gd name="connsiteY5" fmla="*/ 912261 h 1320228"/>
                <a:gd name="connsiteX6" fmla="*/ 5676 w 902503"/>
                <a:gd name="connsiteY6" fmla="*/ 33997 h 1320228"/>
                <a:gd name="connsiteX7" fmla="*/ 0 w 902503"/>
                <a:gd name="connsiteY7" fmla="*/ 16998 h 1320228"/>
                <a:gd name="connsiteX8" fmla="*/ 17029 w 902503"/>
                <a:gd name="connsiteY8" fmla="*/ 0 h 1320228"/>
                <a:gd name="connsiteX9" fmla="*/ 232721 w 902503"/>
                <a:gd name="connsiteY9" fmla="*/ 0 h 1320228"/>
                <a:gd name="connsiteX10" fmla="*/ 255426 w 902503"/>
                <a:gd name="connsiteY10" fmla="*/ 16998 h 1320228"/>
                <a:gd name="connsiteX11" fmla="*/ 476794 w 902503"/>
                <a:gd name="connsiteY11" fmla="*/ 606285 h 1320228"/>
                <a:gd name="connsiteX12" fmla="*/ 658430 w 902503"/>
                <a:gd name="connsiteY12" fmla="*/ 16998 h 1320228"/>
                <a:gd name="connsiteX13" fmla="*/ 681135 w 902503"/>
                <a:gd name="connsiteY13" fmla="*/ 0 h 1320228"/>
                <a:gd name="connsiteX14" fmla="*/ 885475 w 902503"/>
                <a:gd name="connsiteY14" fmla="*/ 0 h 1320228"/>
                <a:gd name="connsiteX15" fmla="*/ 902503 w 902503"/>
                <a:gd name="connsiteY15" fmla="*/ 11332 h 1320228"/>
                <a:gd name="connsiteX16" fmla="*/ 896828 w 902503"/>
                <a:gd name="connsiteY16" fmla="*/ 33997 h 1320228"/>
                <a:gd name="connsiteX17" fmla="*/ 556260 w 902503"/>
                <a:gd name="connsiteY17" fmla="*/ 1025585 h 1320228"/>
                <a:gd name="connsiteX18" fmla="*/ 227045 w 902503"/>
                <a:gd name="connsiteY18" fmla="*/ 1320228 h 1320228"/>
                <a:gd name="connsiteX19" fmla="*/ 45409 w 902503"/>
                <a:gd name="connsiteY19" fmla="*/ 1286231 h 13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503" h="1320228">
                  <a:moveTo>
                    <a:pt x="45409" y="1286231"/>
                  </a:moveTo>
                  <a:cubicBezTo>
                    <a:pt x="28381" y="1274899"/>
                    <a:pt x="28381" y="1269232"/>
                    <a:pt x="28381" y="1257900"/>
                  </a:cubicBezTo>
                  <a:lnTo>
                    <a:pt x="28381" y="1093580"/>
                  </a:lnTo>
                  <a:cubicBezTo>
                    <a:pt x="28381" y="1082247"/>
                    <a:pt x="34056" y="1076581"/>
                    <a:pt x="45409" y="1076581"/>
                  </a:cubicBezTo>
                  <a:cubicBezTo>
                    <a:pt x="73790" y="1076581"/>
                    <a:pt x="124875" y="1116244"/>
                    <a:pt x="192988" y="1116244"/>
                  </a:cubicBezTo>
                  <a:cubicBezTo>
                    <a:pt x="289482" y="1116244"/>
                    <a:pt x="340567" y="1053916"/>
                    <a:pt x="380300" y="912261"/>
                  </a:cubicBezTo>
                  <a:lnTo>
                    <a:pt x="5676" y="33997"/>
                  </a:lnTo>
                  <a:cubicBezTo>
                    <a:pt x="0" y="22665"/>
                    <a:pt x="0" y="22665"/>
                    <a:pt x="0" y="16998"/>
                  </a:cubicBezTo>
                  <a:cubicBezTo>
                    <a:pt x="0" y="5666"/>
                    <a:pt x="5676" y="0"/>
                    <a:pt x="17029" y="0"/>
                  </a:cubicBezTo>
                  <a:lnTo>
                    <a:pt x="232721" y="0"/>
                  </a:lnTo>
                  <a:cubicBezTo>
                    <a:pt x="249749" y="0"/>
                    <a:pt x="249749" y="5666"/>
                    <a:pt x="255426" y="16998"/>
                  </a:cubicBezTo>
                  <a:lnTo>
                    <a:pt x="476794" y="606285"/>
                  </a:lnTo>
                  <a:lnTo>
                    <a:pt x="658430" y="16998"/>
                  </a:lnTo>
                  <a:cubicBezTo>
                    <a:pt x="664106" y="5666"/>
                    <a:pt x="664106" y="0"/>
                    <a:pt x="681135" y="0"/>
                  </a:cubicBezTo>
                  <a:lnTo>
                    <a:pt x="885475" y="0"/>
                  </a:lnTo>
                  <a:cubicBezTo>
                    <a:pt x="896828" y="0"/>
                    <a:pt x="902503" y="5666"/>
                    <a:pt x="902503" y="11332"/>
                  </a:cubicBezTo>
                  <a:cubicBezTo>
                    <a:pt x="902503" y="16998"/>
                    <a:pt x="902503" y="22665"/>
                    <a:pt x="896828" y="33997"/>
                  </a:cubicBezTo>
                  <a:lnTo>
                    <a:pt x="556260" y="1025585"/>
                  </a:lnTo>
                  <a:cubicBezTo>
                    <a:pt x="476794" y="1263566"/>
                    <a:pt x="351919" y="1320228"/>
                    <a:pt x="227045" y="1320228"/>
                  </a:cubicBezTo>
                  <a:cubicBezTo>
                    <a:pt x="147579" y="1314562"/>
                    <a:pt x="85142" y="1303230"/>
                    <a:pt x="45409" y="1286231"/>
                  </a:cubicBezTo>
                  <a:close/>
                </a:path>
              </a:pathLst>
            </a:custGeom>
            <a:grpFill/>
            <a:ln w="56761"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D741F34-C24C-F2C7-B467-38AC670D85C7}"/>
                </a:ext>
              </a:extLst>
            </p:cNvPr>
            <p:cNvSpPr/>
            <p:nvPr/>
          </p:nvSpPr>
          <p:spPr>
            <a:xfrm>
              <a:off x="2771347" y="3781702"/>
              <a:ext cx="998997" cy="1303229"/>
            </a:xfrm>
            <a:custGeom>
              <a:avLst/>
              <a:gdLst>
                <a:gd name="connsiteX0" fmla="*/ 380300 w 998997"/>
                <a:gd name="connsiteY0" fmla="*/ 1286231 h 1303229"/>
                <a:gd name="connsiteX1" fmla="*/ 380300 w 998997"/>
                <a:gd name="connsiteY1" fmla="*/ 215316 h 1303229"/>
                <a:gd name="connsiteX2" fmla="*/ 17028 w 998997"/>
                <a:gd name="connsiteY2" fmla="*/ 215316 h 1303229"/>
                <a:gd name="connsiteX3" fmla="*/ 0 w 998997"/>
                <a:gd name="connsiteY3" fmla="*/ 198318 h 1303229"/>
                <a:gd name="connsiteX4" fmla="*/ 0 w 998997"/>
                <a:gd name="connsiteY4" fmla="*/ 16998 h 1303229"/>
                <a:gd name="connsiteX5" fmla="*/ 17028 w 998997"/>
                <a:gd name="connsiteY5" fmla="*/ 0 h 1303229"/>
                <a:gd name="connsiteX6" fmla="*/ 981969 w 998997"/>
                <a:gd name="connsiteY6" fmla="*/ 0 h 1303229"/>
                <a:gd name="connsiteX7" fmla="*/ 998997 w 998997"/>
                <a:gd name="connsiteY7" fmla="*/ 16998 h 1303229"/>
                <a:gd name="connsiteX8" fmla="*/ 998997 w 998997"/>
                <a:gd name="connsiteY8" fmla="*/ 198318 h 1303229"/>
                <a:gd name="connsiteX9" fmla="*/ 981969 w 998997"/>
                <a:gd name="connsiteY9" fmla="*/ 215316 h 1303229"/>
                <a:gd name="connsiteX10" fmla="*/ 618697 w 998997"/>
                <a:gd name="connsiteY10" fmla="*/ 215316 h 1303229"/>
                <a:gd name="connsiteX11" fmla="*/ 618697 w 998997"/>
                <a:gd name="connsiteY11" fmla="*/ 1286231 h 1303229"/>
                <a:gd name="connsiteX12" fmla="*/ 601669 w 998997"/>
                <a:gd name="connsiteY12" fmla="*/ 1303230 h 1303229"/>
                <a:gd name="connsiteX13" fmla="*/ 403005 w 998997"/>
                <a:gd name="connsiteY13" fmla="*/ 1303230 h 1303229"/>
                <a:gd name="connsiteX14" fmla="*/ 380300 w 998997"/>
                <a:gd name="connsiteY14" fmla="*/ 1286231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997" h="1303229">
                  <a:moveTo>
                    <a:pt x="380300" y="1286231"/>
                  </a:moveTo>
                  <a:lnTo>
                    <a:pt x="380300" y="215316"/>
                  </a:lnTo>
                  <a:lnTo>
                    <a:pt x="17028" y="215316"/>
                  </a:lnTo>
                  <a:cubicBezTo>
                    <a:pt x="5676" y="215316"/>
                    <a:pt x="0" y="209650"/>
                    <a:pt x="0" y="198318"/>
                  </a:cubicBezTo>
                  <a:lnTo>
                    <a:pt x="0" y="16998"/>
                  </a:lnTo>
                  <a:cubicBezTo>
                    <a:pt x="0" y="5666"/>
                    <a:pt x="5676" y="0"/>
                    <a:pt x="17028" y="0"/>
                  </a:cubicBezTo>
                  <a:lnTo>
                    <a:pt x="981969" y="0"/>
                  </a:lnTo>
                  <a:cubicBezTo>
                    <a:pt x="993321" y="0"/>
                    <a:pt x="998997" y="5666"/>
                    <a:pt x="998997" y="16998"/>
                  </a:cubicBezTo>
                  <a:lnTo>
                    <a:pt x="998997" y="198318"/>
                  </a:lnTo>
                  <a:cubicBezTo>
                    <a:pt x="998997" y="209650"/>
                    <a:pt x="993321" y="215316"/>
                    <a:pt x="981969" y="215316"/>
                  </a:cubicBezTo>
                  <a:lnTo>
                    <a:pt x="618697" y="215316"/>
                  </a:lnTo>
                  <a:lnTo>
                    <a:pt x="618697" y="1286231"/>
                  </a:lnTo>
                  <a:cubicBezTo>
                    <a:pt x="618697" y="1297563"/>
                    <a:pt x="613021" y="1303230"/>
                    <a:pt x="601669" y="1303230"/>
                  </a:cubicBezTo>
                  <a:lnTo>
                    <a:pt x="403005" y="1303230"/>
                  </a:lnTo>
                  <a:cubicBezTo>
                    <a:pt x="385976" y="1303230"/>
                    <a:pt x="380300" y="1297563"/>
                    <a:pt x="380300" y="1286231"/>
                  </a:cubicBezTo>
                  <a:close/>
                </a:path>
              </a:pathLst>
            </a:custGeom>
            <a:grpFill/>
            <a:ln w="5676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78DE79C4-8329-00AD-2CA5-66557E27262B}"/>
                </a:ext>
              </a:extLst>
            </p:cNvPr>
            <p:cNvSpPr/>
            <p:nvPr/>
          </p:nvSpPr>
          <p:spPr>
            <a:xfrm>
              <a:off x="3832782" y="4138674"/>
              <a:ext cx="641402" cy="946258"/>
            </a:xfrm>
            <a:custGeom>
              <a:avLst/>
              <a:gdLst>
                <a:gd name="connsiteX0" fmla="*/ 0 w 641402"/>
                <a:gd name="connsiteY0" fmla="*/ 929260 h 946258"/>
                <a:gd name="connsiteX1" fmla="*/ 0 w 641402"/>
                <a:gd name="connsiteY1" fmla="*/ 33997 h 946258"/>
                <a:gd name="connsiteX2" fmla="*/ 17029 w 641402"/>
                <a:gd name="connsiteY2" fmla="*/ 16999 h 946258"/>
                <a:gd name="connsiteX3" fmla="*/ 204341 w 641402"/>
                <a:gd name="connsiteY3" fmla="*/ 16999 h 946258"/>
                <a:gd name="connsiteX4" fmla="*/ 221369 w 641402"/>
                <a:gd name="connsiteY4" fmla="*/ 33997 h 946258"/>
                <a:gd name="connsiteX5" fmla="*/ 221369 w 641402"/>
                <a:gd name="connsiteY5" fmla="*/ 84993 h 946258"/>
                <a:gd name="connsiteX6" fmla="*/ 448414 w 641402"/>
                <a:gd name="connsiteY6" fmla="*/ 0 h 946258"/>
                <a:gd name="connsiteX7" fmla="*/ 618697 w 641402"/>
                <a:gd name="connsiteY7" fmla="*/ 28331 h 946258"/>
                <a:gd name="connsiteX8" fmla="*/ 641402 w 641402"/>
                <a:gd name="connsiteY8" fmla="*/ 62328 h 946258"/>
                <a:gd name="connsiteX9" fmla="*/ 641402 w 641402"/>
                <a:gd name="connsiteY9" fmla="*/ 237981 h 946258"/>
                <a:gd name="connsiteX10" fmla="*/ 624374 w 641402"/>
                <a:gd name="connsiteY10" fmla="*/ 254980 h 946258"/>
                <a:gd name="connsiteX11" fmla="*/ 613021 w 641402"/>
                <a:gd name="connsiteY11" fmla="*/ 249314 h 946258"/>
                <a:gd name="connsiteX12" fmla="*/ 420033 w 641402"/>
                <a:gd name="connsiteY12" fmla="*/ 198318 h 946258"/>
                <a:gd name="connsiteX13" fmla="*/ 215693 w 641402"/>
                <a:gd name="connsiteY13" fmla="*/ 447631 h 946258"/>
                <a:gd name="connsiteX14" fmla="*/ 215693 w 641402"/>
                <a:gd name="connsiteY14" fmla="*/ 929260 h 946258"/>
                <a:gd name="connsiteX15" fmla="*/ 198664 w 641402"/>
                <a:gd name="connsiteY15" fmla="*/ 946258 h 946258"/>
                <a:gd name="connsiteX16" fmla="*/ 11352 w 641402"/>
                <a:gd name="connsiteY16" fmla="*/ 946258 h 946258"/>
                <a:gd name="connsiteX17" fmla="*/ 0 w 641402"/>
                <a:gd name="connsiteY17" fmla="*/ 929260 h 9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2" h="946258">
                  <a:moveTo>
                    <a:pt x="0" y="929260"/>
                  </a:moveTo>
                  <a:lnTo>
                    <a:pt x="0" y="33997"/>
                  </a:lnTo>
                  <a:cubicBezTo>
                    <a:pt x="0" y="22665"/>
                    <a:pt x="5676" y="16999"/>
                    <a:pt x="17029" y="16999"/>
                  </a:cubicBezTo>
                  <a:lnTo>
                    <a:pt x="204341" y="16999"/>
                  </a:lnTo>
                  <a:cubicBezTo>
                    <a:pt x="215693" y="16999"/>
                    <a:pt x="221369" y="22665"/>
                    <a:pt x="221369" y="33997"/>
                  </a:cubicBezTo>
                  <a:lnTo>
                    <a:pt x="221369" y="84993"/>
                  </a:lnTo>
                  <a:cubicBezTo>
                    <a:pt x="278130" y="33997"/>
                    <a:pt x="357596" y="0"/>
                    <a:pt x="448414" y="0"/>
                  </a:cubicBezTo>
                  <a:cubicBezTo>
                    <a:pt x="510851" y="0"/>
                    <a:pt x="567612" y="11333"/>
                    <a:pt x="618697" y="28331"/>
                  </a:cubicBezTo>
                  <a:cubicBezTo>
                    <a:pt x="635726" y="33997"/>
                    <a:pt x="641402" y="45330"/>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5" y="198318"/>
                    <a:pt x="215693" y="254980"/>
                    <a:pt x="215693" y="447631"/>
                  </a:cubicBezTo>
                  <a:lnTo>
                    <a:pt x="215693" y="929260"/>
                  </a:lnTo>
                  <a:cubicBezTo>
                    <a:pt x="215693" y="940592"/>
                    <a:pt x="210017" y="946258"/>
                    <a:pt x="198664" y="946258"/>
                  </a:cubicBezTo>
                  <a:lnTo>
                    <a:pt x="11352" y="946258"/>
                  </a:lnTo>
                  <a:cubicBezTo>
                    <a:pt x="5676" y="946258"/>
                    <a:pt x="0" y="940592"/>
                    <a:pt x="0" y="929260"/>
                  </a:cubicBezTo>
                  <a:close/>
                </a:path>
              </a:pathLst>
            </a:custGeom>
            <a:grpFill/>
            <a:ln w="56761"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4D49C73-7E32-0AA4-0160-B6525BA7C1F5}"/>
                </a:ext>
              </a:extLst>
            </p:cNvPr>
            <p:cNvSpPr/>
            <p:nvPr/>
          </p:nvSpPr>
          <p:spPr>
            <a:xfrm>
              <a:off x="4604734" y="4150006"/>
              <a:ext cx="828714" cy="946451"/>
            </a:xfrm>
            <a:custGeom>
              <a:avLst/>
              <a:gdLst>
                <a:gd name="connsiteX0" fmla="*/ 0 w 828714"/>
                <a:gd name="connsiteY0" fmla="*/ 640282 h 946451"/>
                <a:gd name="connsiteX1" fmla="*/ 0 w 828714"/>
                <a:gd name="connsiteY1" fmla="*/ 22665 h 946451"/>
                <a:gd name="connsiteX2" fmla="*/ 17029 w 828714"/>
                <a:gd name="connsiteY2" fmla="*/ 5666 h 946451"/>
                <a:gd name="connsiteX3" fmla="*/ 204341 w 828714"/>
                <a:gd name="connsiteY3" fmla="*/ 5666 h 946451"/>
                <a:gd name="connsiteX4" fmla="*/ 221369 w 828714"/>
                <a:gd name="connsiteY4" fmla="*/ 22665 h 946451"/>
                <a:gd name="connsiteX5" fmla="*/ 221369 w 828714"/>
                <a:gd name="connsiteY5" fmla="*/ 560955 h 946451"/>
                <a:gd name="connsiteX6" fmla="*/ 380300 w 828714"/>
                <a:gd name="connsiteY6" fmla="*/ 753607 h 946451"/>
                <a:gd name="connsiteX7" fmla="*/ 601669 w 828714"/>
                <a:gd name="connsiteY7" fmla="*/ 441965 h 946451"/>
                <a:gd name="connsiteX8" fmla="*/ 601669 w 828714"/>
                <a:gd name="connsiteY8" fmla="*/ 16998 h 946451"/>
                <a:gd name="connsiteX9" fmla="*/ 618697 w 828714"/>
                <a:gd name="connsiteY9" fmla="*/ 0 h 946451"/>
                <a:gd name="connsiteX10" fmla="*/ 811686 w 828714"/>
                <a:gd name="connsiteY10" fmla="*/ 0 h 946451"/>
                <a:gd name="connsiteX11" fmla="*/ 828714 w 828714"/>
                <a:gd name="connsiteY11" fmla="*/ 16998 h 946451"/>
                <a:gd name="connsiteX12" fmla="*/ 828714 w 828714"/>
                <a:gd name="connsiteY12" fmla="*/ 912261 h 946451"/>
                <a:gd name="connsiteX13" fmla="*/ 811686 w 828714"/>
                <a:gd name="connsiteY13" fmla="*/ 929259 h 946451"/>
                <a:gd name="connsiteX14" fmla="*/ 624374 w 828714"/>
                <a:gd name="connsiteY14" fmla="*/ 929259 h 946451"/>
                <a:gd name="connsiteX15" fmla="*/ 607345 w 828714"/>
                <a:gd name="connsiteY15" fmla="*/ 912261 h 946451"/>
                <a:gd name="connsiteX16" fmla="*/ 607345 w 828714"/>
                <a:gd name="connsiteY16" fmla="*/ 844266 h 946451"/>
                <a:gd name="connsiteX17" fmla="*/ 323539 w 828714"/>
                <a:gd name="connsiteY17" fmla="*/ 946258 h 946451"/>
                <a:gd name="connsiteX18" fmla="*/ 0 w 828714"/>
                <a:gd name="connsiteY18" fmla="*/ 640282 h 9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8714" h="946451">
                  <a:moveTo>
                    <a:pt x="0" y="640282"/>
                  </a:moveTo>
                  <a:lnTo>
                    <a:pt x="0" y="22665"/>
                  </a:lnTo>
                  <a:cubicBezTo>
                    <a:pt x="0" y="11332"/>
                    <a:pt x="5676" y="5666"/>
                    <a:pt x="17029" y="5666"/>
                  </a:cubicBezTo>
                  <a:lnTo>
                    <a:pt x="204341" y="5666"/>
                  </a:lnTo>
                  <a:cubicBezTo>
                    <a:pt x="215693" y="5666"/>
                    <a:pt x="221369" y="11332"/>
                    <a:pt x="221369" y="22665"/>
                  </a:cubicBezTo>
                  <a:lnTo>
                    <a:pt x="221369" y="560955"/>
                  </a:lnTo>
                  <a:cubicBezTo>
                    <a:pt x="221369" y="702610"/>
                    <a:pt x="278130" y="753607"/>
                    <a:pt x="380300" y="753607"/>
                  </a:cubicBezTo>
                  <a:cubicBezTo>
                    <a:pt x="499499" y="753607"/>
                    <a:pt x="601669" y="662947"/>
                    <a:pt x="601669" y="441965"/>
                  </a:cubicBezTo>
                  <a:lnTo>
                    <a:pt x="601669" y="16998"/>
                  </a:lnTo>
                  <a:cubicBezTo>
                    <a:pt x="601669" y="5666"/>
                    <a:pt x="607345" y="0"/>
                    <a:pt x="618697" y="0"/>
                  </a:cubicBezTo>
                  <a:lnTo>
                    <a:pt x="811686" y="0"/>
                  </a:lnTo>
                  <a:cubicBezTo>
                    <a:pt x="823038" y="0"/>
                    <a:pt x="828714" y="5666"/>
                    <a:pt x="828714" y="16998"/>
                  </a:cubicBezTo>
                  <a:lnTo>
                    <a:pt x="828714" y="912261"/>
                  </a:lnTo>
                  <a:cubicBezTo>
                    <a:pt x="828714" y="923593"/>
                    <a:pt x="823038" y="929259"/>
                    <a:pt x="811686" y="929259"/>
                  </a:cubicBezTo>
                  <a:lnTo>
                    <a:pt x="624374" y="929259"/>
                  </a:lnTo>
                  <a:cubicBezTo>
                    <a:pt x="613021" y="929259"/>
                    <a:pt x="607345" y="923593"/>
                    <a:pt x="607345" y="912261"/>
                  </a:cubicBezTo>
                  <a:lnTo>
                    <a:pt x="607345" y="844266"/>
                  </a:lnTo>
                  <a:cubicBezTo>
                    <a:pt x="533556" y="906595"/>
                    <a:pt x="442738" y="946258"/>
                    <a:pt x="323539" y="946258"/>
                  </a:cubicBezTo>
                  <a:cubicBezTo>
                    <a:pt x="119199" y="951924"/>
                    <a:pt x="0" y="832934"/>
                    <a:pt x="0" y="640282"/>
                  </a:cubicBezTo>
                  <a:close/>
                </a:path>
              </a:pathLst>
            </a:custGeom>
            <a:grpFill/>
            <a:ln w="56761"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0FA884B-F8AA-2A06-C6CF-1B3BE18697FE}"/>
                </a:ext>
              </a:extLst>
            </p:cNvPr>
            <p:cNvSpPr/>
            <p:nvPr/>
          </p:nvSpPr>
          <p:spPr>
            <a:xfrm>
              <a:off x="5569675" y="4133007"/>
              <a:ext cx="800333" cy="974589"/>
            </a:xfrm>
            <a:custGeom>
              <a:avLst/>
              <a:gdLst>
                <a:gd name="connsiteX0" fmla="*/ 0 w 800333"/>
                <a:gd name="connsiteY0" fmla="*/ 640283 h 974589"/>
                <a:gd name="connsiteX1" fmla="*/ 17029 w 800333"/>
                <a:gd name="connsiteY1" fmla="*/ 623284 h 974589"/>
                <a:gd name="connsiteX2" fmla="*/ 204341 w 800333"/>
                <a:gd name="connsiteY2" fmla="*/ 623284 h 974589"/>
                <a:gd name="connsiteX3" fmla="*/ 221369 w 800333"/>
                <a:gd name="connsiteY3" fmla="*/ 640283 h 974589"/>
                <a:gd name="connsiteX4" fmla="*/ 414357 w 800333"/>
                <a:gd name="connsiteY4" fmla="*/ 770605 h 974589"/>
                <a:gd name="connsiteX5" fmla="*/ 578965 w 800333"/>
                <a:gd name="connsiteY5" fmla="*/ 679946 h 974589"/>
                <a:gd name="connsiteX6" fmla="*/ 346244 w 800333"/>
                <a:gd name="connsiteY6" fmla="*/ 560956 h 974589"/>
                <a:gd name="connsiteX7" fmla="*/ 17029 w 800333"/>
                <a:gd name="connsiteY7" fmla="*/ 288977 h 974589"/>
                <a:gd name="connsiteX8" fmla="*/ 385977 w 800333"/>
                <a:gd name="connsiteY8" fmla="*/ 0 h 974589"/>
                <a:gd name="connsiteX9" fmla="*/ 777629 w 800333"/>
                <a:gd name="connsiteY9" fmla="*/ 288977 h 974589"/>
                <a:gd name="connsiteX10" fmla="*/ 760601 w 800333"/>
                <a:gd name="connsiteY10" fmla="*/ 305976 h 974589"/>
                <a:gd name="connsiteX11" fmla="*/ 573289 w 800333"/>
                <a:gd name="connsiteY11" fmla="*/ 305976 h 974589"/>
                <a:gd name="connsiteX12" fmla="*/ 544908 w 800333"/>
                <a:gd name="connsiteY12" fmla="*/ 288977 h 974589"/>
                <a:gd name="connsiteX13" fmla="*/ 380300 w 800333"/>
                <a:gd name="connsiteY13" fmla="*/ 198318 h 974589"/>
                <a:gd name="connsiteX14" fmla="*/ 238397 w 800333"/>
                <a:gd name="connsiteY14" fmla="*/ 288977 h 974589"/>
                <a:gd name="connsiteX15" fmla="*/ 465442 w 800333"/>
                <a:gd name="connsiteY15" fmla="*/ 402301 h 974589"/>
                <a:gd name="connsiteX16" fmla="*/ 800334 w 800333"/>
                <a:gd name="connsiteY16" fmla="*/ 679946 h 974589"/>
                <a:gd name="connsiteX17" fmla="*/ 403005 w 800333"/>
                <a:gd name="connsiteY17" fmla="*/ 974589 h 974589"/>
                <a:gd name="connsiteX18" fmla="*/ 0 w 800333"/>
                <a:gd name="connsiteY18" fmla="*/ 640283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0333" h="974589">
                  <a:moveTo>
                    <a:pt x="0" y="640283"/>
                  </a:moveTo>
                  <a:cubicBezTo>
                    <a:pt x="0" y="628950"/>
                    <a:pt x="5676" y="623284"/>
                    <a:pt x="17029" y="623284"/>
                  </a:cubicBezTo>
                  <a:lnTo>
                    <a:pt x="204341" y="623284"/>
                  </a:lnTo>
                  <a:cubicBezTo>
                    <a:pt x="215693" y="623284"/>
                    <a:pt x="221369" y="628950"/>
                    <a:pt x="221369" y="640283"/>
                  </a:cubicBezTo>
                  <a:cubicBezTo>
                    <a:pt x="238397" y="730942"/>
                    <a:pt x="317863" y="770605"/>
                    <a:pt x="414357" y="770605"/>
                  </a:cubicBezTo>
                  <a:cubicBezTo>
                    <a:pt x="505175" y="770605"/>
                    <a:pt x="578965" y="736608"/>
                    <a:pt x="578965" y="679946"/>
                  </a:cubicBezTo>
                  <a:cubicBezTo>
                    <a:pt x="578965" y="628950"/>
                    <a:pt x="516528" y="589287"/>
                    <a:pt x="346244" y="560956"/>
                  </a:cubicBezTo>
                  <a:cubicBezTo>
                    <a:pt x="119199" y="521292"/>
                    <a:pt x="17029" y="430632"/>
                    <a:pt x="17029" y="288977"/>
                  </a:cubicBezTo>
                  <a:cubicBezTo>
                    <a:pt x="17029" y="79327"/>
                    <a:pt x="210017" y="0"/>
                    <a:pt x="385977" y="0"/>
                  </a:cubicBezTo>
                  <a:cubicBezTo>
                    <a:pt x="613021" y="0"/>
                    <a:pt x="760601" y="124657"/>
                    <a:pt x="777629" y="288977"/>
                  </a:cubicBezTo>
                  <a:cubicBezTo>
                    <a:pt x="777629" y="300310"/>
                    <a:pt x="771953" y="305976"/>
                    <a:pt x="760601" y="305976"/>
                  </a:cubicBezTo>
                  <a:lnTo>
                    <a:pt x="573289" y="305976"/>
                  </a:lnTo>
                  <a:cubicBezTo>
                    <a:pt x="561936" y="305976"/>
                    <a:pt x="550584" y="300310"/>
                    <a:pt x="544908" y="288977"/>
                  </a:cubicBezTo>
                  <a:cubicBezTo>
                    <a:pt x="516528" y="232315"/>
                    <a:pt x="465442" y="198318"/>
                    <a:pt x="380300" y="198318"/>
                  </a:cubicBezTo>
                  <a:cubicBezTo>
                    <a:pt x="306511" y="198318"/>
                    <a:pt x="238397" y="226649"/>
                    <a:pt x="238397" y="288977"/>
                  </a:cubicBezTo>
                  <a:cubicBezTo>
                    <a:pt x="238397" y="334307"/>
                    <a:pt x="278130" y="373970"/>
                    <a:pt x="465442" y="402301"/>
                  </a:cubicBezTo>
                  <a:cubicBezTo>
                    <a:pt x="669783" y="436298"/>
                    <a:pt x="800334" y="504293"/>
                    <a:pt x="800334" y="679946"/>
                  </a:cubicBezTo>
                  <a:cubicBezTo>
                    <a:pt x="800334" y="855599"/>
                    <a:pt x="635726" y="974589"/>
                    <a:pt x="403005" y="974589"/>
                  </a:cubicBezTo>
                  <a:cubicBezTo>
                    <a:pt x="175960" y="968923"/>
                    <a:pt x="17029" y="844266"/>
                    <a:pt x="0" y="640283"/>
                  </a:cubicBezTo>
                  <a:close/>
                </a:path>
              </a:pathLst>
            </a:custGeom>
            <a:grpFill/>
            <a:ln w="5676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1822511-202C-6221-A5DB-6DAE7C7B277C}"/>
                </a:ext>
              </a:extLst>
            </p:cNvPr>
            <p:cNvSpPr/>
            <p:nvPr/>
          </p:nvSpPr>
          <p:spPr>
            <a:xfrm>
              <a:off x="6449474" y="3866695"/>
              <a:ext cx="715191" cy="1229792"/>
            </a:xfrm>
            <a:custGeom>
              <a:avLst/>
              <a:gdLst>
                <a:gd name="connsiteX0" fmla="*/ 175960 w 715191"/>
                <a:gd name="connsiteY0" fmla="*/ 923593 h 1229792"/>
                <a:gd name="connsiteX1" fmla="*/ 175960 w 715191"/>
                <a:gd name="connsiteY1" fmla="*/ 481628 h 1229792"/>
                <a:gd name="connsiteX2" fmla="*/ 17029 w 715191"/>
                <a:gd name="connsiteY2" fmla="*/ 481628 h 1229792"/>
                <a:gd name="connsiteX3" fmla="*/ 0 w 715191"/>
                <a:gd name="connsiteY3" fmla="*/ 464630 h 1229792"/>
                <a:gd name="connsiteX4" fmla="*/ 0 w 715191"/>
                <a:gd name="connsiteY4" fmla="*/ 300309 h 1229792"/>
                <a:gd name="connsiteX5" fmla="*/ 17029 w 715191"/>
                <a:gd name="connsiteY5" fmla="*/ 283311 h 1229792"/>
                <a:gd name="connsiteX6" fmla="*/ 175960 w 715191"/>
                <a:gd name="connsiteY6" fmla="*/ 283311 h 1229792"/>
                <a:gd name="connsiteX7" fmla="*/ 175960 w 715191"/>
                <a:gd name="connsiteY7" fmla="*/ 16998 h 1229792"/>
                <a:gd name="connsiteX8" fmla="*/ 192988 w 715191"/>
                <a:gd name="connsiteY8" fmla="*/ 0 h 1229792"/>
                <a:gd name="connsiteX9" fmla="*/ 380300 w 715191"/>
                <a:gd name="connsiteY9" fmla="*/ 0 h 1229792"/>
                <a:gd name="connsiteX10" fmla="*/ 397329 w 715191"/>
                <a:gd name="connsiteY10" fmla="*/ 16998 h 1229792"/>
                <a:gd name="connsiteX11" fmla="*/ 397329 w 715191"/>
                <a:gd name="connsiteY11" fmla="*/ 283311 h 1229792"/>
                <a:gd name="connsiteX12" fmla="*/ 681135 w 715191"/>
                <a:gd name="connsiteY12" fmla="*/ 283311 h 1229792"/>
                <a:gd name="connsiteX13" fmla="*/ 698163 w 715191"/>
                <a:gd name="connsiteY13" fmla="*/ 300309 h 1229792"/>
                <a:gd name="connsiteX14" fmla="*/ 698163 w 715191"/>
                <a:gd name="connsiteY14" fmla="*/ 464630 h 1229792"/>
                <a:gd name="connsiteX15" fmla="*/ 681135 w 715191"/>
                <a:gd name="connsiteY15" fmla="*/ 481628 h 1229792"/>
                <a:gd name="connsiteX16" fmla="*/ 397329 w 715191"/>
                <a:gd name="connsiteY16" fmla="*/ 481628 h 1229792"/>
                <a:gd name="connsiteX17" fmla="*/ 397329 w 715191"/>
                <a:gd name="connsiteY17" fmla="*/ 878264 h 1229792"/>
                <a:gd name="connsiteX18" fmla="*/ 527880 w 715191"/>
                <a:gd name="connsiteY18" fmla="*/ 1031251 h 1229792"/>
                <a:gd name="connsiteX19" fmla="*/ 686811 w 715191"/>
                <a:gd name="connsiteY19" fmla="*/ 1002920 h 1229792"/>
                <a:gd name="connsiteX20" fmla="*/ 703839 w 715191"/>
                <a:gd name="connsiteY20" fmla="*/ 997254 h 1229792"/>
                <a:gd name="connsiteX21" fmla="*/ 715192 w 715191"/>
                <a:gd name="connsiteY21" fmla="*/ 1014252 h 1229792"/>
                <a:gd name="connsiteX22" fmla="*/ 715192 w 715191"/>
                <a:gd name="connsiteY22" fmla="*/ 1167241 h 1229792"/>
                <a:gd name="connsiteX23" fmla="*/ 698163 w 715191"/>
                <a:gd name="connsiteY23" fmla="*/ 1201238 h 1229792"/>
                <a:gd name="connsiteX24" fmla="*/ 482470 w 715191"/>
                <a:gd name="connsiteY24" fmla="*/ 1229569 h 1229792"/>
                <a:gd name="connsiteX25" fmla="*/ 175960 w 715191"/>
                <a:gd name="connsiteY25" fmla="*/ 923593 h 122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92">
                  <a:moveTo>
                    <a:pt x="175960" y="923593"/>
                  </a:moveTo>
                  <a:lnTo>
                    <a:pt x="175960" y="481628"/>
                  </a:lnTo>
                  <a:lnTo>
                    <a:pt x="17029" y="481628"/>
                  </a:lnTo>
                  <a:cubicBezTo>
                    <a:pt x="5676" y="481628"/>
                    <a:pt x="0" y="475962"/>
                    <a:pt x="0" y="464630"/>
                  </a:cubicBezTo>
                  <a:lnTo>
                    <a:pt x="0" y="300309"/>
                  </a:lnTo>
                  <a:cubicBezTo>
                    <a:pt x="0" y="288977"/>
                    <a:pt x="5676" y="283311"/>
                    <a:pt x="17029" y="283311"/>
                  </a:cubicBezTo>
                  <a:lnTo>
                    <a:pt x="175960" y="283311"/>
                  </a:lnTo>
                  <a:lnTo>
                    <a:pt x="175960" y="16998"/>
                  </a:lnTo>
                  <a:cubicBezTo>
                    <a:pt x="175960" y="5666"/>
                    <a:pt x="181636" y="0"/>
                    <a:pt x="192988" y="0"/>
                  </a:cubicBezTo>
                  <a:lnTo>
                    <a:pt x="380300" y="0"/>
                  </a:lnTo>
                  <a:cubicBezTo>
                    <a:pt x="391653" y="0"/>
                    <a:pt x="397329" y="5666"/>
                    <a:pt x="397329" y="16998"/>
                  </a:cubicBezTo>
                  <a:lnTo>
                    <a:pt x="397329" y="283311"/>
                  </a:lnTo>
                  <a:lnTo>
                    <a:pt x="681135" y="283311"/>
                  </a:lnTo>
                  <a:cubicBezTo>
                    <a:pt x="692487" y="283311"/>
                    <a:pt x="698163" y="288977"/>
                    <a:pt x="698163" y="300309"/>
                  </a:cubicBezTo>
                  <a:lnTo>
                    <a:pt x="698163" y="464630"/>
                  </a:lnTo>
                  <a:cubicBezTo>
                    <a:pt x="698163" y="475962"/>
                    <a:pt x="692487" y="481628"/>
                    <a:pt x="681135" y="481628"/>
                  </a:cubicBezTo>
                  <a:lnTo>
                    <a:pt x="397329" y="481628"/>
                  </a:lnTo>
                  <a:lnTo>
                    <a:pt x="397329" y="878264"/>
                  </a:lnTo>
                  <a:cubicBezTo>
                    <a:pt x="397329" y="980255"/>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2"/>
                  </a:cubicBezTo>
                  <a:lnTo>
                    <a:pt x="715192" y="1167241"/>
                  </a:lnTo>
                  <a:cubicBezTo>
                    <a:pt x="715192" y="1184239"/>
                    <a:pt x="715192" y="1195572"/>
                    <a:pt x="698163" y="1201238"/>
                  </a:cubicBezTo>
                  <a:cubicBezTo>
                    <a:pt x="641402" y="1223903"/>
                    <a:pt x="556260" y="1229569"/>
                    <a:pt x="482470" y="1229569"/>
                  </a:cubicBezTo>
                  <a:cubicBezTo>
                    <a:pt x="312187" y="1235235"/>
                    <a:pt x="175960" y="1133243"/>
                    <a:pt x="175960" y="923593"/>
                  </a:cubicBezTo>
                  <a:close/>
                </a:path>
              </a:pathLst>
            </a:custGeom>
            <a:grpFill/>
            <a:ln w="56761" cap="flat">
              <a:noFill/>
              <a:prstDash val="solid"/>
              <a:miter/>
            </a:ln>
          </p:spPr>
          <p:txBody>
            <a:bodyPr rtlCol="0" anchor="ctr"/>
            <a:lstStyle/>
            <a:p>
              <a:endParaRPr lang="en-US"/>
            </a:p>
          </p:txBody>
        </p:sp>
      </p:grpSp>
      <p:grpSp>
        <p:nvGrpSpPr>
          <p:cNvPr id="71" name="Graphic 16">
            <a:extLst>
              <a:ext uri="{FF2B5EF4-FFF2-40B4-BE49-F238E27FC236}">
                <a16:creationId xmlns:a16="http://schemas.microsoft.com/office/drawing/2014/main" id="{DEB520E2-F86F-A5AE-3440-ED4FA9D65273}"/>
              </a:ext>
            </a:extLst>
          </p:cNvPr>
          <p:cNvGrpSpPr/>
          <p:nvPr userDrawn="1"/>
        </p:nvGrpSpPr>
        <p:grpSpPr>
          <a:xfrm>
            <a:off x="445106" y="1483887"/>
            <a:ext cx="1174330" cy="123728"/>
            <a:chOff x="2067508" y="7062441"/>
            <a:chExt cx="8497155" cy="895262"/>
          </a:xfrm>
          <a:solidFill>
            <a:schemeClr val="tx1"/>
          </a:solidFill>
        </p:grpSpPr>
        <p:sp>
          <p:nvSpPr>
            <p:cNvPr id="72" name="Freeform 71">
              <a:extLst>
                <a:ext uri="{FF2B5EF4-FFF2-40B4-BE49-F238E27FC236}">
                  <a16:creationId xmlns:a16="http://schemas.microsoft.com/office/drawing/2014/main" id="{47C66FA5-F261-A4D5-7C42-2C0E25A1397C}"/>
                </a:ext>
              </a:extLst>
            </p:cNvPr>
            <p:cNvSpPr/>
            <p:nvPr/>
          </p:nvSpPr>
          <p:spPr>
            <a:xfrm>
              <a:off x="2067508" y="7062441"/>
              <a:ext cx="635725" cy="702611"/>
            </a:xfrm>
            <a:custGeom>
              <a:avLst/>
              <a:gdLst>
                <a:gd name="connsiteX0" fmla="*/ 0 w 635725"/>
                <a:gd name="connsiteY0" fmla="*/ 351305 h 702611"/>
                <a:gd name="connsiteX1" fmla="*/ 323539 w 635725"/>
                <a:gd name="connsiteY1" fmla="*/ 0 h 702611"/>
                <a:gd name="connsiteX2" fmla="*/ 635726 w 635725"/>
                <a:gd name="connsiteY2" fmla="*/ 243647 h 702611"/>
                <a:gd name="connsiteX3" fmla="*/ 624374 w 635725"/>
                <a:gd name="connsiteY3" fmla="*/ 254980 h 702611"/>
                <a:gd name="connsiteX4" fmla="*/ 522203 w 635725"/>
                <a:gd name="connsiteY4" fmla="*/ 254980 h 702611"/>
                <a:gd name="connsiteX5" fmla="*/ 510851 w 635725"/>
                <a:gd name="connsiteY5" fmla="*/ 243647 h 702611"/>
                <a:gd name="connsiteX6" fmla="*/ 323539 w 635725"/>
                <a:gd name="connsiteY6" fmla="*/ 113324 h 702611"/>
                <a:gd name="connsiteX7" fmla="*/ 130551 w 635725"/>
                <a:gd name="connsiteY7" fmla="*/ 351305 h 702611"/>
                <a:gd name="connsiteX8" fmla="*/ 323539 w 635725"/>
                <a:gd name="connsiteY8" fmla="*/ 589287 h 702611"/>
                <a:gd name="connsiteX9" fmla="*/ 510851 w 635725"/>
                <a:gd name="connsiteY9" fmla="*/ 458964 h 702611"/>
                <a:gd name="connsiteX10" fmla="*/ 522203 w 635725"/>
                <a:gd name="connsiteY10" fmla="*/ 447632 h 702611"/>
                <a:gd name="connsiteX11" fmla="*/ 624374 w 635725"/>
                <a:gd name="connsiteY11" fmla="*/ 447632 h 702611"/>
                <a:gd name="connsiteX12" fmla="*/ 635726 w 635725"/>
                <a:gd name="connsiteY12" fmla="*/ 458964 h 702611"/>
                <a:gd name="connsiteX13" fmla="*/ 323539 w 635725"/>
                <a:gd name="connsiteY13" fmla="*/ 702611 h 702611"/>
                <a:gd name="connsiteX14" fmla="*/ 0 w 635725"/>
                <a:gd name="connsiteY14" fmla="*/ 351305 h 7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725" h="702611">
                  <a:moveTo>
                    <a:pt x="0" y="351305"/>
                  </a:moveTo>
                  <a:cubicBezTo>
                    <a:pt x="0" y="107659"/>
                    <a:pt x="164608" y="0"/>
                    <a:pt x="323539" y="0"/>
                  </a:cubicBezTo>
                  <a:cubicBezTo>
                    <a:pt x="488147" y="0"/>
                    <a:pt x="613021" y="90660"/>
                    <a:pt x="635726" y="243647"/>
                  </a:cubicBezTo>
                  <a:cubicBezTo>
                    <a:pt x="635726" y="249314"/>
                    <a:pt x="630050" y="254980"/>
                    <a:pt x="624374" y="254980"/>
                  </a:cubicBezTo>
                  <a:lnTo>
                    <a:pt x="522203" y="254980"/>
                  </a:lnTo>
                  <a:cubicBezTo>
                    <a:pt x="516527" y="254980"/>
                    <a:pt x="510851" y="249314"/>
                    <a:pt x="510851" y="243647"/>
                  </a:cubicBezTo>
                  <a:cubicBezTo>
                    <a:pt x="482470" y="147322"/>
                    <a:pt x="414357" y="113324"/>
                    <a:pt x="323539" y="113324"/>
                  </a:cubicBezTo>
                  <a:cubicBezTo>
                    <a:pt x="227045" y="113324"/>
                    <a:pt x="130551" y="192652"/>
                    <a:pt x="130551" y="351305"/>
                  </a:cubicBezTo>
                  <a:cubicBezTo>
                    <a:pt x="130551" y="509959"/>
                    <a:pt x="227045" y="589287"/>
                    <a:pt x="323539" y="589287"/>
                  </a:cubicBezTo>
                  <a:cubicBezTo>
                    <a:pt x="414357" y="589287"/>
                    <a:pt x="482470" y="555289"/>
                    <a:pt x="510851" y="458964"/>
                  </a:cubicBezTo>
                  <a:cubicBezTo>
                    <a:pt x="510851" y="453297"/>
                    <a:pt x="516527" y="447632"/>
                    <a:pt x="522203" y="447632"/>
                  </a:cubicBezTo>
                  <a:lnTo>
                    <a:pt x="624374" y="447632"/>
                  </a:lnTo>
                  <a:cubicBezTo>
                    <a:pt x="630050" y="447632"/>
                    <a:pt x="635726" y="453297"/>
                    <a:pt x="635726" y="458964"/>
                  </a:cubicBezTo>
                  <a:cubicBezTo>
                    <a:pt x="613021" y="606285"/>
                    <a:pt x="488147" y="702611"/>
                    <a:pt x="323539" y="702611"/>
                  </a:cubicBezTo>
                  <a:cubicBezTo>
                    <a:pt x="164608" y="702611"/>
                    <a:pt x="0" y="594953"/>
                    <a:pt x="0" y="351305"/>
                  </a:cubicBezTo>
                  <a:close/>
                </a:path>
              </a:pathLst>
            </a:custGeom>
            <a:grpFill/>
            <a:ln w="5676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9E9207A-362C-4CA6-0442-538C6FD23E70}"/>
                </a:ext>
              </a:extLst>
            </p:cNvPr>
            <p:cNvSpPr/>
            <p:nvPr/>
          </p:nvSpPr>
          <p:spPr>
            <a:xfrm>
              <a:off x="2811080" y="7068108"/>
              <a:ext cx="448413" cy="685611"/>
            </a:xfrm>
            <a:custGeom>
              <a:avLst/>
              <a:gdLst>
                <a:gd name="connsiteX0" fmla="*/ 0 w 448413"/>
                <a:gd name="connsiteY0" fmla="*/ 674279 h 685611"/>
                <a:gd name="connsiteX1" fmla="*/ 0 w 448413"/>
                <a:gd name="connsiteY1" fmla="*/ 11332 h 685611"/>
                <a:gd name="connsiteX2" fmla="*/ 11352 w 448413"/>
                <a:gd name="connsiteY2" fmla="*/ 0 h 685611"/>
                <a:gd name="connsiteX3" fmla="*/ 107846 w 448413"/>
                <a:gd name="connsiteY3" fmla="*/ 0 h 685611"/>
                <a:gd name="connsiteX4" fmla="*/ 119199 w 448413"/>
                <a:gd name="connsiteY4" fmla="*/ 11332 h 685611"/>
                <a:gd name="connsiteX5" fmla="*/ 119199 w 448413"/>
                <a:gd name="connsiteY5" fmla="*/ 243647 h 685611"/>
                <a:gd name="connsiteX6" fmla="*/ 272454 w 448413"/>
                <a:gd name="connsiteY6" fmla="*/ 186985 h 685611"/>
                <a:gd name="connsiteX7" fmla="*/ 448414 w 448413"/>
                <a:gd name="connsiteY7" fmla="*/ 362638 h 685611"/>
                <a:gd name="connsiteX8" fmla="*/ 448414 w 448413"/>
                <a:gd name="connsiteY8" fmla="*/ 674279 h 685611"/>
                <a:gd name="connsiteX9" fmla="*/ 437061 w 448413"/>
                <a:gd name="connsiteY9" fmla="*/ 685612 h 685611"/>
                <a:gd name="connsiteX10" fmla="*/ 340567 w 448413"/>
                <a:gd name="connsiteY10" fmla="*/ 685612 h 685611"/>
                <a:gd name="connsiteX11" fmla="*/ 329215 w 448413"/>
                <a:gd name="connsiteY11" fmla="*/ 674279 h 685611"/>
                <a:gd name="connsiteX12" fmla="*/ 329215 w 448413"/>
                <a:gd name="connsiteY12" fmla="*/ 390969 h 685611"/>
                <a:gd name="connsiteX13" fmla="*/ 238397 w 448413"/>
                <a:gd name="connsiteY13" fmla="*/ 288977 h 685611"/>
                <a:gd name="connsiteX14" fmla="*/ 113522 w 448413"/>
                <a:gd name="connsiteY14" fmla="*/ 453297 h 685611"/>
                <a:gd name="connsiteX15" fmla="*/ 113522 w 448413"/>
                <a:gd name="connsiteY15" fmla="*/ 674279 h 685611"/>
                <a:gd name="connsiteX16" fmla="*/ 102170 w 448413"/>
                <a:gd name="connsiteY16" fmla="*/ 685612 h 685611"/>
                <a:gd name="connsiteX17" fmla="*/ 5676 w 448413"/>
                <a:gd name="connsiteY17" fmla="*/ 685612 h 685611"/>
                <a:gd name="connsiteX18" fmla="*/ 0 w 448413"/>
                <a:gd name="connsiteY18" fmla="*/ 674279 h 6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8413" h="685611">
                  <a:moveTo>
                    <a:pt x="0" y="674279"/>
                  </a:moveTo>
                  <a:lnTo>
                    <a:pt x="0" y="11332"/>
                  </a:lnTo>
                  <a:cubicBezTo>
                    <a:pt x="0" y="5666"/>
                    <a:pt x="5676" y="0"/>
                    <a:pt x="11352" y="0"/>
                  </a:cubicBezTo>
                  <a:lnTo>
                    <a:pt x="107846" y="0"/>
                  </a:lnTo>
                  <a:cubicBezTo>
                    <a:pt x="113522" y="0"/>
                    <a:pt x="119199" y="5666"/>
                    <a:pt x="119199" y="11332"/>
                  </a:cubicBezTo>
                  <a:lnTo>
                    <a:pt x="119199" y="243647"/>
                  </a:lnTo>
                  <a:cubicBezTo>
                    <a:pt x="158932" y="209650"/>
                    <a:pt x="210017" y="186985"/>
                    <a:pt x="272454" y="186985"/>
                  </a:cubicBezTo>
                  <a:cubicBezTo>
                    <a:pt x="380300" y="186985"/>
                    <a:pt x="448414" y="237981"/>
                    <a:pt x="448414" y="362638"/>
                  </a:cubicBezTo>
                  <a:lnTo>
                    <a:pt x="448414" y="674279"/>
                  </a:lnTo>
                  <a:cubicBezTo>
                    <a:pt x="448414" y="679946"/>
                    <a:pt x="442738" y="685612"/>
                    <a:pt x="437061" y="685612"/>
                  </a:cubicBezTo>
                  <a:lnTo>
                    <a:pt x="340567" y="685612"/>
                  </a:lnTo>
                  <a:cubicBezTo>
                    <a:pt x="334891" y="685612"/>
                    <a:pt x="329215" y="679946"/>
                    <a:pt x="329215" y="674279"/>
                  </a:cubicBezTo>
                  <a:lnTo>
                    <a:pt x="329215" y="390969"/>
                  </a:lnTo>
                  <a:cubicBezTo>
                    <a:pt x="329215" y="322974"/>
                    <a:pt x="300835" y="288977"/>
                    <a:pt x="238397" y="288977"/>
                  </a:cubicBezTo>
                  <a:cubicBezTo>
                    <a:pt x="170284" y="288977"/>
                    <a:pt x="113522" y="345639"/>
                    <a:pt x="113522" y="453297"/>
                  </a:cubicBezTo>
                  <a:lnTo>
                    <a:pt x="113522" y="674279"/>
                  </a:lnTo>
                  <a:cubicBezTo>
                    <a:pt x="113522" y="679946"/>
                    <a:pt x="107846" y="685612"/>
                    <a:pt x="102170" y="685612"/>
                  </a:cubicBezTo>
                  <a:lnTo>
                    <a:pt x="5676" y="685612"/>
                  </a:lnTo>
                  <a:cubicBezTo>
                    <a:pt x="0" y="685612"/>
                    <a:pt x="0" y="679946"/>
                    <a:pt x="0" y="674279"/>
                  </a:cubicBezTo>
                  <a:close/>
                </a:path>
              </a:pathLst>
            </a:custGeom>
            <a:grpFill/>
            <a:ln w="5676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47B8F21-7C63-7F02-E33D-B3B1ECD05CFB}"/>
                </a:ext>
              </a:extLst>
            </p:cNvPr>
            <p:cNvSpPr/>
            <p:nvPr/>
          </p:nvSpPr>
          <p:spPr>
            <a:xfrm>
              <a:off x="3361664" y="7255093"/>
              <a:ext cx="456440" cy="504649"/>
            </a:xfrm>
            <a:custGeom>
              <a:avLst/>
              <a:gdLst>
                <a:gd name="connsiteX0" fmla="*/ 0 w 456440"/>
                <a:gd name="connsiteY0" fmla="*/ 345639 h 504649"/>
                <a:gd name="connsiteX1" fmla="*/ 198664 w 456440"/>
                <a:gd name="connsiteY1" fmla="*/ 181319 h 504649"/>
                <a:gd name="connsiteX2" fmla="*/ 317863 w 456440"/>
                <a:gd name="connsiteY2" fmla="*/ 198318 h 504649"/>
                <a:gd name="connsiteX3" fmla="*/ 317863 w 456440"/>
                <a:gd name="connsiteY3" fmla="*/ 186984 h 504649"/>
                <a:gd name="connsiteX4" fmla="*/ 227045 w 456440"/>
                <a:gd name="connsiteY4" fmla="*/ 101991 h 504649"/>
                <a:gd name="connsiteX5" fmla="*/ 136227 w 456440"/>
                <a:gd name="connsiteY5" fmla="*/ 147321 h 504649"/>
                <a:gd name="connsiteX6" fmla="*/ 124875 w 456440"/>
                <a:gd name="connsiteY6" fmla="*/ 158653 h 504649"/>
                <a:gd name="connsiteX7" fmla="*/ 22705 w 456440"/>
                <a:gd name="connsiteY7" fmla="*/ 158653 h 504649"/>
                <a:gd name="connsiteX8" fmla="*/ 17028 w 456440"/>
                <a:gd name="connsiteY8" fmla="*/ 152988 h 504649"/>
                <a:gd name="connsiteX9" fmla="*/ 17028 w 456440"/>
                <a:gd name="connsiteY9" fmla="*/ 141655 h 504649"/>
                <a:gd name="connsiteX10" fmla="*/ 227045 w 456440"/>
                <a:gd name="connsiteY10" fmla="*/ 0 h 504649"/>
                <a:gd name="connsiteX11" fmla="*/ 437061 w 456440"/>
                <a:gd name="connsiteY11" fmla="*/ 186984 h 504649"/>
                <a:gd name="connsiteX12" fmla="*/ 437061 w 456440"/>
                <a:gd name="connsiteY12" fmla="*/ 396635 h 504649"/>
                <a:gd name="connsiteX13" fmla="*/ 454090 w 456440"/>
                <a:gd name="connsiteY13" fmla="*/ 487294 h 504649"/>
                <a:gd name="connsiteX14" fmla="*/ 448414 w 456440"/>
                <a:gd name="connsiteY14" fmla="*/ 498626 h 504649"/>
                <a:gd name="connsiteX15" fmla="*/ 329215 w 456440"/>
                <a:gd name="connsiteY15" fmla="*/ 498626 h 504649"/>
                <a:gd name="connsiteX16" fmla="*/ 317863 w 456440"/>
                <a:gd name="connsiteY16" fmla="*/ 487294 h 504649"/>
                <a:gd name="connsiteX17" fmla="*/ 317863 w 456440"/>
                <a:gd name="connsiteY17" fmla="*/ 458963 h 504649"/>
                <a:gd name="connsiteX18" fmla="*/ 175960 w 456440"/>
                <a:gd name="connsiteY18" fmla="*/ 504293 h 504649"/>
                <a:gd name="connsiteX19" fmla="*/ 0 w 456440"/>
                <a:gd name="connsiteY19" fmla="*/ 345639 h 504649"/>
                <a:gd name="connsiteX20" fmla="*/ 323539 w 456440"/>
                <a:gd name="connsiteY20" fmla="*/ 300309 h 504649"/>
                <a:gd name="connsiteX21" fmla="*/ 204341 w 456440"/>
                <a:gd name="connsiteY21" fmla="*/ 283311 h 504649"/>
                <a:gd name="connsiteX22" fmla="*/ 113522 w 456440"/>
                <a:gd name="connsiteY22" fmla="*/ 345639 h 504649"/>
                <a:gd name="connsiteX23" fmla="*/ 198664 w 456440"/>
                <a:gd name="connsiteY23" fmla="*/ 407967 h 504649"/>
                <a:gd name="connsiteX24" fmla="*/ 323539 w 456440"/>
                <a:gd name="connsiteY24" fmla="*/ 300309 h 50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6440" h="504649">
                  <a:moveTo>
                    <a:pt x="0" y="345639"/>
                  </a:moveTo>
                  <a:cubicBezTo>
                    <a:pt x="0" y="237981"/>
                    <a:pt x="90818" y="181319"/>
                    <a:pt x="198664" y="181319"/>
                  </a:cubicBezTo>
                  <a:cubicBezTo>
                    <a:pt x="244073" y="181319"/>
                    <a:pt x="283806" y="192651"/>
                    <a:pt x="317863" y="198318"/>
                  </a:cubicBezTo>
                  <a:lnTo>
                    <a:pt x="317863" y="186984"/>
                  </a:lnTo>
                  <a:cubicBezTo>
                    <a:pt x="317863" y="135989"/>
                    <a:pt x="283806" y="101991"/>
                    <a:pt x="227045" y="101991"/>
                  </a:cubicBezTo>
                  <a:cubicBezTo>
                    <a:pt x="181636" y="101991"/>
                    <a:pt x="153255" y="118990"/>
                    <a:pt x="136227" y="147321"/>
                  </a:cubicBezTo>
                  <a:cubicBezTo>
                    <a:pt x="130551" y="152988"/>
                    <a:pt x="130551" y="158653"/>
                    <a:pt x="124875" y="158653"/>
                  </a:cubicBezTo>
                  <a:lnTo>
                    <a:pt x="22705" y="158653"/>
                  </a:lnTo>
                  <a:cubicBezTo>
                    <a:pt x="17028" y="158653"/>
                    <a:pt x="17028" y="158653"/>
                    <a:pt x="17028" y="152988"/>
                  </a:cubicBezTo>
                  <a:cubicBezTo>
                    <a:pt x="17028" y="152988"/>
                    <a:pt x="17028" y="147321"/>
                    <a:pt x="17028" y="141655"/>
                  </a:cubicBezTo>
                  <a:cubicBezTo>
                    <a:pt x="34057" y="62328"/>
                    <a:pt x="107846" y="0"/>
                    <a:pt x="227045" y="0"/>
                  </a:cubicBezTo>
                  <a:cubicBezTo>
                    <a:pt x="351920" y="0"/>
                    <a:pt x="437061" y="73660"/>
                    <a:pt x="437061" y="186984"/>
                  </a:cubicBezTo>
                  <a:lnTo>
                    <a:pt x="437061" y="396635"/>
                  </a:lnTo>
                  <a:cubicBezTo>
                    <a:pt x="437061" y="436298"/>
                    <a:pt x="442738" y="464630"/>
                    <a:pt x="454090" y="487294"/>
                  </a:cubicBezTo>
                  <a:cubicBezTo>
                    <a:pt x="459766" y="492961"/>
                    <a:pt x="454090" y="498626"/>
                    <a:pt x="448414" y="498626"/>
                  </a:cubicBezTo>
                  <a:lnTo>
                    <a:pt x="329215" y="498626"/>
                  </a:lnTo>
                  <a:cubicBezTo>
                    <a:pt x="323539" y="498626"/>
                    <a:pt x="317863" y="492961"/>
                    <a:pt x="317863" y="487294"/>
                  </a:cubicBezTo>
                  <a:lnTo>
                    <a:pt x="317863" y="458963"/>
                  </a:lnTo>
                  <a:cubicBezTo>
                    <a:pt x="289482" y="481628"/>
                    <a:pt x="249749" y="504293"/>
                    <a:pt x="175960" y="504293"/>
                  </a:cubicBezTo>
                  <a:cubicBezTo>
                    <a:pt x="79466" y="509959"/>
                    <a:pt x="0" y="447631"/>
                    <a:pt x="0" y="345639"/>
                  </a:cubicBezTo>
                  <a:close/>
                  <a:moveTo>
                    <a:pt x="323539" y="300309"/>
                  </a:moveTo>
                  <a:cubicBezTo>
                    <a:pt x="283806" y="288977"/>
                    <a:pt x="249749" y="283311"/>
                    <a:pt x="204341" y="283311"/>
                  </a:cubicBezTo>
                  <a:cubicBezTo>
                    <a:pt x="153255" y="283311"/>
                    <a:pt x="113522" y="305975"/>
                    <a:pt x="113522" y="345639"/>
                  </a:cubicBezTo>
                  <a:cubicBezTo>
                    <a:pt x="113522" y="385302"/>
                    <a:pt x="147579" y="407967"/>
                    <a:pt x="198664" y="407967"/>
                  </a:cubicBezTo>
                  <a:cubicBezTo>
                    <a:pt x="266778" y="402301"/>
                    <a:pt x="323539" y="362638"/>
                    <a:pt x="323539" y="300309"/>
                  </a:cubicBezTo>
                  <a:close/>
                </a:path>
              </a:pathLst>
            </a:custGeom>
            <a:grpFill/>
            <a:ln w="5676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93CCF11-2A75-DE52-7647-304394409D26}"/>
                </a:ext>
              </a:extLst>
            </p:cNvPr>
            <p:cNvSpPr/>
            <p:nvPr/>
          </p:nvSpPr>
          <p:spPr>
            <a:xfrm>
              <a:off x="3934952" y="7249426"/>
              <a:ext cx="437061" cy="500973"/>
            </a:xfrm>
            <a:custGeom>
              <a:avLst/>
              <a:gdLst>
                <a:gd name="connsiteX0" fmla="*/ 0 w 437061"/>
                <a:gd name="connsiteY0" fmla="*/ 492961 h 500973"/>
                <a:gd name="connsiteX1" fmla="*/ 0 w 437061"/>
                <a:gd name="connsiteY1" fmla="*/ 22665 h 500973"/>
                <a:gd name="connsiteX2" fmla="*/ 11352 w 437061"/>
                <a:gd name="connsiteY2" fmla="*/ 11332 h 500973"/>
                <a:gd name="connsiteX3" fmla="*/ 107846 w 437061"/>
                <a:gd name="connsiteY3" fmla="*/ 11332 h 500973"/>
                <a:gd name="connsiteX4" fmla="*/ 119198 w 437061"/>
                <a:gd name="connsiteY4" fmla="*/ 22665 h 500973"/>
                <a:gd name="connsiteX5" fmla="*/ 119198 w 437061"/>
                <a:gd name="connsiteY5" fmla="*/ 56662 h 500973"/>
                <a:gd name="connsiteX6" fmla="*/ 266778 w 437061"/>
                <a:gd name="connsiteY6" fmla="*/ 0 h 500973"/>
                <a:gd name="connsiteX7" fmla="*/ 437061 w 437061"/>
                <a:gd name="connsiteY7" fmla="*/ 164320 h 500973"/>
                <a:gd name="connsiteX8" fmla="*/ 437061 w 437061"/>
                <a:gd name="connsiteY8" fmla="*/ 487295 h 500973"/>
                <a:gd name="connsiteX9" fmla="*/ 425709 w 437061"/>
                <a:gd name="connsiteY9" fmla="*/ 498627 h 500973"/>
                <a:gd name="connsiteX10" fmla="*/ 329215 w 437061"/>
                <a:gd name="connsiteY10" fmla="*/ 498627 h 500973"/>
                <a:gd name="connsiteX11" fmla="*/ 317863 w 437061"/>
                <a:gd name="connsiteY11" fmla="*/ 487295 h 500973"/>
                <a:gd name="connsiteX12" fmla="*/ 317863 w 437061"/>
                <a:gd name="connsiteY12" fmla="*/ 203984 h 500973"/>
                <a:gd name="connsiteX13" fmla="*/ 232721 w 437061"/>
                <a:gd name="connsiteY13" fmla="*/ 101992 h 500973"/>
                <a:gd name="connsiteX14" fmla="*/ 113522 w 437061"/>
                <a:gd name="connsiteY14" fmla="*/ 266312 h 500973"/>
                <a:gd name="connsiteX15" fmla="*/ 113522 w 437061"/>
                <a:gd name="connsiteY15" fmla="*/ 487295 h 500973"/>
                <a:gd name="connsiteX16" fmla="*/ 102170 w 437061"/>
                <a:gd name="connsiteY16" fmla="*/ 498627 h 500973"/>
                <a:gd name="connsiteX17" fmla="*/ 5676 w 437061"/>
                <a:gd name="connsiteY17" fmla="*/ 498627 h 500973"/>
                <a:gd name="connsiteX18" fmla="*/ 0 w 437061"/>
                <a:gd name="connsiteY18" fmla="*/ 492961 h 50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7061" h="500973">
                  <a:moveTo>
                    <a:pt x="0" y="492961"/>
                  </a:moveTo>
                  <a:lnTo>
                    <a:pt x="0" y="22665"/>
                  </a:lnTo>
                  <a:cubicBezTo>
                    <a:pt x="0" y="16999"/>
                    <a:pt x="5676" y="11332"/>
                    <a:pt x="11352" y="11332"/>
                  </a:cubicBezTo>
                  <a:lnTo>
                    <a:pt x="107846" y="11332"/>
                  </a:lnTo>
                  <a:cubicBezTo>
                    <a:pt x="113522" y="11332"/>
                    <a:pt x="119198" y="16999"/>
                    <a:pt x="119198" y="22665"/>
                  </a:cubicBezTo>
                  <a:lnTo>
                    <a:pt x="119198" y="56662"/>
                  </a:lnTo>
                  <a:cubicBezTo>
                    <a:pt x="158931" y="22665"/>
                    <a:pt x="204340" y="0"/>
                    <a:pt x="266778" y="0"/>
                  </a:cubicBezTo>
                  <a:cubicBezTo>
                    <a:pt x="374624" y="0"/>
                    <a:pt x="437061" y="62329"/>
                    <a:pt x="437061" y="164320"/>
                  </a:cubicBezTo>
                  <a:lnTo>
                    <a:pt x="437061" y="487295"/>
                  </a:lnTo>
                  <a:cubicBezTo>
                    <a:pt x="437061" y="492961"/>
                    <a:pt x="431385" y="498627"/>
                    <a:pt x="425709" y="498627"/>
                  </a:cubicBezTo>
                  <a:lnTo>
                    <a:pt x="329215" y="498627"/>
                  </a:lnTo>
                  <a:cubicBezTo>
                    <a:pt x="323539" y="498627"/>
                    <a:pt x="317863" y="492961"/>
                    <a:pt x="317863" y="487295"/>
                  </a:cubicBezTo>
                  <a:lnTo>
                    <a:pt x="317863" y="203984"/>
                  </a:lnTo>
                  <a:cubicBezTo>
                    <a:pt x="317863" y="130323"/>
                    <a:pt x="289482" y="101992"/>
                    <a:pt x="232721" y="101992"/>
                  </a:cubicBezTo>
                  <a:cubicBezTo>
                    <a:pt x="170284" y="101992"/>
                    <a:pt x="113522" y="147322"/>
                    <a:pt x="113522" y="266312"/>
                  </a:cubicBezTo>
                  <a:lnTo>
                    <a:pt x="113522" y="487295"/>
                  </a:lnTo>
                  <a:cubicBezTo>
                    <a:pt x="113522" y="492961"/>
                    <a:pt x="107846" y="498627"/>
                    <a:pt x="102170" y="498627"/>
                  </a:cubicBezTo>
                  <a:lnTo>
                    <a:pt x="5676" y="498627"/>
                  </a:lnTo>
                  <a:cubicBezTo>
                    <a:pt x="5676" y="504293"/>
                    <a:pt x="0" y="498627"/>
                    <a:pt x="0" y="492961"/>
                  </a:cubicBezTo>
                  <a:close/>
                </a:path>
              </a:pathLst>
            </a:custGeom>
            <a:grpFill/>
            <a:ln w="5676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951A82C-3CDF-18C1-7630-C5423292FEB1}"/>
                </a:ext>
              </a:extLst>
            </p:cNvPr>
            <p:cNvSpPr/>
            <p:nvPr/>
          </p:nvSpPr>
          <p:spPr>
            <a:xfrm>
              <a:off x="4479860" y="7249426"/>
              <a:ext cx="482470" cy="702966"/>
            </a:xfrm>
            <a:custGeom>
              <a:avLst/>
              <a:gdLst>
                <a:gd name="connsiteX0" fmla="*/ 28381 w 482470"/>
                <a:gd name="connsiteY0" fmla="*/ 538291 h 702966"/>
                <a:gd name="connsiteX1" fmla="*/ 39733 w 482470"/>
                <a:gd name="connsiteY1" fmla="*/ 526958 h 702966"/>
                <a:gd name="connsiteX2" fmla="*/ 136227 w 482470"/>
                <a:gd name="connsiteY2" fmla="*/ 526958 h 702966"/>
                <a:gd name="connsiteX3" fmla="*/ 147579 w 482470"/>
                <a:gd name="connsiteY3" fmla="*/ 538291 h 702966"/>
                <a:gd name="connsiteX4" fmla="*/ 249749 w 482470"/>
                <a:gd name="connsiteY4" fmla="*/ 600619 h 702966"/>
                <a:gd name="connsiteX5" fmla="*/ 368948 w 482470"/>
                <a:gd name="connsiteY5" fmla="*/ 470296 h 702966"/>
                <a:gd name="connsiteX6" fmla="*/ 368948 w 482470"/>
                <a:gd name="connsiteY6" fmla="*/ 453297 h 702966"/>
                <a:gd name="connsiteX7" fmla="*/ 232721 w 482470"/>
                <a:gd name="connsiteY7" fmla="*/ 498627 h 702966"/>
                <a:gd name="connsiteX8" fmla="*/ 0 w 482470"/>
                <a:gd name="connsiteY8" fmla="*/ 249313 h 702966"/>
                <a:gd name="connsiteX9" fmla="*/ 227045 w 482470"/>
                <a:gd name="connsiteY9" fmla="*/ 0 h 702966"/>
                <a:gd name="connsiteX10" fmla="*/ 363272 w 482470"/>
                <a:gd name="connsiteY10" fmla="*/ 50996 h 702966"/>
                <a:gd name="connsiteX11" fmla="*/ 363272 w 482470"/>
                <a:gd name="connsiteY11" fmla="*/ 22665 h 702966"/>
                <a:gd name="connsiteX12" fmla="*/ 374624 w 482470"/>
                <a:gd name="connsiteY12" fmla="*/ 11332 h 702966"/>
                <a:gd name="connsiteX13" fmla="*/ 471118 w 482470"/>
                <a:gd name="connsiteY13" fmla="*/ 11332 h 702966"/>
                <a:gd name="connsiteX14" fmla="*/ 482470 w 482470"/>
                <a:gd name="connsiteY14" fmla="*/ 22665 h 702966"/>
                <a:gd name="connsiteX15" fmla="*/ 482470 w 482470"/>
                <a:gd name="connsiteY15" fmla="*/ 453297 h 702966"/>
                <a:gd name="connsiteX16" fmla="*/ 238397 w 482470"/>
                <a:gd name="connsiteY16" fmla="*/ 702610 h 702966"/>
                <a:gd name="connsiteX17" fmla="*/ 28381 w 482470"/>
                <a:gd name="connsiteY17" fmla="*/ 538291 h 702966"/>
                <a:gd name="connsiteX18" fmla="*/ 374624 w 482470"/>
                <a:gd name="connsiteY18" fmla="*/ 254980 h 702966"/>
                <a:gd name="connsiteX19" fmla="*/ 249749 w 482470"/>
                <a:gd name="connsiteY19" fmla="*/ 113324 h 702966"/>
                <a:gd name="connsiteX20" fmla="*/ 124875 w 482470"/>
                <a:gd name="connsiteY20" fmla="*/ 254980 h 702966"/>
                <a:gd name="connsiteX21" fmla="*/ 249749 w 482470"/>
                <a:gd name="connsiteY21" fmla="*/ 396635 h 702966"/>
                <a:gd name="connsiteX22" fmla="*/ 374624 w 482470"/>
                <a:gd name="connsiteY22" fmla="*/ 254980 h 7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470" h="702966">
                  <a:moveTo>
                    <a:pt x="28381" y="538291"/>
                  </a:moveTo>
                  <a:cubicBezTo>
                    <a:pt x="28381" y="532624"/>
                    <a:pt x="34057" y="526958"/>
                    <a:pt x="39733" y="526958"/>
                  </a:cubicBezTo>
                  <a:lnTo>
                    <a:pt x="136227" y="526958"/>
                  </a:lnTo>
                  <a:cubicBezTo>
                    <a:pt x="141903" y="526958"/>
                    <a:pt x="147579" y="532624"/>
                    <a:pt x="147579" y="538291"/>
                  </a:cubicBezTo>
                  <a:cubicBezTo>
                    <a:pt x="158932" y="583620"/>
                    <a:pt x="204340" y="600619"/>
                    <a:pt x="249749" y="600619"/>
                  </a:cubicBezTo>
                  <a:cubicBezTo>
                    <a:pt x="329215" y="600619"/>
                    <a:pt x="368948" y="549623"/>
                    <a:pt x="368948" y="470296"/>
                  </a:cubicBezTo>
                  <a:lnTo>
                    <a:pt x="368948" y="453297"/>
                  </a:lnTo>
                  <a:cubicBezTo>
                    <a:pt x="329215" y="487295"/>
                    <a:pt x="289482" y="498627"/>
                    <a:pt x="232721" y="498627"/>
                  </a:cubicBezTo>
                  <a:cubicBezTo>
                    <a:pt x="96494" y="498627"/>
                    <a:pt x="0" y="396635"/>
                    <a:pt x="0" y="249313"/>
                  </a:cubicBezTo>
                  <a:cubicBezTo>
                    <a:pt x="0" y="101992"/>
                    <a:pt x="90818" y="0"/>
                    <a:pt x="227045" y="0"/>
                  </a:cubicBezTo>
                  <a:cubicBezTo>
                    <a:pt x="289482" y="0"/>
                    <a:pt x="329215" y="16999"/>
                    <a:pt x="363272" y="50996"/>
                  </a:cubicBezTo>
                  <a:lnTo>
                    <a:pt x="363272" y="22665"/>
                  </a:lnTo>
                  <a:cubicBezTo>
                    <a:pt x="363272" y="16999"/>
                    <a:pt x="368948" y="11332"/>
                    <a:pt x="374624" y="11332"/>
                  </a:cubicBezTo>
                  <a:lnTo>
                    <a:pt x="471118" y="11332"/>
                  </a:lnTo>
                  <a:cubicBezTo>
                    <a:pt x="476794" y="11332"/>
                    <a:pt x="482470" y="16999"/>
                    <a:pt x="482470" y="22665"/>
                  </a:cubicBezTo>
                  <a:lnTo>
                    <a:pt x="482470" y="453297"/>
                  </a:lnTo>
                  <a:cubicBezTo>
                    <a:pt x="482470" y="623284"/>
                    <a:pt x="397329" y="702610"/>
                    <a:pt x="238397" y="702610"/>
                  </a:cubicBezTo>
                  <a:cubicBezTo>
                    <a:pt x="130551" y="708277"/>
                    <a:pt x="39733" y="645948"/>
                    <a:pt x="28381" y="538291"/>
                  </a:cubicBezTo>
                  <a:close/>
                  <a:moveTo>
                    <a:pt x="374624" y="254980"/>
                  </a:moveTo>
                  <a:cubicBezTo>
                    <a:pt x="374624" y="175653"/>
                    <a:pt x="329215" y="113324"/>
                    <a:pt x="249749" y="113324"/>
                  </a:cubicBezTo>
                  <a:cubicBezTo>
                    <a:pt x="175960" y="113324"/>
                    <a:pt x="124875" y="175653"/>
                    <a:pt x="124875" y="254980"/>
                  </a:cubicBezTo>
                  <a:cubicBezTo>
                    <a:pt x="124875" y="334306"/>
                    <a:pt x="170284" y="396635"/>
                    <a:pt x="249749" y="396635"/>
                  </a:cubicBezTo>
                  <a:cubicBezTo>
                    <a:pt x="329215" y="396635"/>
                    <a:pt x="374624" y="334306"/>
                    <a:pt x="374624" y="254980"/>
                  </a:cubicBezTo>
                  <a:close/>
                </a:path>
              </a:pathLst>
            </a:custGeom>
            <a:grpFill/>
            <a:ln w="5676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580EB93-4D44-0899-BBB4-23B61AA108E7}"/>
                </a:ext>
              </a:extLst>
            </p:cNvPr>
            <p:cNvSpPr/>
            <p:nvPr/>
          </p:nvSpPr>
          <p:spPr>
            <a:xfrm>
              <a:off x="5075853" y="7255093"/>
              <a:ext cx="510851" cy="509959"/>
            </a:xfrm>
            <a:custGeom>
              <a:avLst/>
              <a:gdLst>
                <a:gd name="connsiteX0" fmla="*/ 0 w 510851"/>
                <a:gd name="connsiteY0" fmla="*/ 254980 h 509959"/>
                <a:gd name="connsiteX1" fmla="*/ 255426 w 510851"/>
                <a:gd name="connsiteY1" fmla="*/ 0 h 509959"/>
                <a:gd name="connsiteX2" fmla="*/ 510851 w 510851"/>
                <a:gd name="connsiteY2" fmla="*/ 266312 h 509959"/>
                <a:gd name="connsiteX3" fmla="*/ 510851 w 510851"/>
                <a:gd name="connsiteY3" fmla="*/ 283311 h 509959"/>
                <a:gd name="connsiteX4" fmla="*/ 499499 w 510851"/>
                <a:gd name="connsiteY4" fmla="*/ 294643 h 509959"/>
                <a:gd name="connsiteX5" fmla="*/ 124875 w 510851"/>
                <a:gd name="connsiteY5" fmla="*/ 294643 h 509959"/>
                <a:gd name="connsiteX6" fmla="*/ 255426 w 510851"/>
                <a:gd name="connsiteY6" fmla="*/ 407967 h 509959"/>
                <a:gd name="connsiteX7" fmla="*/ 374624 w 510851"/>
                <a:gd name="connsiteY7" fmla="*/ 345639 h 509959"/>
                <a:gd name="connsiteX8" fmla="*/ 385977 w 510851"/>
                <a:gd name="connsiteY8" fmla="*/ 334306 h 509959"/>
                <a:gd name="connsiteX9" fmla="*/ 488146 w 510851"/>
                <a:gd name="connsiteY9" fmla="*/ 334306 h 509959"/>
                <a:gd name="connsiteX10" fmla="*/ 493822 w 510851"/>
                <a:gd name="connsiteY10" fmla="*/ 339973 h 509959"/>
                <a:gd name="connsiteX11" fmla="*/ 493822 w 510851"/>
                <a:gd name="connsiteY11" fmla="*/ 351305 h 509959"/>
                <a:gd name="connsiteX12" fmla="*/ 249749 w 510851"/>
                <a:gd name="connsiteY12" fmla="*/ 509959 h 509959"/>
                <a:gd name="connsiteX13" fmla="*/ 0 w 510851"/>
                <a:gd name="connsiteY13" fmla="*/ 254980 h 509959"/>
                <a:gd name="connsiteX14" fmla="*/ 380300 w 510851"/>
                <a:gd name="connsiteY14" fmla="*/ 192651 h 509959"/>
                <a:gd name="connsiteX15" fmla="*/ 249749 w 510851"/>
                <a:gd name="connsiteY15" fmla="*/ 101991 h 509959"/>
                <a:gd name="connsiteX16" fmla="*/ 124875 w 510851"/>
                <a:gd name="connsiteY16" fmla="*/ 192651 h 509959"/>
                <a:gd name="connsiteX17" fmla="*/ 380300 w 510851"/>
                <a:gd name="connsiteY17" fmla="*/ 192651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851" h="509959">
                  <a:moveTo>
                    <a:pt x="0" y="254980"/>
                  </a:moveTo>
                  <a:cubicBezTo>
                    <a:pt x="0" y="101991"/>
                    <a:pt x="113522" y="0"/>
                    <a:pt x="255426" y="0"/>
                  </a:cubicBezTo>
                  <a:cubicBezTo>
                    <a:pt x="420033" y="0"/>
                    <a:pt x="510851" y="124657"/>
                    <a:pt x="510851" y="266312"/>
                  </a:cubicBezTo>
                  <a:lnTo>
                    <a:pt x="510851" y="283311"/>
                  </a:lnTo>
                  <a:cubicBezTo>
                    <a:pt x="510851" y="288977"/>
                    <a:pt x="505175" y="294643"/>
                    <a:pt x="499499" y="294643"/>
                  </a:cubicBezTo>
                  <a:lnTo>
                    <a:pt x="124875" y="294643"/>
                  </a:lnTo>
                  <a:cubicBezTo>
                    <a:pt x="136227" y="362638"/>
                    <a:pt x="181636" y="407967"/>
                    <a:pt x="255426" y="407967"/>
                  </a:cubicBezTo>
                  <a:cubicBezTo>
                    <a:pt x="312187" y="407967"/>
                    <a:pt x="351919" y="390969"/>
                    <a:pt x="374624" y="345639"/>
                  </a:cubicBezTo>
                  <a:cubicBezTo>
                    <a:pt x="380300" y="339973"/>
                    <a:pt x="380300" y="334306"/>
                    <a:pt x="385977" y="334306"/>
                  </a:cubicBezTo>
                  <a:lnTo>
                    <a:pt x="488146" y="334306"/>
                  </a:lnTo>
                  <a:cubicBezTo>
                    <a:pt x="493822" y="334306"/>
                    <a:pt x="493822" y="339973"/>
                    <a:pt x="493822" y="339973"/>
                  </a:cubicBezTo>
                  <a:cubicBezTo>
                    <a:pt x="493822" y="339973"/>
                    <a:pt x="493822" y="345639"/>
                    <a:pt x="493822" y="351305"/>
                  </a:cubicBezTo>
                  <a:cubicBezTo>
                    <a:pt x="454090" y="458963"/>
                    <a:pt x="368948" y="509959"/>
                    <a:pt x="249749" y="509959"/>
                  </a:cubicBezTo>
                  <a:cubicBezTo>
                    <a:pt x="107846" y="509959"/>
                    <a:pt x="0" y="402301"/>
                    <a:pt x="0" y="254980"/>
                  </a:cubicBezTo>
                  <a:close/>
                  <a:moveTo>
                    <a:pt x="380300" y="192651"/>
                  </a:moveTo>
                  <a:cubicBezTo>
                    <a:pt x="363272" y="141655"/>
                    <a:pt x="323539" y="101991"/>
                    <a:pt x="249749" y="101991"/>
                  </a:cubicBezTo>
                  <a:cubicBezTo>
                    <a:pt x="192988" y="101991"/>
                    <a:pt x="141903" y="135989"/>
                    <a:pt x="124875" y="192651"/>
                  </a:cubicBezTo>
                  <a:lnTo>
                    <a:pt x="380300" y="192651"/>
                  </a:lnTo>
                  <a:close/>
                </a:path>
              </a:pathLst>
            </a:custGeom>
            <a:grpFill/>
            <a:ln w="5676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249E48F-229D-014A-A481-620836525106}"/>
                </a:ext>
              </a:extLst>
            </p:cNvPr>
            <p:cNvSpPr/>
            <p:nvPr/>
          </p:nvSpPr>
          <p:spPr>
            <a:xfrm>
              <a:off x="5842129" y="7266425"/>
              <a:ext cx="488146" cy="691278"/>
            </a:xfrm>
            <a:custGeom>
              <a:avLst/>
              <a:gdLst>
                <a:gd name="connsiteX0" fmla="*/ 34057 w 488146"/>
                <a:gd name="connsiteY0" fmla="*/ 674279 h 691278"/>
                <a:gd name="connsiteX1" fmla="*/ 22705 w 488146"/>
                <a:gd name="connsiteY1" fmla="*/ 657281 h 691278"/>
                <a:gd name="connsiteX2" fmla="*/ 22705 w 488146"/>
                <a:gd name="connsiteY2" fmla="*/ 572287 h 691278"/>
                <a:gd name="connsiteX3" fmla="*/ 28381 w 488146"/>
                <a:gd name="connsiteY3" fmla="*/ 560955 h 691278"/>
                <a:gd name="connsiteX4" fmla="*/ 107846 w 488146"/>
                <a:gd name="connsiteY4" fmla="*/ 583620 h 691278"/>
                <a:gd name="connsiteX5" fmla="*/ 204340 w 488146"/>
                <a:gd name="connsiteY5" fmla="*/ 475962 h 691278"/>
                <a:gd name="connsiteX6" fmla="*/ 5676 w 488146"/>
                <a:gd name="connsiteY6" fmla="*/ 16999 h 691278"/>
                <a:gd name="connsiteX7" fmla="*/ 0 w 488146"/>
                <a:gd name="connsiteY7" fmla="*/ 5666 h 691278"/>
                <a:gd name="connsiteX8" fmla="*/ 5676 w 488146"/>
                <a:gd name="connsiteY8" fmla="*/ 0 h 691278"/>
                <a:gd name="connsiteX9" fmla="*/ 119198 w 488146"/>
                <a:gd name="connsiteY9" fmla="*/ 0 h 691278"/>
                <a:gd name="connsiteX10" fmla="*/ 130551 w 488146"/>
                <a:gd name="connsiteY10" fmla="*/ 11332 h 691278"/>
                <a:gd name="connsiteX11" fmla="*/ 249749 w 488146"/>
                <a:gd name="connsiteY11" fmla="*/ 317308 h 691278"/>
                <a:gd name="connsiteX12" fmla="*/ 346243 w 488146"/>
                <a:gd name="connsiteY12" fmla="*/ 11332 h 691278"/>
                <a:gd name="connsiteX13" fmla="*/ 357596 w 488146"/>
                <a:gd name="connsiteY13" fmla="*/ 0 h 691278"/>
                <a:gd name="connsiteX14" fmla="*/ 482470 w 488146"/>
                <a:gd name="connsiteY14" fmla="*/ 0 h 691278"/>
                <a:gd name="connsiteX15" fmla="*/ 488146 w 488146"/>
                <a:gd name="connsiteY15" fmla="*/ 5666 h 691278"/>
                <a:gd name="connsiteX16" fmla="*/ 482470 w 488146"/>
                <a:gd name="connsiteY16" fmla="*/ 16999 h 691278"/>
                <a:gd name="connsiteX17" fmla="*/ 300835 w 488146"/>
                <a:gd name="connsiteY17" fmla="*/ 538291 h 691278"/>
                <a:gd name="connsiteX18" fmla="*/ 124875 w 488146"/>
                <a:gd name="connsiteY18" fmla="*/ 691278 h 691278"/>
                <a:gd name="connsiteX19" fmla="*/ 34057 w 488146"/>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146"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6" y="583620"/>
                  </a:cubicBezTo>
                  <a:cubicBezTo>
                    <a:pt x="158932" y="583620"/>
                    <a:pt x="187312" y="555289"/>
                    <a:pt x="204340" y="475962"/>
                  </a:cubicBezTo>
                  <a:lnTo>
                    <a:pt x="5676" y="16999"/>
                  </a:lnTo>
                  <a:cubicBezTo>
                    <a:pt x="5676" y="11332"/>
                    <a:pt x="0" y="11332"/>
                    <a:pt x="0" y="5666"/>
                  </a:cubicBezTo>
                  <a:cubicBezTo>
                    <a:pt x="0" y="0"/>
                    <a:pt x="5676" y="0"/>
                    <a:pt x="5676" y="0"/>
                  </a:cubicBezTo>
                  <a:lnTo>
                    <a:pt x="119198" y="0"/>
                  </a:lnTo>
                  <a:cubicBezTo>
                    <a:pt x="124875" y="0"/>
                    <a:pt x="130551" y="5666"/>
                    <a:pt x="130551" y="11332"/>
                  </a:cubicBezTo>
                  <a:lnTo>
                    <a:pt x="249749" y="317308"/>
                  </a:lnTo>
                  <a:lnTo>
                    <a:pt x="346243" y="11332"/>
                  </a:lnTo>
                  <a:cubicBezTo>
                    <a:pt x="346243" y="5666"/>
                    <a:pt x="351919" y="0"/>
                    <a:pt x="357596" y="0"/>
                  </a:cubicBezTo>
                  <a:lnTo>
                    <a:pt x="482470" y="0"/>
                  </a:lnTo>
                  <a:cubicBezTo>
                    <a:pt x="488146" y="0"/>
                    <a:pt x="488146" y="0"/>
                    <a:pt x="488146" y="5666"/>
                  </a:cubicBezTo>
                  <a:cubicBezTo>
                    <a:pt x="488146" y="5666"/>
                    <a:pt x="488146" y="11332"/>
                    <a:pt x="482470" y="16999"/>
                  </a:cubicBezTo>
                  <a:lnTo>
                    <a:pt x="300835" y="538291"/>
                  </a:lnTo>
                  <a:cubicBezTo>
                    <a:pt x="255426" y="662947"/>
                    <a:pt x="192988" y="691278"/>
                    <a:pt x="124875" y="691278"/>
                  </a:cubicBezTo>
                  <a:cubicBezTo>
                    <a:pt x="90818" y="691278"/>
                    <a:pt x="56761" y="685612"/>
                    <a:pt x="34057" y="674279"/>
                  </a:cubicBezTo>
                  <a:close/>
                </a:path>
              </a:pathLst>
            </a:custGeom>
            <a:grpFill/>
            <a:ln w="56761"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CC2D786C-696F-3281-1137-192E70DB8776}"/>
                </a:ext>
              </a:extLst>
            </p:cNvPr>
            <p:cNvSpPr/>
            <p:nvPr/>
          </p:nvSpPr>
          <p:spPr>
            <a:xfrm>
              <a:off x="6370009" y="7255093"/>
              <a:ext cx="533555" cy="509959"/>
            </a:xfrm>
            <a:custGeom>
              <a:avLst/>
              <a:gdLst>
                <a:gd name="connsiteX0" fmla="*/ 0 w 533555"/>
                <a:gd name="connsiteY0" fmla="*/ 254980 h 509959"/>
                <a:gd name="connsiteX1" fmla="*/ 266778 w 533555"/>
                <a:gd name="connsiteY1" fmla="*/ 0 h 509959"/>
                <a:gd name="connsiteX2" fmla="*/ 533555 w 533555"/>
                <a:gd name="connsiteY2" fmla="*/ 254980 h 509959"/>
                <a:gd name="connsiteX3" fmla="*/ 266778 w 533555"/>
                <a:gd name="connsiteY3" fmla="*/ 509959 h 509959"/>
                <a:gd name="connsiteX4" fmla="*/ 0 w 533555"/>
                <a:gd name="connsiteY4" fmla="*/ 254980 h 509959"/>
                <a:gd name="connsiteX5" fmla="*/ 403005 w 533555"/>
                <a:gd name="connsiteY5" fmla="*/ 254980 h 509959"/>
                <a:gd name="connsiteX6" fmla="*/ 266778 w 533555"/>
                <a:gd name="connsiteY6" fmla="*/ 107658 h 509959"/>
                <a:gd name="connsiteX7" fmla="*/ 130551 w 533555"/>
                <a:gd name="connsiteY7" fmla="*/ 254980 h 509959"/>
                <a:gd name="connsiteX8" fmla="*/ 266778 w 533555"/>
                <a:gd name="connsiteY8" fmla="*/ 402301 h 509959"/>
                <a:gd name="connsiteX9" fmla="*/ 403005 w 533555"/>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5" h="509959">
                  <a:moveTo>
                    <a:pt x="0" y="254980"/>
                  </a:moveTo>
                  <a:cubicBezTo>
                    <a:pt x="0" y="107658"/>
                    <a:pt x="113522" y="0"/>
                    <a:pt x="266778" y="0"/>
                  </a:cubicBezTo>
                  <a:cubicBezTo>
                    <a:pt x="420033" y="0"/>
                    <a:pt x="533555" y="107658"/>
                    <a:pt x="533555" y="254980"/>
                  </a:cubicBezTo>
                  <a:cubicBezTo>
                    <a:pt x="533555" y="402301"/>
                    <a:pt x="420033" y="509959"/>
                    <a:pt x="266778" y="509959"/>
                  </a:cubicBezTo>
                  <a:cubicBezTo>
                    <a:pt x="113522" y="509959"/>
                    <a:pt x="0" y="402301"/>
                    <a:pt x="0" y="254980"/>
                  </a:cubicBezTo>
                  <a:close/>
                  <a:moveTo>
                    <a:pt x="403005" y="254980"/>
                  </a:moveTo>
                  <a:cubicBezTo>
                    <a:pt x="403005" y="164320"/>
                    <a:pt x="346243" y="107658"/>
                    <a:pt x="266778" y="107658"/>
                  </a:cubicBezTo>
                  <a:cubicBezTo>
                    <a:pt x="187312" y="107658"/>
                    <a:pt x="130551" y="164320"/>
                    <a:pt x="130551" y="254980"/>
                  </a:cubicBezTo>
                  <a:cubicBezTo>
                    <a:pt x="130551" y="345639"/>
                    <a:pt x="187312" y="402301"/>
                    <a:pt x="266778" y="402301"/>
                  </a:cubicBezTo>
                  <a:cubicBezTo>
                    <a:pt x="346243" y="402301"/>
                    <a:pt x="403005" y="345639"/>
                    <a:pt x="403005" y="254980"/>
                  </a:cubicBezTo>
                  <a:close/>
                </a:path>
              </a:pathLst>
            </a:custGeom>
            <a:grpFill/>
            <a:ln w="5676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77891B6-6DD7-0C20-A1DD-36258C678712}"/>
                </a:ext>
              </a:extLst>
            </p:cNvPr>
            <p:cNvSpPr/>
            <p:nvPr/>
          </p:nvSpPr>
          <p:spPr>
            <a:xfrm>
              <a:off x="6988706" y="7266425"/>
              <a:ext cx="442737" cy="504292"/>
            </a:xfrm>
            <a:custGeom>
              <a:avLst/>
              <a:gdLst>
                <a:gd name="connsiteX0" fmla="*/ 0 w 442737"/>
                <a:gd name="connsiteY0" fmla="*/ 334306 h 504292"/>
                <a:gd name="connsiteX1" fmla="*/ 0 w 442737"/>
                <a:gd name="connsiteY1" fmla="*/ 11332 h 504292"/>
                <a:gd name="connsiteX2" fmla="*/ 11353 w 442737"/>
                <a:gd name="connsiteY2" fmla="*/ 0 h 504292"/>
                <a:gd name="connsiteX3" fmla="*/ 107846 w 442737"/>
                <a:gd name="connsiteY3" fmla="*/ 0 h 504292"/>
                <a:gd name="connsiteX4" fmla="*/ 119199 w 442737"/>
                <a:gd name="connsiteY4" fmla="*/ 11332 h 504292"/>
                <a:gd name="connsiteX5" fmla="*/ 119199 w 442737"/>
                <a:gd name="connsiteY5" fmla="*/ 294643 h 504292"/>
                <a:gd name="connsiteX6" fmla="*/ 204341 w 442737"/>
                <a:gd name="connsiteY6" fmla="*/ 396635 h 504292"/>
                <a:gd name="connsiteX7" fmla="*/ 323539 w 442737"/>
                <a:gd name="connsiteY7" fmla="*/ 232314 h 504292"/>
                <a:gd name="connsiteX8" fmla="*/ 323539 w 442737"/>
                <a:gd name="connsiteY8" fmla="*/ 11332 h 504292"/>
                <a:gd name="connsiteX9" fmla="*/ 334891 w 442737"/>
                <a:gd name="connsiteY9" fmla="*/ 0 h 504292"/>
                <a:gd name="connsiteX10" fmla="*/ 431386 w 442737"/>
                <a:gd name="connsiteY10" fmla="*/ 0 h 504292"/>
                <a:gd name="connsiteX11" fmla="*/ 442738 w 442737"/>
                <a:gd name="connsiteY11" fmla="*/ 11332 h 504292"/>
                <a:gd name="connsiteX12" fmla="*/ 442738 w 442737"/>
                <a:gd name="connsiteY12" fmla="*/ 481628 h 504292"/>
                <a:gd name="connsiteX13" fmla="*/ 431386 w 442737"/>
                <a:gd name="connsiteY13" fmla="*/ 492961 h 504292"/>
                <a:gd name="connsiteX14" fmla="*/ 334891 w 442737"/>
                <a:gd name="connsiteY14" fmla="*/ 492961 h 504292"/>
                <a:gd name="connsiteX15" fmla="*/ 323539 w 442737"/>
                <a:gd name="connsiteY15" fmla="*/ 481628 h 504292"/>
                <a:gd name="connsiteX16" fmla="*/ 323539 w 442737"/>
                <a:gd name="connsiteY16" fmla="*/ 447631 h 504292"/>
                <a:gd name="connsiteX17" fmla="*/ 175960 w 442737"/>
                <a:gd name="connsiteY17" fmla="*/ 504293 h 504292"/>
                <a:gd name="connsiteX18" fmla="*/ 0 w 442737"/>
                <a:gd name="connsiteY18" fmla="*/ 334306 h 5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737" h="504292">
                  <a:moveTo>
                    <a:pt x="0" y="334306"/>
                  </a:moveTo>
                  <a:lnTo>
                    <a:pt x="0" y="11332"/>
                  </a:lnTo>
                  <a:cubicBezTo>
                    <a:pt x="0" y="5666"/>
                    <a:pt x="5676" y="0"/>
                    <a:pt x="11353" y="0"/>
                  </a:cubicBezTo>
                  <a:lnTo>
                    <a:pt x="107846" y="0"/>
                  </a:lnTo>
                  <a:cubicBezTo>
                    <a:pt x="113522" y="0"/>
                    <a:pt x="119199" y="5666"/>
                    <a:pt x="119199" y="11332"/>
                  </a:cubicBezTo>
                  <a:lnTo>
                    <a:pt x="119199" y="294643"/>
                  </a:lnTo>
                  <a:cubicBezTo>
                    <a:pt x="119199" y="368304"/>
                    <a:pt x="147580" y="396635"/>
                    <a:pt x="204341" y="396635"/>
                  </a:cubicBezTo>
                  <a:cubicBezTo>
                    <a:pt x="266778" y="396635"/>
                    <a:pt x="323539" y="351305"/>
                    <a:pt x="323539" y="232314"/>
                  </a:cubicBezTo>
                  <a:lnTo>
                    <a:pt x="323539" y="11332"/>
                  </a:lnTo>
                  <a:cubicBezTo>
                    <a:pt x="323539" y="5666"/>
                    <a:pt x="329215" y="0"/>
                    <a:pt x="334891" y="0"/>
                  </a:cubicBezTo>
                  <a:lnTo>
                    <a:pt x="431386" y="0"/>
                  </a:lnTo>
                  <a:cubicBezTo>
                    <a:pt x="437062" y="0"/>
                    <a:pt x="442738" y="5666"/>
                    <a:pt x="442738" y="11332"/>
                  </a:cubicBezTo>
                  <a:lnTo>
                    <a:pt x="442738" y="481628"/>
                  </a:lnTo>
                  <a:cubicBezTo>
                    <a:pt x="442738" y="487294"/>
                    <a:pt x="437062" y="492961"/>
                    <a:pt x="431386" y="492961"/>
                  </a:cubicBezTo>
                  <a:lnTo>
                    <a:pt x="334891" y="492961"/>
                  </a:lnTo>
                  <a:cubicBezTo>
                    <a:pt x="329215" y="492961"/>
                    <a:pt x="323539" y="487294"/>
                    <a:pt x="323539" y="481628"/>
                  </a:cubicBezTo>
                  <a:lnTo>
                    <a:pt x="323539" y="447631"/>
                  </a:lnTo>
                  <a:cubicBezTo>
                    <a:pt x="283806" y="481628"/>
                    <a:pt x="238397" y="504293"/>
                    <a:pt x="175960" y="504293"/>
                  </a:cubicBezTo>
                  <a:cubicBezTo>
                    <a:pt x="68114" y="498627"/>
                    <a:pt x="0" y="430632"/>
                    <a:pt x="0" y="334306"/>
                  </a:cubicBezTo>
                  <a:close/>
                </a:path>
              </a:pathLst>
            </a:custGeom>
            <a:grpFill/>
            <a:ln w="5676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04B4AFCF-7BD3-EE52-CC35-075E62D526A2}"/>
                </a:ext>
              </a:extLst>
            </p:cNvPr>
            <p:cNvSpPr/>
            <p:nvPr/>
          </p:nvSpPr>
          <p:spPr>
            <a:xfrm>
              <a:off x="7556318" y="7255093"/>
              <a:ext cx="340567" cy="498626"/>
            </a:xfrm>
            <a:custGeom>
              <a:avLst/>
              <a:gdLst>
                <a:gd name="connsiteX0" fmla="*/ 0 w 340567"/>
                <a:gd name="connsiteY0" fmla="*/ 487294 h 498626"/>
                <a:gd name="connsiteX1" fmla="*/ 0 w 340567"/>
                <a:gd name="connsiteY1" fmla="*/ 16998 h 498626"/>
                <a:gd name="connsiteX2" fmla="*/ 11353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3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3"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8" y="107658"/>
                    <a:pt x="119199" y="135989"/>
                    <a:pt x="119199" y="237981"/>
                  </a:cubicBezTo>
                  <a:lnTo>
                    <a:pt x="119199" y="487294"/>
                  </a:lnTo>
                  <a:cubicBezTo>
                    <a:pt x="119199" y="492961"/>
                    <a:pt x="113522" y="498626"/>
                    <a:pt x="107846" y="498626"/>
                  </a:cubicBezTo>
                  <a:lnTo>
                    <a:pt x="11353"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1F0E13A-C7C6-5DBD-D602-662336A06A08}"/>
                </a:ext>
              </a:extLst>
            </p:cNvPr>
            <p:cNvSpPr/>
            <p:nvPr/>
          </p:nvSpPr>
          <p:spPr>
            <a:xfrm>
              <a:off x="8175016" y="7255093"/>
              <a:ext cx="431384" cy="499855"/>
            </a:xfrm>
            <a:custGeom>
              <a:avLst/>
              <a:gdLst>
                <a:gd name="connsiteX0" fmla="*/ 0 w 431384"/>
                <a:gd name="connsiteY0" fmla="*/ 334306 h 499855"/>
                <a:gd name="connsiteX1" fmla="*/ 11352 w 431384"/>
                <a:gd name="connsiteY1" fmla="*/ 322974 h 499855"/>
                <a:gd name="connsiteX2" fmla="*/ 113522 w 431384"/>
                <a:gd name="connsiteY2" fmla="*/ 322974 h 499855"/>
                <a:gd name="connsiteX3" fmla="*/ 124875 w 431384"/>
                <a:gd name="connsiteY3" fmla="*/ 334306 h 499855"/>
                <a:gd name="connsiteX4" fmla="*/ 227045 w 431384"/>
                <a:gd name="connsiteY4" fmla="*/ 402301 h 499855"/>
                <a:gd name="connsiteX5" fmla="*/ 312187 w 431384"/>
                <a:gd name="connsiteY5" fmla="*/ 356971 h 499855"/>
                <a:gd name="connsiteX6" fmla="*/ 187311 w 431384"/>
                <a:gd name="connsiteY6" fmla="*/ 294643 h 499855"/>
                <a:gd name="connsiteX7" fmla="*/ 17028 w 431384"/>
                <a:gd name="connsiteY7" fmla="*/ 152988 h 499855"/>
                <a:gd name="connsiteX8" fmla="*/ 215692 w 431384"/>
                <a:gd name="connsiteY8" fmla="*/ 0 h 499855"/>
                <a:gd name="connsiteX9" fmla="*/ 425709 w 431384"/>
                <a:gd name="connsiteY9" fmla="*/ 147321 h 499855"/>
                <a:gd name="connsiteX10" fmla="*/ 414356 w 431384"/>
                <a:gd name="connsiteY10" fmla="*/ 158653 h 499855"/>
                <a:gd name="connsiteX11" fmla="*/ 306510 w 431384"/>
                <a:gd name="connsiteY11" fmla="*/ 158653 h 499855"/>
                <a:gd name="connsiteX12" fmla="*/ 295158 w 431384"/>
                <a:gd name="connsiteY12" fmla="*/ 147321 h 499855"/>
                <a:gd name="connsiteX13" fmla="*/ 210016 w 431384"/>
                <a:gd name="connsiteY13" fmla="*/ 96326 h 499855"/>
                <a:gd name="connsiteX14" fmla="*/ 136227 w 431384"/>
                <a:gd name="connsiteY14" fmla="*/ 141655 h 499855"/>
                <a:gd name="connsiteX15" fmla="*/ 255426 w 431384"/>
                <a:gd name="connsiteY15" fmla="*/ 203983 h 499855"/>
                <a:gd name="connsiteX16" fmla="*/ 431385 w 431384"/>
                <a:gd name="connsiteY16" fmla="*/ 345639 h 499855"/>
                <a:gd name="connsiteX17" fmla="*/ 221368 w 431384"/>
                <a:gd name="connsiteY17" fmla="*/ 498626 h 499855"/>
                <a:gd name="connsiteX18" fmla="*/ 0 w 431384"/>
                <a:gd name="connsiteY18" fmla="*/ 334306 h 49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384" h="499855">
                  <a:moveTo>
                    <a:pt x="0" y="334306"/>
                  </a:moveTo>
                  <a:cubicBezTo>
                    <a:pt x="0" y="328640"/>
                    <a:pt x="5676" y="322974"/>
                    <a:pt x="11352" y="322974"/>
                  </a:cubicBezTo>
                  <a:lnTo>
                    <a:pt x="113522" y="322974"/>
                  </a:lnTo>
                  <a:cubicBezTo>
                    <a:pt x="119198" y="322974"/>
                    <a:pt x="124875" y="328640"/>
                    <a:pt x="124875" y="334306"/>
                  </a:cubicBezTo>
                  <a:cubicBezTo>
                    <a:pt x="136227" y="379636"/>
                    <a:pt x="175959" y="402301"/>
                    <a:pt x="227045" y="402301"/>
                  </a:cubicBezTo>
                  <a:cubicBezTo>
                    <a:pt x="278130" y="402301"/>
                    <a:pt x="312187" y="385302"/>
                    <a:pt x="312187" y="356971"/>
                  </a:cubicBezTo>
                  <a:cubicBezTo>
                    <a:pt x="312187" y="328640"/>
                    <a:pt x="278130" y="311642"/>
                    <a:pt x="187311" y="294643"/>
                  </a:cubicBezTo>
                  <a:cubicBezTo>
                    <a:pt x="68113" y="271978"/>
                    <a:pt x="17028" y="226649"/>
                    <a:pt x="17028" y="152988"/>
                  </a:cubicBezTo>
                  <a:cubicBezTo>
                    <a:pt x="17028" y="45329"/>
                    <a:pt x="119198" y="0"/>
                    <a:pt x="215692" y="0"/>
                  </a:cubicBezTo>
                  <a:cubicBezTo>
                    <a:pt x="334891" y="0"/>
                    <a:pt x="414356" y="62328"/>
                    <a:pt x="425709" y="147321"/>
                  </a:cubicBezTo>
                  <a:cubicBezTo>
                    <a:pt x="425709" y="152988"/>
                    <a:pt x="420033" y="158653"/>
                    <a:pt x="414356" y="158653"/>
                  </a:cubicBezTo>
                  <a:lnTo>
                    <a:pt x="306510" y="158653"/>
                  </a:lnTo>
                  <a:cubicBezTo>
                    <a:pt x="300834" y="158653"/>
                    <a:pt x="295158" y="152988"/>
                    <a:pt x="295158" y="147321"/>
                  </a:cubicBezTo>
                  <a:cubicBezTo>
                    <a:pt x="283806" y="118990"/>
                    <a:pt x="255426" y="96326"/>
                    <a:pt x="210016" y="96326"/>
                  </a:cubicBezTo>
                  <a:cubicBezTo>
                    <a:pt x="170284" y="96326"/>
                    <a:pt x="136227" y="113324"/>
                    <a:pt x="136227" y="141655"/>
                  </a:cubicBezTo>
                  <a:cubicBezTo>
                    <a:pt x="136227" y="164320"/>
                    <a:pt x="158931" y="186984"/>
                    <a:pt x="255426" y="203983"/>
                  </a:cubicBezTo>
                  <a:cubicBezTo>
                    <a:pt x="363272" y="220982"/>
                    <a:pt x="431385" y="254980"/>
                    <a:pt x="431385" y="345639"/>
                  </a:cubicBezTo>
                  <a:cubicBezTo>
                    <a:pt x="431385" y="436298"/>
                    <a:pt x="346243" y="498626"/>
                    <a:pt x="221368" y="498626"/>
                  </a:cubicBezTo>
                  <a:cubicBezTo>
                    <a:pt x="90817" y="509959"/>
                    <a:pt x="5676" y="441964"/>
                    <a:pt x="0" y="334306"/>
                  </a:cubicBezTo>
                  <a:close/>
                </a:path>
              </a:pathLst>
            </a:custGeom>
            <a:grpFill/>
            <a:ln w="56761"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C837FE48-7382-D07B-9187-F491C2A5B686}"/>
                </a:ext>
              </a:extLst>
            </p:cNvPr>
            <p:cNvSpPr/>
            <p:nvPr/>
          </p:nvSpPr>
          <p:spPr>
            <a:xfrm>
              <a:off x="8646133" y="7107771"/>
              <a:ext cx="385976" cy="662947"/>
            </a:xfrm>
            <a:custGeom>
              <a:avLst/>
              <a:gdLst>
                <a:gd name="connsiteX0" fmla="*/ 96495 w 385976"/>
                <a:gd name="connsiteY0" fmla="*/ 492961 h 662947"/>
                <a:gd name="connsiteX1" fmla="*/ 96495 w 385976"/>
                <a:gd name="connsiteY1" fmla="*/ 260646 h 662947"/>
                <a:gd name="connsiteX2" fmla="*/ 11353 w 385976"/>
                <a:gd name="connsiteY2" fmla="*/ 260646 h 662947"/>
                <a:gd name="connsiteX3" fmla="*/ 0 w 385976"/>
                <a:gd name="connsiteY3" fmla="*/ 249313 h 662947"/>
                <a:gd name="connsiteX4" fmla="*/ 0 w 385976"/>
                <a:gd name="connsiteY4" fmla="*/ 164320 h 662947"/>
                <a:gd name="connsiteX5" fmla="*/ 11353 w 385976"/>
                <a:gd name="connsiteY5" fmla="*/ 152988 h 662947"/>
                <a:gd name="connsiteX6" fmla="*/ 96495 w 385976"/>
                <a:gd name="connsiteY6" fmla="*/ 152988 h 662947"/>
                <a:gd name="connsiteX7" fmla="*/ 96495 w 385976"/>
                <a:gd name="connsiteY7" fmla="*/ 11332 h 662947"/>
                <a:gd name="connsiteX8" fmla="*/ 107847 w 385976"/>
                <a:gd name="connsiteY8" fmla="*/ 0 h 662947"/>
                <a:gd name="connsiteX9" fmla="*/ 204341 w 385976"/>
                <a:gd name="connsiteY9" fmla="*/ 0 h 662947"/>
                <a:gd name="connsiteX10" fmla="*/ 215693 w 385976"/>
                <a:gd name="connsiteY10" fmla="*/ 11332 h 662947"/>
                <a:gd name="connsiteX11" fmla="*/ 215693 w 385976"/>
                <a:gd name="connsiteY11" fmla="*/ 152988 h 662947"/>
                <a:gd name="connsiteX12" fmla="*/ 363272 w 385976"/>
                <a:gd name="connsiteY12" fmla="*/ 152988 h 662947"/>
                <a:gd name="connsiteX13" fmla="*/ 374624 w 385976"/>
                <a:gd name="connsiteY13" fmla="*/ 164320 h 662947"/>
                <a:gd name="connsiteX14" fmla="*/ 374624 w 385976"/>
                <a:gd name="connsiteY14" fmla="*/ 249313 h 662947"/>
                <a:gd name="connsiteX15" fmla="*/ 363272 w 385976"/>
                <a:gd name="connsiteY15" fmla="*/ 260646 h 662947"/>
                <a:gd name="connsiteX16" fmla="*/ 215693 w 385976"/>
                <a:gd name="connsiteY16" fmla="*/ 260646 h 662947"/>
                <a:gd name="connsiteX17" fmla="*/ 215693 w 385976"/>
                <a:gd name="connsiteY17" fmla="*/ 470296 h 662947"/>
                <a:gd name="connsiteX18" fmla="*/ 283806 w 385976"/>
                <a:gd name="connsiteY18" fmla="*/ 549623 h 662947"/>
                <a:gd name="connsiteX19" fmla="*/ 368948 w 385976"/>
                <a:gd name="connsiteY19" fmla="*/ 538291 h 662947"/>
                <a:gd name="connsiteX20" fmla="*/ 380301 w 385976"/>
                <a:gd name="connsiteY20" fmla="*/ 538291 h 662947"/>
                <a:gd name="connsiteX21" fmla="*/ 385977 w 385976"/>
                <a:gd name="connsiteY21" fmla="*/ 549623 h 662947"/>
                <a:gd name="connsiteX22" fmla="*/ 385977 w 385976"/>
                <a:gd name="connsiteY22" fmla="*/ 628950 h 662947"/>
                <a:gd name="connsiteX23" fmla="*/ 380301 w 385976"/>
                <a:gd name="connsiteY23" fmla="*/ 645948 h 662947"/>
                <a:gd name="connsiteX24" fmla="*/ 266778 w 385976"/>
                <a:gd name="connsiteY24" fmla="*/ 662947 h 662947"/>
                <a:gd name="connsiteX25" fmla="*/ 96495 w 385976"/>
                <a:gd name="connsiteY25" fmla="*/ 492961 h 6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5976" h="662947">
                  <a:moveTo>
                    <a:pt x="96495" y="492961"/>
                  </a:moveTo>
                  <a:lnTo>
                    <a:pt x="96495" y="260646"/>
                  </a:lnTo>
                  <a:lnTo>
                    <a:pt x="11353" y="260646"/>
                  </a:lnTo>
                  <a:cubicBezTo>
                    <a:pt x="5676" y="260646"/>
                    <a:pt x="0" y="254980"/>
                    <a:pt x="0" y="249313"/>
                  </a:cubicBezTo>
                  <a:lnTo>
                    <a:pt x="0" y="164320"/>
                  </a:lnTo>
                  <a:cubicBezTo>
                    <a:pt x="0" y="158654"/>
                    <a:pt x="5676" y="152988"/>
                    <a:pt x="11353" y="152988"/>
                  </a:cubicBezTo>
                  <a:lnTo>
                    <a:pt x="96495" y="152988"/>
                  </a:lnTo>
                  <a:lnTo>
                    <a:pt x="96495" y="11332"/>
                  </a:lnTo>
                  <a:cubicBezTo>
                    <a:pt x="96495" y="5667"/>
                    <a:pt x="102170" y="0"/>
                    <a:pt x="107847" y="0"/>
                  </a:cubicBezTo>
                  <a:lnTo>
                    <a:pt x="204341" y="0"/>
                  </a:lnTo>
                  <a:cubicBezTo>
                    <a:pt x="210017" y="0"/>
                    <a:pt x="215693" y="5667"/>
                    <a:pt x="215693" y="11332"/>
                  </a:cubicBezTo>
                  <a:lnTo>
                    <a:pt x="215693" y="152988"/>
                  </a:lnTo>
                  <a:lnTo>
                    <a:pt x="363272" y="152988"/>
                  </a:lnTo>
                  <a:cubicBezTo>
                    <a:pt x="368948" y="152988"/>
                    <a:pt x="374624" y="158654"/>
                    <a:pt x="374624" y="164320"/>
                  </a:cubicBezTo>
                  <a:lnTo>
                    <a:pt x="374624" y="249313"/>
                  </a:lnTo>
                  <a:cubicBezTo>
                    <a:pt x="374624" y="254980"/>
                    <a:pt x="368948" y="260646"/>
                    <a:pt x="363272" y="260646"/>
                  </a:cubicBezTo>
                  <a:lnTo>
                    <a:pt x="215693" y="260646"/>
                  </a:lnTo>
                  <a:lnTo>
                    <a:pt x="215693" y="470296"/>
                  </a:lnTo>
                  <a:cubicBezTo>
                    <a:pt x="215693" y="521292"/>
                    <a:pt x="232721" y="549623"/>
                    <a:pt x="283806" y="549623"/>
                  </a:cubicBezTo>
                  <a:cubicBezTo>
                    <a:pt x="312187" y="549623"/>
                    <a:pt x="334892" y="549623"/>
                    <a:pt x="368948" y="538291"/>
                  </a:cubicBezTo>
                  <a:cubicBezTo>
                    <a:pt x="374624" y="538291"/>
                    <a:pt x="374624" y="538291"/>
                    <a:pt x="380301" y="538291"/>
                  </a:cubicBezTo>
                  <a:cubicBezTo>
                    <a:pt x="385977" y="538291"/>
                    <a:pt x="385977" y="543957"/>
                    <a:pt x="385977" y="549623"/>
                  </a:cubicBezTo>
                  <a:lnTo>
                    <a:pt x="385977" y="628950"/>
                  </a:lnTo>
                  <a:cubicBezTo>
                    <a:pt x="385977" y="640283"/>
                    <a:pt x="385977" y="640283"/>
                    <a:pt x="380301" y="645948"/>
                  </a:cubicBezTo>
                  <a:cubicBezTo>
                    <a:pt x="351920" y="657281"/>
                    <a:pt x="306511" y="662947"/>
                    <a:pt x="266778" y="662947"/>
                  </a:cubicBezTo>
                  <a:cubicBezTo>
                    <a:pt x="164608" y="657281"/>
                    <a:pt x="96495" y="600619"/>
                    <a:pt x="96495" y="492961"/>
                  </a:cubicBezTo>
                  <a:close/>
                </a:path>
              </a:pathLst>
            </a:custGeom>
            <a:grpFill/>
            <a:ln w="5676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2652187-2C89-075A-38E3-275D8C584EF0}"/>
                </a:ext>
              </a:extLst>
            </p:cNvPr>
            <p:cNvSpPr/>
            <p:nvPr/>
          </p:nvSpPr>
          <p:spPr>
            <a:xfrm>
              <a:off x="9088871" y="7255093"/>
              <a:ext cx="533556" cy="509959"/>
            </a:xfrm>
            <a:custGeom>
              <a:avLst/>
              <a:gdLst>
                <a:gd name="connsiteX0" fmla="*/ 0 w 533556"/>
                <a:gd name="connsiteY0" fmla="*/ 254980 h 509959"/>
                <a:gd name="connsiteX1" fmla="*/ 266778 w 533556"/>
                <a:gd name="connsiteY1" fmla="*/ 0 h 509959"/>
                <a:gd name="connsiteX2" fmla="*/ 533556 w 533556"/>
                <a:gd name="connsiteY2" fmla="*/ 254980 h 509959"/>
                <a:gd name="connsiteX3" fmla="*/ 266778 w 533556"/>
                <a:gd name="connsiteY3" fmla="*/ 509959 h 509959"/>
                <a:gd name="connsiteX4" fmla="*/ 0 w 533556"/>
                <a:gd name="connsiteY4" fmla="*/ 254980 h 509959"/>
                <a:gd name="connsiteX5" fmla="*/ 403005 w 533556"/>
                <a:gd name="connsiteY5" fmla="*/ 254980 h 509959"/>
                <a:gd name="connsiteX6" fmla="*/ 266778 w 533556"/>
                <a:gd name="connsiteY6" fmla="*/ 107658 h 509959"/>
                <a:gd name="connsiteX7" fmla="*/ 130551 w 533556"/>
                <a:gd name="connsiteY7" fmla="*/ 254980 h 509959"/>
                <a:gd name="connsiteX8" fmla="*/ 266778 w 533556"/>
                <a:gd name="connsiteY8" fmla="*/ 402301 h 509959"/>
                <a:gd name="connsiteX9" fmla="*/ 403005 w 533556"/>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6" h="509959">
                  <a:moveTo>
                    <a:pt x="0" y="254980"/>
                  </a:moveTo>
                  <a:cubicBezTo>
                    <a:pt x="0" y="107658"/>
                    <a:pt x="113522" y="0"/>
                    <a:pt x="266778" y="0"/>
                  </a:cubicBezTo>
                  <a:cubicBezTo>
                    <a:pt x="420034" y="0"/>
                    <a:pt x="533556" y="107658"/>
                    <a:pt x="533556" y="254980"/>
                  </a:cubicBezTo>
                  <a:cubicBezTo>
                    <a:pt x="533556" y="402301"/>
                    <a:pt x="420034" y="509959"/>
                    <a:pt x="266778" y="509959"/>
                  </a:cubicBezTo>
                  <a:cubicBezTo>
                    <a:pt x="113522" y="509959"/>
                    <a:pt x="0" y="402301"/>
                    <a:pt x="0" y="254980"/>
                  </a:cubicBezTo>
                  <a:close/>
                  <a:moveTo>
                    <a:pt x="403005" y="254980"/>
                  </a:moveTo>
                  <a:cubicBezTo>
                    <a:pt x="403005" y="164320"/>
                    <a:pt x="346244" y="107658"/>
                    <a:pt x="266778" y="107658"/>
                  </a:cubicBezTo>
                  <a:cubicBezTo>
                    <a:pt x="187312" y="107658"/>
                    <a:pt x="130551" y="164320"/>
                    <a:pt x="130551" y="254980"/>
                  </a:cubicBezTo>
                  <a:cubicBezTo>
                    <a:pt x="130551" y="345639"/>
                    <a:pt x="187312" y="402301"/>
                    <a:pt x="266778" y="402301"/>
                  </a:cubicBezTo>
                  <a:cubicBezTo>
                    <a:pt x="346244" y="402301"/>
                    <a:pt x="403005" y="345639"/>
                    <a:pt x="403005" y="254980"/>
                  </a:cubicBezTo>
                  <a:close/>
                </a:path>
              </a:pathLst>
            </a:custGeom>
            <a:grpFill/>
            <a:ln w="56761"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6512FE6D-79C0-2EC0-7392-E957AF4FA57D}"/>
                </a:ext>
              </a:extLst>
            </p:cNvPr>
            <p:cNvSpPr/>
            <p:nvPr/>
          </p:nvSpPr>
          <p:spPr>
            <a:xfrm>
              <a:off x="9701892" y="7255093"/>
              <a:ext cx="340567" cy="498626"/>
            </a:xfrm>
            <a:custGeom>
              <a:avLst/>
              <a:gdLst>
                <a:gd name="connsiteX0" fmla="*/ 0 w 340567"/>
                <a:gd name="connsiteY0" fmla="*/ 487294 h 498626"/>
                <a:gd name="connsiteX1" fmla="*/ 0 w 340567"/>
                <a:gd name="connsiteY1" fmla="*/ 16998 h 498626"/>
                <a:gd name="connsiteX2" fmla="*/ 11352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2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2"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7" y="107658"/>
                    <a:pt x="119199" y="135989"/>
                    <a:pt x="119199" y="237981"/>
                  </a:cubicBezTo>
                  <a:lnTo>
                    <a:pt x="119199" y="487294"/>
                  </a:lnTo>
                  <a:cubicBezTo>
                    <a:pt x="119199" y="492961"/>
                    <a:pt x="113522" y="498626"/>
                    <a:pt x="107846" y="498626"/>
                  </a:cubicBezTo>
                  <a:lnTo>
                    <a:pt x="11352"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4544761A-E59C-4C33-C801-052A8A051170}"/>
                </a:ext>
              </a:extLst>
            </p:cNvPr>
            <p:cNvSpPr/>
            <p:nvPr/>
          </p:nvSpPr>
          <p:spPr>
            <a:xfrm>
              <a:off x="10093544" y="7266425"/>
              <a:ext cx="471118" cy="691278"/>
            </a:xfrm>
            <a:custGeom>
              <a:avLst/>
              <a:gdLst>
                <a:gd name="connsiteX0" fmla="*/ 34057 w 471118"/>
                <a:gd name="connsiteY0" fmla="*/ 674279 h 691278"/>
                <a:gd name="connsiteX1" fmla="*/ 22705 w 471118"/>
                <a:gd name="connsiteY1" fmla="*/ 657281 h 691278"/>
                <a:gd name="connsiteX2" fmla="*/ 22705 w 471118"/>
                <a:gd name="connsiteY2" fmla="*/ 572287 h 691278"/>
                <a:gd name="connsiteX3" fmla="*/ 28381 w 471118"/>
                <a:gd name="connsiteY3" fmla="*/ 560955 h 691278"/>
                <a:gd name="connsiteX4" fmla="*/ 107847 w 471118"/>
                <a:gd name="connsiteY4" fmla="*/ 583620 h 691278"/>
                <a:gd name="connsiteX5" fmla="*/ 204341 w 471118"/>
                <a:gd name="connsiteY5" fmla="*/ 475962 h 691278"/>
                <a:gd name="connsiteX6" fmla="*/ 5676 w 471118"/>
                <a:gd name="connsiteY6" fmla="*/ 16999 h 691278"/>
                <a:gd name="connsiteX7" fmla="*/ 0 w 471118"/>
                <a:gd name="connsiteY7" fmla="*/ 5666 h 691278"/>
                <a:gd name="connsiteX8" fmla="*/ 5676 w 471118"/>
                <a:gd name="connsiteY8" fmla="*/ 0 h 691278"/>
                <a:gd name="connsiteX9" fmla="*/ 119199 w 471118"/>
                <a:gd name="connsiteY9" fmla="*/ 0 h 691278"/>
                <a:gd name="connsiteX10" fmla="*/ 130551 w 471118"/>
                <a:gd name="connsiteY10" fmla="*/ 11332 h 691278"/>
                <a:gd name="connsiteX11" fmla="*/ 249750 w 471118"/>
                <a:gd name="connsiteY11" fmla="*/ 317308 h 691278"/>
                <a:gd name="connsiteX12" fmla="*/ 346244 w 471118"/>
                <a:gd name="connsiteY12" fmla="*/ 11332 h 691278"/>
                <a:gd name="connsiteX13" fmla="*/ 357596 w 471118"/>
                <a:gd name="connsiteY13" fmla="*/ 0 h 691278"/>
                <a:gd name="connsiteX14" fmla="*/ 465443 w 471118"/>
                <a:gd name="connsiteY14" fmla="*/ 0 h 691278"/>
                <a:gd name="connsiteX15" fmla="*/ 471118 w 471118"/>
                <a:gd name="connsiteY15" fmla="*/ 5666 h 691278"/>
                <a:gd name="connsiteX16" fmla="*/ 465443 w 471118"/>
                <a:gd name="connsiteY16" fmla="*/ 16999 h 691278"/>
                <a:gd name="connsiteX17" fmla="*/ 283806 w 471118"/>
                <a:gd name="connsiteY17" fmla="*/ 538291 h 691278"/>
                <a:gd name="connsiteX18" fmla="*/ 107847 w 471118"/>
                <a:gd name="connsiteY18" fmla="*/ 691278 h 691278"/>
                <a:gd name="connsiteX19" fmla="*/ 34057 w 471118"/>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118"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7" y="583620"/>
                  </a:cubicBezTo>
                  <a:cubicBezTo>
                    <a:pt x="158932" y="583620"/>
                    <a:pt x="187312" y="555289"/>
                    <a:pt x="204341" y="475962"/>
                  </a:cubicBezTo>
                  <a:lnTo>
                    <a:pt x="5676" y="16999"/>
                  </a:lnTo>
                  <a:cubicBezTo>
                    <a:pt x="5676" y="11332"/>
                    <a:pt x="0" y="11332"/>
                    <a:pt x="0" y="5666"/>
                  </a:cubicBezTo>
                  <a:cubicBezTo>
                    <a:pt x="0" y="0"/>
                    <a:pt x="5676" y="0"/>
                    <a:pt x="5676" y="0"/>
                  </a:cubicBezTo>
                  <a:lnTo>
                    <a:pt x="119199" y="0"/>
                  </a:lnTo>
                  <a:cubicBezTo>
                    <a:pt x="124875" y="0"/>
                    <a:pt x="130551" y="5666"/>
                    <a:pt x="130551" y="11332"/>
                  </a:cubicBezTo>
                  <a:lnTo>
                    <a:pt x="249750" y="317308"/>
                  </a:lnTo>
                  <a:lnTo>
                    <a:pt x="346244" y="11332"/>
                  </a:lnTo>
                  <a:cubicBezTo>
                    <a:pt x="346244" y="5666"/>
                    <a:pt x="351920" y="0"/>
                    <a:pt x="357596" y="0"/>
                  </a:cubicBezTo>
                  <a:lnTo>
                    <a:pt x="465443" y="0"/>
                  </a:lnTo>
                  <a:cubicBezTo>
                    <a:pt x="471118" y="0"/>
                    <a:pt x="471118" y="0"/>
                    <a:pt x="471118" y="5666"/>
                  </a:cubicBezTo>
                  <a:cubicBezTo>
                    <a:pt x="471118" y="5666"/>
                    <a:pt x="471118" y="11332"/>
                    <a:pt x="465443" y="16999"/>
                  </a:cubicBezTo>
                  <a:lnTo>
                    <a:pt x="283806" y="538291"/>
                  </a:lnTo>
                  <a:cubicBezTo>
                    <a:pt x="238398" y="662947"/>
                    <a:pt x="175960" y="691278"/>
                    <a:pt x="107847" y="691278"/>
                  </a:cubicBezTo>
                  <a:cubicBezTo>
                    <a:pt x="85142" y="691278"/>
                    <a:pt x="56761" y="685612"/>
                    <a:pt x="34057" y="674279"/>
                  </a:cubicBezTo>
                  <a:close/>
                </a:path>
              </a:pathLst>
            </a:custGeom>
            <a:grpFill/>
            <a:ln w="56761" cap="flat">
              <a:noFill/>
              <a:prstDash val="solid"/>
              <a:miter/>
            </a:ln>
          </p:spPr>
          <p:txBody>
            <a:bodyPr rtlCol="0" anchor="ctr"/>
            <a:lstStyle/>
            <a:p>
              <a:pPr algn="l" rtl="0"/>
              <a:endParaRPr lang="en-US"/>
            </a:p>
          </p:txBody>
        </p:sp>
      </p:grpSp>
      <p:sp>
        <p:nvSpPr>
          <p:cNvPr id="22" name="Picture Placeholder 21">
            <a:extLst>
              <a:ext uri="{FF2B5EF4-FFF2-40B4-BE49-F238E27FC236}">
                <a16:creationId xmlns:a16="http://schemas.microsoft.com/office/drawing/2014/main" id="{9181205B-6FC6-6B83-2578-60E003F561A7}"/>
              </a:ext>
            </a:extLst>
          </p:cNvPr>
          <p:cNvSpPr>
            <a:spLocks noGrp="1"/>
          </p:cNvSpPr>
          <p:nvPr>
            <p:ph type="pic" sz="quarter" idx="28" hasCustomPrompt="1"/>
          </p:nvPr>
        </p:nvSpPr>
        <p:spPr>
          <a:xfrm>
            <a:off x="1875168" y="864202"/>
            <a:ext cx="8498510" cy="4660914"/>
          </a:xfrm>
          <a:custGeom>
            <a:avLst/>
            <a:gdLst>
              <a:gd name="connsiteX0" fmla="*/ 1077036 w 8498510"/>
              <a:gd name="connsiteY0" fmla="*/ 1482385 h 4660914"/>
              <a:gd name="connsiteX1" fmla="*/ 1111001 w 8498510"/>
              <a:gd name="connsiteY1" fmla="*/ 1494761 h 4660914"/>
              <a:gd name="connsiteX2" fmla="*/ 1144253 w 8498510"/>
              <a:gd name="connsiteY2" fmla="*/ 1509048 h 4660914"/>
              <a:gd name="connsiteX3" fmla="*/ 1176747 w 8498510"/>
              <a:gd name="connsiteY3" fmla="*/ 1525190 h 4660914"/>
              <a:gd name="connsiteX4" fmla="*/ 1208438 w 8498510"/>
              <a:gd name="connsiteY4" fmla="*/ 1543136 h 4660914"/>
              <a:gd name="connsiteX5" fmla="*/ 1239282 w 8498510"/>
              <a:gd name="connsiteY5" fmla="*/ 1562831 h 4660914"/>
              <a:gd name="connsiteX6" fmla="*/ 1269233 w 8498510"/>
              <a:gd name="connsiteY6" fmla="*/ 1584222 h 4660914"/>
              <a:gd name="connsiteX7" fmla="*/ 1298249 w 8498510"/>
              <a:gd name="connsiteY7" fmla="*/ 1607256 h 4660914"/>
              <a:gd name="connsiteX8" fmla="*/ 1326284 w 8498510"/>
              <a:gd name="connsiteY8" fmla="*/ 1631880 h 4660914"/>
              <a:gd name="connsiteX9" fmla="*/ 1353293 w 8498510"/>
              <a:gd name="connsiteY9" fmla="*/ 1658038 h 4660914"/>
              <a:gd name="connsiteX10" fmla="*/ 1379233 w 8498510"/>
              <a:gd name="connsiteY10" fmla="*/ 1685678 h 4660914"/>
              <a:gd name="connsiteX11" fmla="*/ 1404057 w 8498510"/>
              <a:gd name="connsiteY11" fmla="*/ 1714748 h 4660914"/>
              <a:gd name="connsiteX12" fmla="*/ 1427722 w 8498510"/>
              <a:gd name="connsiteY12" fmla="*/ 1745191 h 4660914"/>
              <a:gd name="connsiteX13" fmla="*/ 1450184 w 8498510"/>
              <a:gd name="connsiteY13" fmla="*/ 1776956 h 4660914"/>
              <a:gd name="connsiteX14" fmla="*/ 1471396 w 8498510"/>
              <a:gd name="connsiteY14" fmla="*/ 1809990 h 4660914"/>
              <a:gd name="connsiteX15" fmla="*/ 1491317 w 8498510"/>
              <a:gd name="connsiteY15" fmla="*/ 1844239 h 4660914"/>
              <a:gd name="connsiteX16" fmla="*/ 1509900 w 8498510"/>
              <a:gd name="connsiteY16" fmla="*/ 1879647 h 4660914"/>
              <a:gd name="connsiteX17" fmla="*/ 1527099 w 8498510"/>
              <a:gd name="connsiteY17" fmla="*/ 1916163 h 4660914"/>
              <a:gd name="connsiteX18" fmla="*/ 1542874 w 8498510"/>
              <a:gd name="connsiteY18" fmla="*/ 1953733 h 4660914"/>
              <a:gd name="connsiteX19" fmla="*/ 1557176 w 8498510"/>
              <a:gd name="connsiteY19" fmla="*/ 1992303 h 4660914"/>
              <a:gd name="connsiteX20" fmla="*/ 1569964 w 8498510"/>
              <a:gd name="connsiteY20" fmla="*/ 2031820 h 4660914"/>
              <a:gd name="connsiteX21" fmla="*/ 1581189 w 8498510"/>
              <a:gd name="connsiteY21" fmla="*/ 2072231 h 4660914"/>
              <a:gd name="connsiteX22" fmla="*/ 1590812 w 8498510"/>
              <a:gd name="connsiteY22" fmla="*/ 2113481 h 4660914"/>
              <a:gd name="connsiteX23" fmla="*/ 1598784 w 8498510"/>
              <a:gd name="connsiteY23" fmla="*/ 2155519 h 4660914"/>
              <a:gd name="connsiteX24" fmla="*/ 1605062 w 8498510"/>
              <a:gd name="connsiteY24" fmla="*/ 2198288 h 4660914"/>
              <a:gd name="connsiteX25" fmla="*/ 1609599 w 8498510"/>
              <a:gd name="connsiteY25" fmla="*/ 2241705 h 4660914"/>
              <a:gd name="connsiteX26" fmla="*/ 1612359 w 8498510"/>
              <a:gd name="connsiteY26" fmla="*/ 2285811 h 4660914"/>
              <a:gd name="connsiteX27" fmla="*/ 1613286 w 8498510"/>
              <a:gd name="connsiteY27" fmla="*/ 2330457 h 4660914"/>
              <a:gd name="connsiteX28" fmla="*/ 1612360 w 8498510"/>
              <a:gd name="connsiteY28" fmla="*/ 2375022 h 4660914"/>
              <a:gd name="connsiteX29" fmla="*/ 1609601 w 8498510"/>
              <a:gd name="connsiteY29" fmla="*/ 2419179 h 4660914"/>
              <a:gd name="connsiteX30" fmla="*/ 1605062 w 8498510"/>
              <a:gd name="connsiteY30" fmla="*/ 2462627 h 4660914"/>
              <a:gd name="connsiteX31" fmla="*/ 1598784 w 8498510"/>
              <a:gd name="connsiteY31" fmla="*/ 2505398 h 4660914"/>
              <a:gd name="connsiteX32" fmla="*/ 1590812 w 8498510"/>
              <a:gd name="connsiteY32" fmla="*/ 2547435 h 4660914"/>
              <a:gd name="connsiteX33" fmla="*/ 1581189 w 8498510"/>
              <a:gd name="connsiteY33" fmla="*/ 2588684 h 4660914"/>
              <a:gd name="connsiteX34" fmla="*/ 1569964 w 8498510"/>
              <a:gd name="connsiteY34" fmla="*/ 2629095 h 4660914"/>
              <a:gd name="connsiteX35" fmla="*/ 1557176 w 8498510"/>
              <a:gd name="connsiteY35" fmla="*/ 2668612 h 4660914"/>
              <a:gd name="connsiteX36" fmla="*/ 1542874 w 8498510"/>
              <a:gd name="connsiteY36" fmla="*/ 2707183 h 4660914"/>
              <a:gd name="connsiteX37" fmla="*/ 1527099 w 8498510"/>
              <a:gd name="connsiteY37" fmla="*/ 2744753 h 4660914"/>
              <a:gd name="connsiteX38" fmla="*/ 1509900 w 8498510"/>
              <a:gd name="connsiteY38" fmla="*/ 2781269 h 4660914"/>
              <a:gd name="connsiteX39" fmla="*/ 1491317 w 8498510"/>
              <a:gd name="connsiteY39" fmla="*/ 2816678 h 4660914"/>
              <a:gd name="connsiteX40" fmla="*/ 1471396 w 8498510"/>
              <a:gd name="connsiteY40" fmla="*/ 2850926 h 4660914"/>
              <a:gd name="connsiteX41" fmla="*/ 1450184 w 8498510"/>
              <a:gd name="connsiteY41" fmla="*/ 2883959 h 4660914"/>
              <a:gd name="connsiteX42" fmla="*/ 1427722 w 8498510"/>
              <a:gd name="connsiteY42" fmla="*/ 2915725 h 4660914"/>
              <a:gd name="connsiteX43" fmla="*/ 1404057 w 8498510"/>
              <a:gd name="connsiteY43" fmla="*/ 2946168 h 4660914"/>
              <a:gd name="connsiteX44" fmla="*/ 1379233 w 8498510"/>
              <a:gd name="connsiteY44" fmla="*/ 2975237 h 4660914"/>
              <a:gd name="connsiteX45" fmla="*/ 1353293 w 8498510"/>
              <a:gd name="connsiteY45" fmla="*/ 3002878 h 4660914"/>
              <a:gd name="connsiteX46" fmla="*/ 1326284 w 8498510"/>
              <a:gd name="connsiteY46" fmla="*/ 3029037 h 4660914"/>
              <a:gd name="connsiteX47" fmla="*/ 1298249 w 8498510"/>
              <a:gd name="connsiteY47" fmla="*/ 3053660 h 4660914"/>
              <a:gd name="connsiteX48" fmla="*/ 1269233 w 8498510"/>
              <a:gd name="connsiteY48" fmla="*/ 3076693 h 4660914"/>
              <a:gd name="connsiteX49" fmla="*/ 1239282 w 8498510"/>
              <a:gd name="connsiteY49" fmla="*/ 3098085 h 4660914"/>
              <a:gd name="connsiteX50" fmla="*/ 1208438 w 8498510"/>
              <a:gd name="connsiteY50" fmla="*/ 3117781 h 4660914"/>
              <a:gd name="connsiteX51" fmla="*/ 1176747 w 8498510"/>
              <a:gd name="connsiteY51" fmla="*/ 3135726 h 4660914"/>
              <a:gd name="connsiteX52" fmla="*/ 1144253 w 8498510"/>
              <a:gd name="connsiteY52" fmla="*/ 3151869 h 4660914"/>
              <a:gd name="connsiteX53" fmla="*/ 1111001 w 8498510"/>
              <a:gd name="connsiteY53" fmla="*/ 3166154 h 4660914"/>
              <a:gd name="connsiteX54" fmla="*/ 1077036 w 8498510"/>
              <a:gd name="connsiteY54" fmla="*/ 3178530 h 4660914"/>
              <a:gd name="connsiteX55" fmla="*/ 0 w 8498510"/>
              <a:gd name="connsiteY55" fmla="*/ 2330457 h 4660914"/>
              <a:gd name="connsiteX56" fmla="*/ 2959660 w 8498510"/>
              <a:gd name="connsiteY56" fmla="*/ 0 h 4660914"/>
              <a:gd name="connsiteX57" fmla="*/ 8498510 w 8498510"/>
              <a:gd name="connsiteY57" fmla="*/ 0 h 4660914"/>
              <a:gd name="connsiteX58" fmla="*/ 8498510 w 8498510"/>
              <a:gd name="connsiteY58" fmla="*/ 4660914 h 4660914"/>
              <a:gd name="connsiteX59" fmla="*/ 2959660 w 8498510"/>
              <a:gd name="connsiteY59" fmla="*/ 4660914 h 4660914"/>
              <a:gd name="connsiteX60" fmla="*/ 1456755 w 8498510"/>
              <a:gd name="connsiteY60" fmla="*/ 3477524 h 4660914"/>
              <a:gd name="connsiteX61" fmla="*/ 1488657 w 8498510"/>
              <a:gd name="connsiteY61" fmla="*/ 3456415 h 4660914"/>
              <a:gd name="connsiteX62" fmla="*/ 1519904 w 8498510"/>
              <a:gd name="connsiteY62" fmla="*/ 3434211 h 4660914"/>
              <a:gd name="connsiteX63" fmla="*/ 1550474 w 8498510"/>
              <a:gd name="connsiteY63" fmla="*/ 3410939 h 4660914"/>
              <a:gd name="connsiteX64" fmla="*/ 1580350 w 8498510"/>
              <a:gd name="connsiteY64" fmla="*/ 3386618 h 4660914"/>
              <a:gd name="connsiteX65" fmla="*/ 1609509 w 8498510"/>
              <a:gd name="connsiteY65" fmla="*/ 3361275 h 4660914"/>
              <a:gd name="connsiteX66" fmla="*/ 1637930 w 8498510"/>
              <a:gd name="connsiteY66" fmla="*/ 3334930 h 4660914"/>
              <a:gd name="connsiteX67" fmla="*/ 1665593 w 8498510"/>
              <a:gd name="connsiteY67" fmla="*/ 3307609 h 4660914"/>
              <a:gd name="connsiteX68" fmla="*/ 1692477 w 8498510"/>
              <a:gd name="connsiteY68" fmla="*/ 3279333 h 4660914"/>
              <a:gd name="connsiteX69" fmla="*/ 1718561 w 8498510"/>
              <a:gd name="connsiteY69" fmla="*/ 3250127 h 4660914"/>
              <a:gd name="connsiteX70" fmla="*/ 1743824 w 8498510"/>
              <a:gd name="connsiteY70" fmla="*/ 3220013 h 4660914"/>
              <a:gd name="connsiteX71" fmla="*/ 1768246 w 8498510"/>
              <a:gd name="connsiteY71" fmla="*/ 3189015 h 4660914"/>
              <a:gd name="connsiteX72" fmla="*/ 1791807 w 8498510"/>
              <a:gd name="connsiteY72" fmla="*/ 3157156 h 4660914"/>
              <a:gd name="connsiteX73" fmla="*/ 1814484 w 8498510"/>
              <a:gd name="connsiteY73" fmla="*/ 3124459 h 4660914"/>
              <a:gd name="connsiteX74" fmla="*/ 1836256 w 8498510"/>
              <a:gd name="connsiteY74" fmla="*/ 3090950 h 4660914"/>
              <a:gd name="connsiteX75" fmla="*/ 1857105 w 8498510"/>
              <a:gd name="connsiteY75" fmla="*/ 3056647 h 4660914"/>
              <a:gd name="connsiteX76" fmla="*/ 1877010 w 8498510"/>
              <a:gd name="connsiteY76" fmla="*/ 3021578 h 4660914"/>
              <a:gd name="connsiteX77" fmla="*/ 1895947 w 8498510"/>
              <a:gd name="connsiteY77" fmla="*/ 2985763 h 4660914"/>
              <a:gd name="connsiteX78" fmla="*/ 1913899 w 8498510"/>
              <a:gd name="connsiteY78" fmla="*/ 2949228 h 4660914"/>
              <a:gd name="connsiteX79" fmla="*/ 1930842 w 8498510"/>
              <a:gd name="connsiteY79" fmla="*/ 2911993 h 4660914"/>
              <a:gd name="connsiteX80" fmla="*/ 1946756 w 8498510"/>
              <a:gd name="connsiteY80" fmla="*/ 2874085 h 4660914"/>
              <a:gd name="connsiteX81" fmla="*/ 1961623 w 8498510"/>
              <a:gd name="connsiteY81" fmla="*/ 2835526 h 4660914"/>
              <a:gd name="connsiteX82" fmla="*/ 1975418 w 8498510"/>
              <a:gd name="connsiteY82" fmla="*/ 2796337 h 4660914"/>
              <a:gd name="connsiteX83" fmla="*/ 1988124 w 8498510"/>
              <a:gd name="connsiteY83" fmla="*/ 2756545 h 4660914"/>
              <a:gd name="connsiteX84" fmla="*/ 1999718 w 8498510"/>
              <a:gd name="connsiteY84" fmla="*/ 2716169 h 4660914"/>
              <a:gd name="connsiteX85" fmla="*/ 2010180 w 8498510"/>
              <a:gd name="connsiteY85" fmla="*/ 2675236 h 4660914"/>
              <a:gd name="connsiteX86" fmla="*/ 2019488 w 8498510"/>
              <a:gd name="connsiteY86" fmla="*/ 2633768 h 4660914"/>
              <a:gd name="connsiteX87" fmla="*/ 2027623 w 8498510"/>
              <a:gd name="connsiteY87" fmla="*/ 2591787 h 4660914"/>
              <a:gd name="connsiteX88" fmla="*/ 2034564 w 8498510"/>
              <a:gd name="connsiteY88" fmla="*/ 2549318 h 4660914"/>
              <a:gd name="connsiteX89" fmla="*/ 2040288 w 8498510"/>
              <a:gd name="connsiteY89" fmla="*/ 2506383 h 4660914"/>
              <a:gd name="connsiteX90" fmla="*/ 2044777 w 8498510"/>
              <a:gd name="connsiteY90" fmla="*/ 2463007 h 4660914"/>
              <a:gd name="connsiteX91" fmla="*/ 2048010 w 8498510"/>
              <a:gd name="connsiteY91" fmla="*/ 2419212 h 4660914"/>
              <a:gd name="connsiteX92" fmla="*/ 2049961 w 8498510"/>
              <a:gd name="connsiteY92" fmla="*/ 2375104 h 4660914"/>
              <a:gd name="connsiteX93" fmla="*/ 2050621 w 8498510"/>
              <a:gd name="connsiteY93" fmla="*/ 2330456 h 4660914"/>
              <a:gd name="connsiteX94" fmla="*/ 2049964 w 8498510"/>
              <a:gd name="connsiteY94" fmla="*/ 2285894 h 4660914"/>
              <a:gd name="connsiteX95" fmla="*/ 2048011 w 8498510"/>
              <a:gd name="connsiteY95" fmla="*/ 2241736 h 4660914"/>
              <a:gd name="connsiteX96" fmla="*/ 2044777 w 8498510"/>
              <a:gd name="connsiteY96" fmla="*/ 2197910 h 4660914"/>
              <a:gd name="connsiteX97" fmla="*/ 2040288 w 8498510"/>
              <a:gd name="connsiteY97" fmla="*/ 2154533 h 4660914"/>
              <a:gd name="connsiteX98" fmla="*/ 2034564 w 8498510"/>
              <a:gd name="connsiteY98" fmla="*/ 2111599 h 4660914"/>
              <a:gd name="connsiteX99" fmla="*/ 2027623 w 8498510"/>
              <a:gd name="connsiteY99" fmla="*/ 2069131 h 4660914"/>
              <a:gd name="connsiteX100" fmla="*/ 2019488 w 8498510"/>
              <a:gd name="connsiteY100" fmla="*/ 2027151 h 4660914"/>
              <a:gd name="connsiteX101" fmla="*/ 2010180 w 8498510"/>
              <a:gd name="connsiteY101" fmla="*/ 1985682 h 4660914"/>
              <a:gd name="connsiteX102" fmla="*/ 1999718 w 8498510"/>
              <a:gd name="connsiteY102" fmla="*/ 1944750 h 4660914"/>
              <a:gd name="connsiteX103" fmla="*/ 1988124 w 8498510"/>
              <a:gd name="connsiteY103" fmla="*/ 1904374 h 4660914"/>
              <a:gd name="connsiteX104" fmla="*/ 1975418 w 8498510"/>
              <a:gd name="connsiteY104" fmla="*/ 1864581 h 4660914"/>
              <a:gd name="connsiteX105" fmla="*/ 1961623 w 8498510"/>
              <a:gd name="connsiteY105" fmla="*/ 1825392 h 4660914"/>
              <a:gd name="connsiteX106" fmla="*/ 1946756 w 8498510"/>
              <a:gd name="connsiteY106" fmla="*/ 1786833 h 4660914"/>
              <a:gd name="connsiteX107" fmla="*/ 1930842 w 8498510"/>
              <a:gd name="connsiteY107" fmla="*/ 1748925 h 4660914"/>
              <a:gd name="connsiteX108" fmla="*/ 1913899 w 8498510"/>
              <a:gd name="connsiteY108" fmla="*/ 1711692 h 4660914"/>
              <a:gd name="connsiteX109" fmla="*/ 1895947 w 8498510"/>
              <a:gd name="connsiteY109" fmla="*/ 1675156 h 4660914"/>
              <a:gd name="connsiteX110" fmla="*/ 1877010 w 8498510"/>
              <a:gd name="connsiteY110" fmla="*/ 1639342 h 4660914"/>
              <a:gd name="connsiteX111" fmla="*/ 1857105 w 8498510"/>
              <a:gd name="connsiteY111" fmla="*/ 1604272 h 4660914"/>
              <a:gd name="connsiteX112" fmla="*/ 1836256 w 8498510"/>
              <a:gd name="connsiteY112" fmla="*/ 1569971 h 4660914"/>
              <a:gd name="connsiteX113" fmla="*/ 1814484 w 8498510"/>
              <a:gd name="connsiteY113" fmla="*/ 1536460 h 4660914"/>
              <a:gd name="connsiteX114" fmla="*/ 1791807 w 8498510"/>
              <a:gd name="connsiteY114" fmla="*/ 1503764 h 4660914"/>
              <a:gd name="connsiteX115" fmla="*/ 1768246 w 8498510"/>
              <a:gd name="connsiteY115" fmla="*/ 1471904 h 4660914"/>
              <a:gd name="connsiteX116" fmla="*/ 1743824 w 8498510"/>
              <a:gd name="connsiteY116" fmla="*/ 1440907 h 4660914"/>
              <a:gd name="connsiteX117" fmla="*/ 1718561 w 8498510"/>
              <a:gd name="connsiteY117" fmla="*/ 1410794 h 4660914"/>
              <a:gd name="connsiteX118" fmla="*/ 1692477 w 8498510"/>
              <a:gd name="connsiteY118" fmla="*/ 1381586 h 4660914"/>
              <a:gd name="connsiteX119" fmla="*/ 1665593 w 8498510"/>
              <a:gd name="connsiteY119" fmla="*/ 1353312 h 4660914"/>
              <a:gd name="connsiteX120" fmla="*/ 1637930 w 8498510"/>
              <a:gd name="connsiteY120" fmla="*/ 1325990 h 4660914"/>
              <a:gd name="connsiteX121" fmla="*/ 1609509 w 8498510"/>
              <a:gd name="connsiteY121" fmla="*/ 1299647 h 4660914"/>
              <a:gd name="connsiteX122" fmla="*/ 1580350 w 8498510"/>
              <a:gd name="connsiteY122" fmla="*/ 1274303 h 4660914"/>
              <a:gd name="connsiteX123" fmla="*/ 1550474 w 8498510"/>
              <a:gd name="connsiteY123" fmla="*/ 1249983 h 4660914"/>
              <a:gd name="connsiteX124" fmla="*/ 1519904 w 8498510"/>
              <a:gd name="connsiteY124" fmla="*/ 1226711 h 4660914"/>
              <a:gd name="connsiteX125" fmla="*/ 1488657 w 8498510"/>
              <a:gd name="connsiteY125" fmla="*/ 1204509 h 4660914"/>
              <a:gd name="connsiteX126" fmla="*/ 1456755 w 8498510"/>
              <a:gd name="connsiteY126" fmla="*/ 1183401 h 466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8498510" h="4660914">
                <a:moveTo>
                  <a:pt x="1077036" y="1482385"/>
                </a:moveTo>
                <a:lnTo>
                  <a:pt x="1111001" y="1494761"/>
                </a:lnTo>
                <a:lnTo>
                  <a:pt x="1144253" y="1509048"/>
                </a:lnTo>
                <a:lnTo>
                  <a:pt x="1176747" y="1525190"/>
                </a:lnTo>
                <a:lnTo>
                  <a:pt x="1208438" y="1543136"/>
                </a:lnTo>
                <a:lnTo>
                  <a:pt x="1239282" y="1562831"/>
                </a:lnTo>
                <a:lnTo>
                  <a:pt x="1269233" y="1584222"/>
                </a:lnTo>
                <a:lnTo>
                  <a:pt x="1298249" y="1607256"/>
                </a:lnTo>
                <a:lnTo>
                  <a:pt x="1326284" y="1631880"/>
                </a:lnTo>
                <a:lnTo>
                  <a:pt x="1353293" y="1658038"/>
                </a:lnTo>
                <a:lnTo>
                  <a:pt x="1379233" y="1685678"/>
                </a:lnTo>
                <a:lnTo>
                  <a:pt x="1404057" y="1714748"/>
                </a:lnTo>
                <a:lnTo>
                  <a:pt x="1427722" y="1745191"/>
                </a:lnTo>
                <a:lnTo>
                  <a:pt x="1450184" y="1776956"/>
                </a:lnTo>
                <a:lnTo>
                  <a:pt x="1471396" y="1809990"/>
                </a:lnTo>
                <a:lnTo>
                  <a:pt x="1491317" y="1844239"/>
                </a:lnTo>
                <a:lnTo>
                  <a:pt x="1509900" y="1879647"/>
                </a:lnTo>
                <a:lnTo>
                  <a:pt x="1527099" y="1916163"/>
                </a:lnTo>
                <a:lnTo>
                  <a:pt x="1542874" y="1953733"/>
                </a:lnTo>
                <a:lnTo>
                  <a:pt x="1557176" y="1992303"/>
                </a:lnTo>
                <a:lnTo>
                  <a:pt x="1569964" y="2031820"/>
                </a:lnTo>
                <a:lnTo>
                  <a:pt x="1581189" y="2072231"/>
                </a:lnTo>
                <a:lnTo>
                  <a:pt x="1590812" y="2113481"/>
                </a:lnTo>
                <a:lnTo>
                  <a:pt x="1598784" y="2155519"/>
                </a:lnTo>
                <a:lnTo>
                  <a:pt x="1605062" y="2198288"/>
                </a:lnTo>
                <a:lnTo>
                  <a:pt x="1609599" y="2241705"/>
                </a:lnTo>
                <a:lnTo>
                  <a:pt x="1612359" y="2285811"/>
                </a:lnTo>
                <a:lnTo>
                  <a:pt x="1613286" y="2330457"/>
                </a:lnTo>
                <a:lnTo>
                  <a:pt x="1612360" y="2375022"/>
                </a:lnTo>
                <a:lnTo>
                  <a:pt x="1609601" y="2419179"/>
                </a:lnTo>
                <a:lnTo>
                  <a:pt x="1605062" y="2462627"/>
                </a:lnTo>
                <a:lnTo>
                  <a:pt x="1598784" y="2505398"/>
                </a:lnTo>
                <a:lnTo>
                  <a:pt x="1590812" y="2547435"/>
                </a:lnTo>
                <a:lnTo>
                  <a:pt x="1581189" y="2588684"/>
                </a:lnTo>
                <a:lnTo>
                  <a:pt x="1569964" y="2629095"/>
                </a:lnTo>
                <a:lnTo>
                  <a:pt x="1557176" y="2668612"/>
                </a:lnTo>
                <a:lnTo>
                  <a:pt x="1542874" y="2707183"/>
                </a:lnTo>
                <a:lnTo>
                  <a:pt x="1527099" y="2744753"/>
                </a:lnTo>
                <a:lnTo>
                  <a:pt x="1509900" y="2781269"/>
                </a:lnTo>
                <a:lnTo>
                  <a:pt x="1491317" y="2816678"/>
                </a:lnTo>
                <a:lnTo>
                  <a:pt x="1471396" y="2850926"/>
                </a:lnTo>
                <a:lnTo>
                  <a:pt x="1450184" y="2883959"/>
                </a:lnTo>
                <a:lnTo>
                  <a:pt x="1427722" y="2915725"/>
                </a:lnTo>
                <a:lnTo>
                  <a:pt x="1404057" y="2946168"/>
                </a:lnTo>
                <a:lnTo>
                  <a:pt x="1379233" y="2975237"/>
                </a:lnTo>
                <a:lnTo>
                  <a:pt x="1353293" y="3002878"/>
                </a:lnTo>
                <a:lnTo>
                  <a:pt x="1326284" y="3029037"/>
                </a:lnTo>
                <a:lnTo>
                  <a:pt x="1298249" y="3053660"/>
                </a:lnTo>
                <a:lnTo>
                  <a:pt x="1269233" y="3076693"/>
                </a:lnTo>
                <a:lnTo>
                  <a:pt x="1239282" y="3098085"/>
                </a:lnTo>
                <a:lnTo>
                  <a:pt x="1208438" y="3117781"/>
                </a:lnTo>
                <a:lnTo>
                  <a:pt x="1176747" y="3135726"/>
                </a:lnTo>
                <a:lnTo>
                  <a:pt x="1144253" y="3151869"/>
                </a:lnTo>
                <a:lnTo>
                  <a:pt x="1111001" y="3166154"/>
                </a:lnTo>
                <a:lnTo>
                  <a:pt x="1077036" y="3178530"/>
                </a:lnTo>
                <a:lnTo>
                  <a:pt x="0" y="2330457"/>
                </a:lnTo>
                <a:close/>
                <a:moveTo>
                  <a:pt x="2959660" y="0"/>
                </a:moveTo>
                <a:lnTo>
                  <a:pt x="8498510" y="0"/>
                </a:lnTo>
                <a:lnTo>
                  <a:pt x="8498510" y="4660914"/>
                </a:lnTo>
                <a:lnTo>
                  <a:pt x="2959660" y="4660914"/>
                </a:lnTo>
                <a:lnTo>
                  <a:pt x="1456755" y="3477524"/>
                </a:lnTo>
                <a:lnTo>
                  <a:pt x="1488657" y="3456415"/>
                </a:lnTo>
                <a:lnTo>
                  <a:pt x="1519904" y="3434211"/>
                </a:lnTo>
                <a:lnTo>
                  <a:pt x="1550474" y="3410939"/>
                </a:lnTo>
                <a:lnTo>
                  <a:pt x="1580350" y="3386618"/>
                </a:lnTo>
                <a:lnTo>
                  <a:pt x="1609509" y="3361275"/>
                </a:lnTo>
                <a:lnTo>
                  <a:pt x="1637930" y="3334930"/>
                </a:lnTo>
                <a:lnTo>
                  <a:pt x="1665593" y="3307609"/>
                </a:lnTo>
                <a:lnTo>
                  <a:pt x="1692477" y="3279333"/>
                </a:lnTo>
                <a:lnTo>
                  <a:pt x="1718561" y="3250127"/>
                </a:lnTo>
                <a:lnTo>
                  <a:pt x="1743824" y="3220013"/>
                </a:lnTo>
                <a:lnTo>
                  <a:pt x="1768246" y="3189015"/>
                </a:lnTo>
                <a:lnTo>
                  <a:pt x="1791807" y="3157156"/>
                </a:lnTo>
                <a:lnTo>
                  <a:pt x="1814484" y="3124459"/>
                </a:lnTo>
                <a:lnTo>
                  <a:pt x="1836256" y="3090950"/>
                </a:lnTo>
                <a:lnTo>
                  <a:pt x="1857105" y="3056647"/>
                </a:lnTo>
                <a:lnTo>
                  <a:pt x="1877010" y="3021578"/>
                </a:lnTo>
                <a:lnTo>
                  <a:pt x="1895947" y="2985763"/>
                </a:lnTo>
                <a:lnTo>
                  <a:pt x="1913899" y="2949228"/>
                </a:lnTo>
                <a:lnTo>
                  <a:pt x="1930842" y="2911993"/>
                </a:lnTo>
                <a:lnTo>
                  <a:pt x="1946756" y="2874085"/>
                </a:lnTo>
                <a:lnTo>
                  <a:pt x="1961623" y="2835526"/>
                </a:lnTo>
                <a:lnTo>
                  <a:pt x="1975418" y="2796337"/>
                </a:lnTo>
                <a:lnTo>
                  <a:pt x="1988124" y="2756545"/>
                </a:lnTo>
                <a:lnTo>
                  <a:pt x="1999718" y="2716169"/>
                </a:lnTo>
                <a:lnTo>
                  <a:pt x="2010180" y="2675236"/>
                </a:lnTo>
                <a:lnTo>
                  <a:pt x="2019488" y="2633768"/>
                </a:lnTo>
                <a:lnTo>
                  <a:pt x="2027623" y="2591787"/>
                </a:lnTo>
                <a:lnTo>
                  <a:pt x="2034564" y="2549318"/>
                </a:lnTo>
                <a:lnTo>
                  <a:pt x="2040288" y="2506383"/>
                </a:lnTo>
                <a:lnTo>
                  <a:pt x="2044777" y="2463007"/>
                </a:lnTo>
                <a:lnTo>
                  <a:pt x="2048010" y="2419212"/>
                </a:lnTo>
                <a:lnTo>
                  <a:pt x="2049961" y="2375104"/>
                </a:lnTo>
                <a:lnTo>
                  <a:pt x="2050621" y="2330456"/>
                </a:lnTo>
                <a:lnTo>
                  <a:pt x="2049964" y="2285894"/>
                </a:lnTo>
                <a:lnTo>
                  <a:pt x="2048011" y="2241736"/>
                </a:lnTo>
                <a:lnTo>
                  <a:pt x="2044777" y="2197910"/>
                </a:lnTo>
                <a:lnTo>
                  <a:pt x="2040288" y="2154533"/>
                </a:lnTo>
                <a:lnTo>
                  <a:pt x="2034564" y="2111599"/>
                </a:lnTo>
                <a:lnTo>
                  <a:pt x="2027623" y="2069131"/>
                </a:lnTo>
                <a:lnTo>
                  <a:pt x="2019488" y="2027151"/>
                </a:lnTo>
                <a:lnTo>
                  <a:pt x="2010180" y="1985682"/>
                </a:lnTo>
                <a:lnTo>
                  <a:pt x="1999718" y="1944750"/>
                </a:lnTo>
                <a:lnTo>
                  <a:pt x="1988124" y="1904374"/>
                </a:lnTo>
                <a:lnTo>
                  <a:pt x="1975418" y="1864581"/>
                </a:lnTo>
                <a:lnTo>
                  <a:pt x="1961623" y="1825392"/>
                </a:lnTo>
                <a:lnTo>
                  <a:pt x="1946756" y="1786833"/>
                </a:lnTo>
                <a:lnTo>
                  <a:pt x="1930842" y="1748925"/>
                </a:lnTo>
                <a:lnTo>
                  <a:pt x="1913899" y="1711692"/>
                </a:lnTo>
                <a:lnTo>
                  <a:pt x="1895947" y="1675156"/>
                </a:lnTo>
                <a:lnTo>
                  <a:pt x="1877010" y="1639342"/>
                </a:lnTo>
                <a:lnTo>
                  <a:pt x="1857105" y="1604272"/>
                </a:lnTo>
                <a:lnTo>
                  <a:pt x="1836256" y="1569971"/>
                </a:lnTo>
                <a:lnTo>
                  <a:pt x="1814484" y="1536460"/>
                </a:lnTo>
                <a:lnTo>
                  <a:pt x="1791807" y="1503764"/>
                </a:lnTo>
                <a:lnTo>
                  <a:pt x="1768246" y="1471904"/>
                </a:lnTo>
                <a:lnTo>
                  <a:pt x="1743824" y="1440907"/>
                </a:lnTo>
                <a:lnTo>
                  <a:pt x="1718561" y="1410794"/>
                </a:lnTo>
                <a:lnTo>
                  <a:pt x="1692477" y="1381586"/>
                </a:lnTo>
                <a:lnTo>
                  <a:pt x="1665593" y="1353312"/>
                </a:lnTo>
                <a:lnTo>
                  <a:pt x="1637930" y="1325990"/>
                </a:lnTo>
                <a:lnTo>
                  <a:pt x="1609509" y="1299647"/>
                </a:lnTo>
                <a:lnTo>
                  <a:pt x="1580350" y="1274303"/>
                </a:lnTo>
                <a:lnTo>
                  <a:pt x="1550474" y="1249983"/>
                </a:lnTo>
                <a:lnTo>
                  <a:pt x="1519904" y="1226711"/>
                </a:lnTo>
                <a:lnTo>
                  <a:pt x="1488657" y="1204509"/>
                </a:lnTo>
                <a:lnTo>
                  <a:pt x="1456755" y="1183401"/>
                </a:lnTo>
                <a:close/>
              </a:path>
            </a:pathLst>
          </a:custGeom>
          <a:solidFill>
            <a:schemeClr val="tx2"/>
          </a:solidFill>
        </p:spPr>
        <p:txBody>
          <a:bodyPr wrap="square">
            <a:noAutofit/>
          </a:bodyPr>
          <a:lstStyle>
            <a:lvl1pPr marL="0" indent="0">
              <a:buNone/>
              <a:defRPr/>
            </a:lvl1pPr>
          </a:lstStyle>
          <a:p>
            <a:r>
              <a:rPr lang="en-GB"/>
              <a:t> </a:t>
            </a:r>
          </a:p>
        </p:txBody>
      </p:sp>
      <p:sp>
        <p:nvSpPr>
          <p:cNvPr id="87" name="object 4">
            <a:extLst>
              <a:ext uri="{FF2B5EF4-FFF2-40B4-BE49-F238E27FC236}">
                <a16:creationId xmlns:a16="http://schemas.microsoft.com/office/drawing/2014/main" id="{1036A048-5170-28D5-2037-405365F94AF3}"/>
              </a:ext>
            </a:extLst>
          </p:cNvPr>
          <p:cNvSpPr txBox="1"/>
          <p:nvPr userDrawn="1"/>
        </p:nvSpPr>
        <p:spPr>
          <a:xfrm>
            <a:off x="1957727" y="533398"/>
            <a:ext cx="270510" cy="635000"/>
          </a:xfrm>
          <a:prstGeom prst="rect">
            <a:avLst/>
          </a:prstGeom>
        </p:spPr>
        <p:txBody>
          <a:bodyPr vert="horz" wrap="square" lIns="0" tIns="12700" rIns="0" bIns="0" rtlCol="0">
            <a:spAutoFit/>
          </a:bodyPr>
          <a:lstStyle/>
          <a:p>
            <a:pPr marL="12700">
              <a:lnSpc>
                <a:spcPct val="100000"/>
              </a:lnSpc>
              <a:spcBef>
                <a:spcPts val="100"/>
              </a:spcBef>
            </a:pPr>
            <a:r>
              <a:rPr sz="4000" spc="285">
                <a:solidFill>
                  <a:schemeClr val="bg1"/>
                </a:solidFill>
                <a:latin typeface="Relative NLT" panose="020B0503030402040103" pitchFamily="34" charset="0"/>
                <a:cs typeface="Arial Narrow"/>
              </a:rPr>
              <a:t>x</a:t>
            </a:r>
            <a:endParaRPr sz="4000">
              <a:solidFill>
                <a:schemeClr val="bg1"/>
              </a:solidFill>
              <a:latin typeface="Relative NLT" panose="020B0503030402040103" pitchFamily="34" charset="0"/>
              <a:cs typeface="Arial Narrow"/>
            </a:endParaRPr>
          </a:p>
        </p:txBody>
      </p:sp>
      <p:sp>
        <p:nvSpPr>
          <p:cNvPr id="88" name="Picture Placeholder 50">
            <a:extLst>
              <a:ext uri="{FF2B5EF4-FFF2-40B4-BE49-F238E27FC236}">
                <a16:creationId xmlns:a16="http://schemas.microsoft.com/office/drawing/2014/main" id="{F5784711-91EF-0185-4980-3074DF5F48A8}"/>
              </a:ext>
            </a:extLst>
          </p:cNvPr>
          <p:cNvSpPr>
            <a:spLocks noGrp="1"/>
          </p:cNvSpPr>
          <p:nvPr userDrawn="1">
            <p:ph type="pic" sz="quarter" idx="27"/>
          </p:nvPr>
        </p:nvSpPr>
        <p:spPr>
          <a:xfrm>
            <a:off x="2564175" y="451821"/>
            <a:ext cx="1864950" cy="901346"/>
          </a:xfrm>
        </p:spPr>
        <p:txBody>
          <a:bodyPr anchor="ctr"/>
          <a:lstStyle>
            <a:lvl1pPr marL="0" indent="0" algn="ctr">
              <a:buNone/>
              <a:defRPr sz="1800">
                <a:solidFill>
                  <a:schemeClr val="bg1"/>
                </a:solidFill>
              </a:defRPr>
            </a:lvl1pPr>
          </a:lstStyle>
          <a:p>
            <a:r>
              <a:rPr lang="en-US"/>
              <a:t>Click icon to add picture</a:t>
            </a:r>
          </a:p>
        </p:txBody>
      </p:sp>
      <p:sp>
        <p:nvSpPr>
          <p:cNvPr id="14" name="Text Placeholder 8">
            <a:extLst>
              <a:ext uri="{FF2B5EF4-FFF2-40B4-BE49-F238E27FC236}">
                <a16:creationId xmlns:a16="http://schemas.microsoft.com/office/drawing/2014/main" id="{61E5CF61-B564-1F8E-466F-592892B3F6EF}"/>
              </a:ext>
            </a:extLst>
          </p:cNvPr>
          <p:cNvSpPr>
            <a:spLocks noGrp="1"/>
          </p:cNvSpPr>
          <p:nvPr userDrawn="1">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16" name="Title 1">
            <a:extLst>
              <a:ext uri="{FF2B5EF4-FFF2-40B4-BE49-F238E27FC236}">
                <a16:creationId xmlns:a16="http://schemas.microsoft.com/office/drawing/2014/main" id="{1FDFD9A4-EB6D-6BA7-EE3B-741ECCE7F30B}"/>
              </a:ext>
            </a:extLst>
          </p:cNvPr>
          <p:cNvSpPr>
            <a:spLocks noGrp="1"/>
          </p:cNvSpPr>
          <p:nvPr userDrawn="1">
            <p:ph type="ctrTitle" hasCustomPrompt="1"/>
          </p:nvPr>
        </p:nvSpPr>
        <p:spPr>
          <a:xfrm>
            <a:off x="2359067" y="2088000"/>
            <a:ext cx="9144000" cy="2387600"/>
          </a:xfrm>
        </p:spPr>
        <p:txBody>
          <a:bodyPr anchor="ctr"/>
          <a:lstStyle>
            <a:lvl1pPr algn="ctr">
              <a:lnSpc>
                <a:spcPct val="90000"/>
              </a:lnSpc>
              <a:defRPr sz="6800">
                <a:solidFill>
                  <a:srgbClr val="D3F472"/>
                </a:solidFill>
              </a:defRPr>
            </a:lvl1pPr>
          </a:lstStyle>
          <a:p>
            <a:r>
              <a:rPr lang="en-GB"/>
              <a:t>Slide title</a:t>
            </a:r>
            <a:br>
              <a:rPr lang="en-GB"/>
            </a:br>
            <a:r>
              <a:rPr lang="en-GB"/>
              <a:t>goes here</a:t>
            </a:r>
            <a:endParaRPr lang="en-US"/>
          </a:p>
        </p:txBody>
      </p:sp>
      <p:sp>
        <p:nvSpPr>
          <p:cNvPr id="17" name="Subtitle 2">
            <a:extLst>
              <a:ext uri="{FF2B5EF4-FFF2-40B4-BE49-F238E27FC236}">
                <a16:creationId xmlns:a16="http://schemas.microsoft.com/office/drawing/2014/main" id="{6B35FDCA-D217-B622-042D-B9D61FAB0B8A}"/>
              </a:ext>
            </a:extLst>
          </p:cNvPr>
          <p:cNvSpPr>
            <a:spLocks noGrp="1"/>
          </p:cNvSpPr>
          <p:nvPr userDrawn="1">
            <p:ph type="subTitle" idx="1"/>
          </p:nvPr>
        </p:nvSpPr>
        <p:spPr>
          <a:xfrm>
            <a:off x="2359067" y="4338000"/>
            <a:ext cx="9144000" cy="276999"/>
          </a:xfrm>
        </p:spPr>
        <p:txBody>
          <a:bodyPr>
            <a:spAutoFit/>
          </a:bodyPr>
          <a:lstStyle>
            <a:lvl1pPr marL="0" indent="0" algn="ctr">
              <a:buNone/>
              <a:defRPr lang="en-GB" sz="1800" b="0" i="0" kern="1200" spc="0" baseline="0" smtClean="0">
                <a:solidFill>
                  <a:schemeClr val="bg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61260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5A7E-1BB6-4680-09D2-F77998CEFDD5}"/>
              </a:ext>
            </a:extLst>
          </p:cNvPr>
          <p:cNvSpPr>
            <a:spLocks noGrp="1"/>
          </p:cNvSpPr>
          <p:nvPr>
            <p:ph type="title"/>
          </p:nvPr>
        </p:nvSpPr>
        <p:spPr>
          <a:xfrm>
            <a:off x="2061523" y="1440000"/>
            <a:ext cx="8056254" cy="3531736"/>
          </a:xfrm>
        </p:spPr>
        <p:txBody>
          <a:bodyPr anchor="ctr">
            <a:spAutoFit/>
          </a:bodyPr>
          <a:lstStyle>
            <a:lvl1pPr algn="ctr">
              <a:defRPr sz="8500">
                <a:solidFill>
                  <a:schemeClr val="accent2"/>
                </a:solidFill>
              </a:defRPr>
            </a:lvl1pPr>
          </a:lstStyle>
          <a:p>
            <a:r>
              <a:rPr lang="en-US"/>
              <a:t>Click to edit Master title style</a:t>
            </a:r>
          </a:p>
        </p:txBody>
      </p:sp>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9E76956B-DE77-344B-8CD9-F1ADABA251B0}"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3" name="Text Placeholder 8">
            <a:extLst>
              <a:ext uri="{FF2B5EF4-FFF2-40B4-BE49-F238E27FC236}">
                <a16:creationId xmlns:a16="http://schemas.microsoft.com/office/drawing/2014/main" id="{44D2E4B8-CFC1-6E56-E6E1-C277A0DE7FB7}"/>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807223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5A7E-1BB6-4680-09D2-F77998CEFDD5}"/>
              </a:ext>
            </a:extLst>
          </p:cNvPr>
          <p:cNvSpPr>
            <a:spLocks noGrp="1"/>
          </p:cNvSpPr>
          <p:nvPr>
            <p:ph type="title"/>
          </p:nvPr>
        </p:nvSpPr>
        <p:spPr>
          <a:xfrm>
            <a:off x="2061523" y="1440000"/>
            <a:ext cx="8056254" cy="3531736"/>
          </a:xfrm>
        </p:spPr>
        <p:txBody>
          <a:bodyPr anchor="ctr">
            <a:spAutoFit/>
          </a:bodyPr>
          <a:lstStyle>
            <a:lvl1pPr algn="ctr">
              <a:defRPr sz="8500">
                <a:solidFill>
                  <a:schemeClr val="tx2"/>
                </a:solidFill>
              </a:defRPr>
            </a:lvl1pPr>
          </a:lstStyle>
          <a:p>
            <a:r>
              <a:rPr lang="en-US"/>
              <a:t>Click to edit Master title style</a:t>
            </a:r>
          </a:p>
        </p:txBody>
      </p:sp>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9E76956B-DE77-344B-8CD9-F1ADABA251B0}"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3" name="Text Placeholder 8">
            <a:extLst>
              <a:ext uri="{FF2B5EF4-FFF2-40B4-BE49-F238E27FC236}">
                <a16:creationId xmlns:a16="http://schemas.microsoft.com/office/drawing/2014/main" id="{491C1347-DC4A-B15C-E8EE-C0F3D5A72CA6}"/>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41624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F467-DE03-2D3C-E2BD-6ED21D035189}"/>
              </a:ext>
            </a:extLst>
          </p:cNvPr>
          <p:cNvSpPr>
            <a:spLocks noGrp="1"/>
          </p:cNvSpPr>
          <p:nvPr>
            <p:ph type="ctrTitle" hasCustomPrompt="1"/>
          </p:nvPr>
        </p:nvSpPr>
        <p:spPr>
          <a:xfrm>
            <a:off x="1524000" y="2088000"/>
            <a:ext cx="9144000" cy="2387600"/>
          </a:xfrm>
        </p:spPr>
        <p:txBody>
          <a:bodyPr anchor="ctr"/>
          <a:lstStyle>
            <a:lvl1pPr algn="ctr">
              <a:lnSpc>
                <a:spcPct val="90000"/>
              </a:lnSpc>
              <a:defRPr sz="8500"/>
            </a:lvl1pPr>
          </a:lstStyle>
          <a:p>
            <a:r>
              <a:rPr lang="en-GB"/>
              <a:t>Slide title</a:t>
            </a:r>
            <a:br>
              <a:rPr lang="en-GB"/>
            </a:br>
            <a:r>
              <a:rPr lang="en-GB"/>
              <a:t>goes here</a:t>
            </a:r>
            <a:endParaRPr lang="en-US"/>
          </a:p>
        </p:txBody>
      </p:sp>
      <p:sp>
        <p:nvSpPr>
          <p:cNvPr id="3" name="Subtitle 2">
            <a:extLst>
              <a:ext uri="{FF2B5EF4-FFF2-40B4-BE49-F238E27FC236}">
                <a16:creationId xmlns:a16="http://schemas.microsoft.com/office/drawing/2014/main" id="{0972FF9F-0600-EEC2-2AEC-16094F2881E9}"/>
              </a:ext>
            </a:extLst>
          </p:cNvPr>
          <p:cNvSpPr>
            <a:spLocks noGrp="1"/>
          </p:cNvSpPr>
          <p:nvPr>
            <p:ph type="subTitle" idx="1"/>
          </p:nvPr>
        </p:nvSpPr>
        <p:spPr>
          <a:xfrm>
            <a:off x="1524000" y="4824000"/>
            <a:ext cx="9144000" cy="276999"/>
          </a:xfrm>
        </p:spPr>
        <p:txBody>
          <a:bodyPr>
            <a:spAutoFit/>
          </a:bodyPr>
          <a:lstStyle>
            <a:lvl1pPr marL="0" indent="0" algn="ctr">
              <a:buNone/>
              <a:defRPr lang="en-GB" sz="1800" b="0" i="0" kern="1200" spc="0" baseline="0" smtClean="0">
                <a:solidFill>
                  <a:schemeClr val="bg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Freeform 9">
            <a:extLst>
              <a:ext uri="{FF2B5EF4-FFF2-40B4-BE49-F238E27FC236}">
                <a16:creationId xmlns:a16="http://schemas.microsoft.com/office/drawing/2014/main" id="{89F1DD73-01A0-BE30-05F1-D4EC2B3DCED4}"/>
              </a:ext>
            </a:extLst>
          </p:cNvPr>
          <p:cNvSpPr/>
          <p:nvPr/>
        </p:nvSpPr>
        <p:spPr>
          <a:xfrm>
            <a:off x="445106" y="444730"/>
            <a:ext cx="1412004" cy="1148306"/>
          </a:xfrm>
          <a:custGeom>
            <a:avLst/>
            <a:gdLst>
              <a:gd name="connsiteX0" fmla="*/ 4257092 w 8514183"/>
              <a:gd name="connsiteY0" fmla="*/ 345639 h 6924116"/>
              <a:gd name="connsiteX1" fmla="*/ 3303503 w 8514183"/>
              <a:gd name="connsiteY1" fmla="*/ 0 h 6924116"/>
              <a:gd name="connsiteX2" fmla="*/ 0 w 8514183"/>
              <a:gd name="connsiteY2" fmla="*/ 0 h 6924116"/>
              <a:gd name="connsiteX3" fmla="*/ 0 w 8514183"/>
              <a:gd name="connsiteY3" fmla="*/ 6533148 h 6924116"/>
              <a:gd name="connsiteX4" fmla="*/ 3172953 w 8514183"/>
              <a:gd name="connsiteY4" fmla="*/ 6533148 h 6924116"/>
              <a:gd name="connsiteX5" fmla="*/ 4257092 w 8514183"/>
              <a:gd name="connsiteY5" fmla="*/ 6924116 h 6924116"/>
              <a:gd name="connsiteX6" fmla="*/ 5341231 w 8514183"/>
              <a:gd name="connsiteY6" fmla="*/ 6533148 h 6924116"/>
              <a:gd name="connsiteX7" fmla="*/ 8514184 w 8514183"/>
              <a:gd name="connsiteY7" fmla="*/ 6533148 h 6924116"/>
              <a:gd name="connsiteX8" fmla="*/ 8514184 w 8514183"/>
              <a:gd name="connsiteY8" fmla="*/ 0 h 6924116"/>
              <a:gd name="connsiteX9" fmla="*/ 5210681 w 8514183"/>
              <a:gd name="connsiteY9" fmla="*/ 0 h 6924116"/>
              <a:gd name="connsiteX10" fmla="*/ 4257092 w 8514183"/>
              <a:gd name="connsiteY10" fmla="*/ 345639 h 692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4183" h="6924116">
                <a:moveTo>
                  <a:pt x="4257092" y="345639"/>
                </a:moveTo>
                <a:lnTo>
                  <a:pt x="3303503" y="0"/>
                </a:lnTo>
                <a:lnTo>
                  <a:pt x="0" y="0"/>
                </a:lnTo>
                <a:lnTo>
                  <a:pt x="0" y="6533148"/>
                </a:lnTo>
                <a:lnTo>
                  <a:pt x="3172953" y="6533148"/>
                </a:lnTo>
                <a:lnTo>
                  <a:pt x="4257092" y="6924116"/>
                </a:lnTo>
                <a:lnTo>
                  <a:pt x="5341231" y="6533148"/>
                </a:lnTo>
                <a:lnTo>
                  <a:pt x="8514184" y="6533148"/>
                </a:lnTo>
                <a:lnTo>
                  <a:pt x="8514184" y="0"/>
                </a:lnTo>
                <a:lnTo>
                  <a:pt x="5210681" y="0"/>
                </a:lnTo>
                <a:lnTo>
                  <a:pt x="4257092" y="345639"/>
                </a:lnTo>
                <a:close/>
              </a:path>
            </a:pathLst>
          </a:custGeom>
          <a:solidFill>
            <a:srgbClr val="325BE7"/>
          </a:solidFill>
          <a:ln w="56761" cap="flat">
            <a:noFill/>
            <a:prstDash val="solid"/>
            <a:miter/>
          </a:ln>
        </p:spPr>
        <p:txBody>
          <a:bodyPr rtlCol="0" anchor="ctr"/>
          <a:lstStyle/>
          <a:p>
            <a:endParaRPr lang="en-US"/>
          </a:p>
        </p:txBody>
      </p:sp>
      <p:grpSp>
        <p:nvGrpSpPr>
          <p:cNvPr id="11" name="Graphic 16">
            <a:extLst>
              <a:ext uri="{FF2B5EF4-FFF2-40B4-BE49-F238E27FC236}">
                <a16:creationId xmlns:a16="http://schemas.microsoft.com/office/drawing/2014/main" id="{7DC93663-801C-793D-C4BA-0A5DB1D8F0BF}"/>
              </a:ext>
            </a:extLst>
          </p:cNvPr>
          <p:cNvGrpSpPr/>
          <p:nvPr/>
        </p:nvGrpSpPr>
        <p:grpSpPr>
          <a:xfrm>
            <a:off x="561832" y="610115"/>
            <a:ext cx="1165374" cy="757393"/>
            <a:chOff x="2771347" y="540626"/>
            <a:chExt cx="7027039" cy="4566970"/>
          </a:xfrm>
          <a:solidFill>
            <a:srgbClr val="FFFFFF"/>
          </a:solidFill>
        </p:grpSpPr>
        <p:sp>
          <p:nvSpPr>
            <p:cNvPr id="28" name="Freeform 27">
              <a:extLst>
                <a:ext uri="{FF2B5EF4-FFF2-40B4-BE49-F238E27FC236}">
                  <a16:creationId xmlns:a16="http://schemas.microsoft.com/office/drawing/2014/main" id="{DE4B6EF2-90CE-0C38-5D67-B561EEBB10C0}"/>
                </a:ext>
              </a:extLst>
            </p:cNvPr>
            <p:cNvSpPr/>
            <p:nvPr/>
          </p:nvSpPr>
          <p:spPr>
            <a:xfrm>
              <a:off x="2890545" y="540626"/>
              <a:ext cx="1038730" cy="1299688"/>
            </a:xfrm>
            <a:custGeom>
              <a:avLst/>
              <a:gdLst>
                <a:gd name="connsiteX0" fmla="*/ 0 w 1038730"/>
                <a:gd name="connsiteY0" fmla="*/ 1280565 h 1299688"/>
                <a:gd name="connsiteX1" fmla="*/ 0 w 1038730"/>
                <a:gd name="connsiteY1" fmla="*/ 16999 h 1299688"/>
                <a:gd name="connsiteX2" fmla="*/ 17028 w 1038730"/>
                <a:gd name="connsiteY2" fmla="*/ 0 h 1299688"/>
                <a:gd name="connsiteX3" fmla="*/ 210017 w 1038730"/>
                <a:gd name="connsiteY3" fmla="*/ 0 h 1299688"/>
                <a:gd name="connsiteX4" fmla="*/ 238397 w 1038730"/>
                <a:gd name="connsiteY4" fmla="*/ 16999 h 1299688"/>
                <a:gd name="connsiteX5" fmla="*/ 806009 w 1038730"/>
                <a:gd name="connsiteY5" fmla="*/ 906595 h 1299688"/>
                <a:gd name="connsiteX6" fmla="*/ 806009 w 1038730"/>
                <a:gd name="connsiteY6" fmla="*/ 16999 h 1299688"/>
                <a:gd name="connsiteX7" fmla="*/ 823038 w 1038730"/>
                <a:gd name="connsiteY7" fmla="*/ 0 h 1299688"/>
                <a:gd name="connsiteX8" fmla="*/ 1021702 w 1038730"/>
                <a:gd name="connsiteY8" fmla="*/ 0 h 1299688"/>
                <a:gd name="connsiteX9" fmla="*/ 1038730 w 1038730"/>
                <a:gd name="connsiteY9" fmla="*/ 16999 h 1299688"/>
                <a:gd name="connsiteX10" fmla="*/ 1038730 w 1038730"/>
                <a:gd name="connsiteY10" fmla="*/ 1280565 h 1299688"/>
                <a:gd name="connsiteX11" fmla="*/ 1021702 w 1038730"/>
                <a:gd name="connsiteY11" fmla="*/ 1297564 h 1299688"/>
                <a:gd name="connsiteX12" fmla="*/ 828714 w 1038730"/>
                <a:gd name="connsiteY12" fmla="*/ 1297564 h 1299688"/>
                <a:gd name="connsiteX13" fmla="*/ 800333 w 1038730"/>
                <a:gd name="connsiteY13" fmla="*/ 1280565 h 1299688"/>
                <a:gd name="connsiteX14" fmla="*/ 232721 w 1038730"/>
                <a:gd name="connsiteY14" fmla="*/ 390969 h 1299688"/>
                <a:gd name="connsiteX15" fmla="*/ 232721 w 1038730"/>
                <a:gd name="connsiteY15" fmla="*/ 1280565 h 1299688"/>
                <a:gd name="connsiteX16" fmla="*/ 215693 w 1038730"/>
                <a:gd name="connsiteY16" fmla="*/ 1297564 h 1299688"/>
                <a:gd name="connsiteX17" fmla="*/ 17028 w 1038730"/>
                <a:gd name="connsiteY17" fmla="*/ 1297564 h 1299688"/>
                <a:gd name="connsiteX18" fmla="*/ 0 w 1038730"/>
                <a:gd name="connsiteY1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8730" h="1299688">
                  <a:moveTo>
                    <a:pt x="0" y="1280565"/>
                  </a:moveTo>
                  <a:lnTo>
                    <a:pt x="0" y="16999"/>
                  </a:lnTo>
                  <a:cubicBezTo>
                    <a:pt x="0" y="5666"/>
                    <a:pt x="5676" y="0"/>
                    <a:pt x="17028" y="0"/>
                  </a:cubicBezTo>
                  <a:lnTo>
                    <a:pt x="210017" y="0"/>
                  </a:lnTo>
                  <a:cubicBezTo>
                    <a:pt x="221369" y="0"/>
                    <a:pt x="232721" y="5666"/>
                    <a:pt x="238397" y="16999"/>
                  </a:cubicBezTo>
                  <a:lnTo>
                    <a:pt x="806009" y="906595"/>
                  </a:lnTo>
                  <a:lnTo>
                    <a:pt x="806009" y="16999"/>
                  </a:lnTo>
                  <a:cubicBezTo>
                    <a:pt x="806009" y="5666"/>
                    <a:pt x="811685" y="0"/>
                    <a:pt x="823038" y="0"/>
                  </a:cubicBezTo>
                  <a:lnTo>
                    <a:pt x="1021702" y="0"/>
                  </a:lnTo>
                  <a:cubicBezTo>
                    <a:pt x="1033054" y="0"/>
                    <a:pt x="1038730" y="5666"/>
                    <a:pt x="1038730" y="16999"/>
                  </a:cubicBezTo>
                  <a:lnTo>
                    <a:pt x="1038730" y="1280565"/>
                  </a:lnTo>
                  <a:cubicBezTo>
                    <a:pt x="1038730" y="1291898"/>
                    <a:pt x="1033054" y="1297564"/>
                    <a:pt x="1021702" y="1297564"/>
                  </a:cubicBezTo>
                  <a:lnTo>
                    <a:pt x="828714" y="1297564"/>
                  </a:lnTo>
                  <a:cubicBezTo>
                    <a:pt x="817362" y="1297564"/>
                    <a:pt x="806009" y="1291898"/>
                    <a:pt x="800333" y="1280565"/>
                  </a:cubicBezTo>
                  <a:lnTo>
                    <a:pt x="232721" y="390969"/>
                  </a:lnTo>
                  <a:lnTo>
                    <a:pt x="232721" y="1280565"/>
                  </a:lnTo>
                  <a:cubicBezTo>
                    <a:pt x="232721" y="1291898"/>
                    <a:pt x="227045" y="1297564"/>
                    <a:pt x="215693" y="1297564"/>
                  </a:cubicBezTo>
                  <a:lnTo>
                    <a:pt x="17028" y="1297564"/>
                  </a:lnTo>
                  <a:cubicBezTo>
                    <a:pt x="5676" y="1303230"/>
                    <a:pt x="0" y="1297564"/>
                    <a:pt x="0" y="1280565"/>
                  </a:cubicBezTo>
                  <a:close/>
                </a:path>
              </a:pathLst>
            </a:custGeom>
            <a:solidFill>
              <a:srgbClr val="FFFFFF"/>
            </a:solidFill>
            <a:ln w="5676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0992A93-C96E-833F-8425-F972DBE7B9FC}"/>
                </a:ext>
              </a:extLst>
            </p:cNvPr>
            <p:cNvSpPr/>
            <p:nvPr/>
          </p:nvSpPr>
          <p:spPr>
            <a:xfrm>
              <a:off x="4116588" y="886266"/>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6 h 964000"/>
                <a:gd name="connsiteX7" fmla="*/ 39733 w 859321"/>
                <a:gd name="connsiteY7" fmla="*/ 305976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2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1669 w 859321"/>
                <a:gd name="connsiteY20" fmla="*/ 577954 h 964000"/>
                <a:gd name="connsiteX21" fmla="*/ 380300 w 859321"/>
                <a:gd name="connsiteY21" fmla="*/ 538291 h 964000"/>
                <a:gd name="connsiteX22" fmla="*/ 210017 w 859321"/>
                <a:gd name="connsiteY22" fmla="*/ 657281 h 964000"/>
                <a:gd name="connsiteX23" fmla="*/ 374624 w 859321"/>
                <a:gd name="connsiteY23" fmla="*/ 770605 h 964000"/>
                <a:gd name="connsiteX24" fmla="*/ 601669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7" y="305976"/>
                    <a:pt x="28381" y="300309"/>
                    <a:pt x="28381" y="294643"/>
                  </a:cubicBezTo>
                  <a:cubicBezTo>
                    <a:pt x="28381" y="288977"/>
                    <a:pt x="28381" y="283311"/>
                    <a:pt x="28381" y="277644"/>
                  </a:cubicBezTo>
                  <a:cubicBezTo>
                    <a:pt x="62437" y="124657"/>
                    <a:pt x="204341" y="0"/>
                    <a:pt x="425709" y="0"/>
                  </a:cubicBezTo>
                  <a:cubicBezTo>
                    <a:pt x="664107" y="0"/>
                    <a:pt x="823038" y="135989"/>
                    <a:pt x="823038" y="356972"/>
                  </a:cubicBezTo>
                  <a:lnTo>
                    <a:pt x="823038" y="759273"/>
                  </a:lnTo>
                  <a:cubicBezTo>
                    <a:pt x="823038" y="838600"/>
                    <a:pt x="834390" y="883930"/>
                    <a:pt x="857094" y="929259"/>
                  </a:cubicBezTo>
                  <a:cubicBezTo>
                    <a:pt x="862771"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1669" y="577954"/>
                  </a:moveTo>
                  <a:cubicBezTo>
                    <a:pt x="522204" y="555289"/>
                    <a:pt x="465442" y="538291"/>
                    <a:pt x="380300" y="538291"/>
                  </a:cubicBezTo>
                  <a:cubicBezTo>
                    <a:pt x="289482" y="538291"/>
                    <a:pt x="210017" y="577954"/>
                    <a:pt x="210017" y="657281"/>
                  </a:cubicBezTo>
                  <a:cubicBezTo>
                    <a:pt x="210017" y="730942"/>
                    <a:pt x="272454" y="770605"/>
                    <a:pt x="374624" y="770605"/>
                  </a:cubicBezTo>
                  <a:cubicBezTo>
                    <a:pt x="493823" y="770605"/>
                    <a:pt x="601669" y="696945"/>
                    <a:pt x="601669" y="577954"/>
                  </a:cubicBezTo>
                  <a:close/>
                </a:path>
              </a:pathLst>
            </a:custGeom>
            <a:solidFill>
              <a:srgbClr val="FFFFFF"/>
            </a:solidFill>
            <a:ln w="5676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6997FBB-6A25-7C89-6EBA-ED91695B8B2A}"/>
                </a:ext>
              </a:extLst>
            </p:cNvPr>
            <p:cNvSpPr/>
            <p:nvPr/>
          </p:nvSpPr>
          <p:spPr>
            <a:xfrm>
              <a:off x="5058824" y="625619"/>
              <a:ext cx="715191" cy="1229781"/>
            </a:xfrm>
            <a:custGeom>
              <a:avLst/>
              <a:gdLst>
                <a:gd name="connsiteX0" fmla="*/ 175960 w 715191"/>
                <a:gd name="connsiteY0" fmla="*/ 923593 h 1229781"/>
                <a:gd name="connsiteX1" fmla="*/ 175960 w 715191"/>
                <a:gd name="connsiteY1" fmla="*/ 481628 h 1229781"/>
                <a:gd name="connsiteX2" fmla="*/ 17029 w 715191"/>
                <a:gd name="connsiteY2" fmla="*/ 481628 h 1229781"/>
                <a:gd name="connsiteX3" fmla="*/ 0 w 715191"/>
                <a:gd name="connsiteY3" fmla="*/ 464630 h 1229781"/>
                <a:gd name="connsiteX4" fmla="*/ 0 w 715191"/>
                <a:gd name="connsiteY4" fmla="*/ 300310 h 1229781"/>
                <a:gd name="connsiteX5" fmla="*/ 17029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80 w 715191"/>
                <a:gd name="connsiteY18" fmla="*/ 1031251 h 1229781"/>
                <a:gd name="connsiteX19" fmla="*/ 686811 w 715191"/>
                <a:gd name="connsiteY19" fmla="*/ 1002920 h 1229781"/>
                <a:gd name="connsiteX20" fmla="*/ 703839 w 715191"/>
                <a:gd name="connsiteY20" fmla="*/ 997254 h 1229781"/>
                <a:gd name="connsiteX21" fmla="*/ 715192 w 715191"/>
                <a:gd name="connsiteY21" fmla="*/ 1014253 h 1229781"/>
                <a:gd name="connsiteX22" fmla="*/ 715192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9" y="481628"/>
                  </a:lnTo>
                  <a:cubicBezTo>
                    <a:pt x="5676" y="481628"/>
                    <a:pt x="0" y="475962"/>
                    <a:pt x="0" y="464630"/>
                  </a:cubicBezTo>
                  <a:lnTo>
                    <a:pt x="0" y="300310"/>
                  </a:lnTo>
                  <a:cubicBezTo>
                    <a:pt x="0" y="288977"/>
                    <a:pt x="5676" y="283311"/>
                    <a:pt x="17029" y="283311"/>
                  </a:cubicBezTo>
                  <a:lnTo>
                    <a:pt x="175960" y="283311"/>
                  </a:lnTo>
                  <a:lnTo>
                    <a:pt x="175960" y="16999"/>
                  </a:lnTo>
                  <a:cubicBezTo>
                    <a:pt x="175960" y="5666"/>
                    <a:pt x="181636" y="0"/>
                    <a:pt x="192988" y="0"/>
                  </a:cubicBezTo>
                  <a:lnTo>
                    <a:pt x="380300" y="0"/>
                  </a:lnTo>
                  <a:cubicBezTo>
                    <a:pt x="391653" y="0"/>
                    <a:pt x="397329" y="5666"/>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3"/>
                  </a:cubicBezTo>
                  <a:lnTo>
                    <a:pt x="715192" y="1167241"/>
                  </a:lnTo>
                  <a:cubicBezTo>
                    <a:pt x="715192" y="1184239"/>
                    <a:pt x="715192" y="1195572"/>
                    <a:pt x="698163" y="1201238"/>
                  </a:cubicBezTo>
                  <a:cubicBezTo>
                    <a:pt x="641402" y="1223903"/>
                    <a:pt x="556260" y="1229569"/>
                    <a:pt x="482470" y="1229569"/>
                  </a:cubicBezTo>
                  <a:cubicBezTo>
                    <a:pt x="306511" y="1235235"/>
                    <a:pt x="175960" y="1127577"/>
                    <a:pt x="175960" y="923593"/>
                  </a:cubicBezTo>
                  <a:close/>
                </a:path>
              </a:pathLst>
            </a:custGeom>
            <a:solidFill>
              <a:srgbClr val="FFFFFF"/>
            </a:solidFill>
            <a:ln w="5676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DE4FF61-B554-4D4F-DBE5-2945FF04B03F}"/>
                </a:ext>
              </a:extLst>
            </p:cNvPr>
            <p:cNvSpPr/>
            <p:nvPr/>
          </p:nvSpPr>
          <p:spPr>
            <a:xfrm>
              <a:off x="5967004" y="540626"/>
              <a:ext cx="244073" cy="1299688"/>
            </a:xfrm>
            <a:custGeom>
              <a:avLst/>
              <a:gdLst>
                <a:gd name="connsiteX0" fmla="*/ 0 w 244073"/>
                <a:gd name="connsiteY0" fmla="*/ 226649 h 1299688"/>
                <a:gd name="connsiteX1" fmla="*/ 0 w 244073"/>
                <a:gd name="connsiteY1" fmla="*/ 16999 h 1299688"/>
                <a:gd name="connsiteX2" fmla="*/ 17029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9 w 244073"/>
                <a:gd name="connsiteY7" fmla="*/ 243647 h 1299688"/>
                <a:gd name="connsiteX8" fmla="*/ 0 w 244073"/>
                <a:gd name="connsiteY8" fmla="*/ 226649 h 1299688"/>
                <a:gd name="connsiteX9" fmla="*/ 11353 w 244073"/>
                <a:gd name="connsiteY9" fmla="*/ 1280565 h 1299688"/>
                <a:gd name="connsiteX10" fmla="*/ 11353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3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6"/>
                    <a:pt x="5676" y="0"/>
                    <a:pt x="17029" y="0"/>
                  </a:cubicBezTo>
                  <a:lnTo>
                    <a:pt x="227045" y="0"/>
                  </a:lnTo>
                  <a:cubicBezTo>
                    <a:pt x="238397" y="0"/>
                    <a:pt x="244073" y="5666"/>
                    <a:pt x="244073" y="16999"/>
                  </a:cubicBezTo>
                  <a:lnTo>
                    <a:pt x="244073" y="226649"/>
                  </a:lnTo>
                  <a:cubicBezTo>
                    <a:pt x="244073" y="237981"/>
                    <a:pt x="238397" y="243647"/>
                    <a:pt x="227045" y="243647"/>
                  </a:cubicBezTo>
                  <a:lnTo>
                    <a:pt x="17029" y="243647"/>
                  </a:lnTo>
                  <a:cubicBezTo>
                    <a:pt x="5676" y="243647"/>
                    <a:pt x="0" y="243647"/>
                    <a:pt x="0" y="226649"/>
                  </a:cubicBezTo>
                  <a:close/>
                  <a:moveTo>
                    <a:pt x="11353" y="1280565"/>
                  </a:moveTo>
                  <a:lnTo>
                    <a:pt x="11353" y="385303"/>
                  </a:lnTo>
                  <a:cubicBezTo>
                    <a:pt x="11353" y="373970"/>
                    <a:pt x="17029" y="368304"/>
                    <a:pt x="28381" y="368304"/>
                  </a:cubicBezTo>
                  <a:lnTo>
                    <a:pt x="215693" y="368304"/>
                  </a:lnTo>
                  <a:cubicBezTo>
                    <a:pt x="227045" y="368304"/>
                    <a:pt x="232721" y="373970"/>
                    <a:pt x="232721" y="385303"/>
                  </a:cubicBezTo>
                  <a:lnTo>
                    <a:pt x="232721" y="1280565"/>
                  </a:lnTo>
                  <a:cubicBezTo>
                    <a:pt x="232721" y="1291898"/>
                    <a:pt x="227045" y="1297564"/>
                    <a:pt x="215693" y="1297564"/>
                  </a:cubicBezTo>
                  <a:lnTo>
                    <a:pt x="28381" y="1297564"/>
                  </a:lnTo>
                  <a:cubicBezTo>
                    <a:pt x="17029" y="1303230"/>
                    <a:pt x="11353" y="1297564"/>
                    <a:pt x="11353" y="1280565"/>
                  </a:cubicBezTo>
                  <a:close/>
                </a:path>
              </a:pathLst>
            </a:custGeom>
            <a:solidFill>
              <a:srgbClr val="FFFFFF"/>
            </a:solidFill>
            <a:ln w="5676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C2BF1C1-43E4-8F5F-C313-AFDC8B571B8F}"/>
                </a:ext>
              </a:extLst>
            </p:cNvPr>
            <p:cNvSpPr/>
            <p:nvPr/>
          </p:nvSpPr>
          <p:spPr>
            <a:xfrm>
              <a:off x="6352980" y="886266"/>
              <a:ext cx="998997" cy="974589"/>
            </a:xfrm>
            <a:custGeom>
              <a:avLst/>
              <a:gdLst>
                <a:gd name="connsiteX0" fmla="*/ 0 w 998997"/>
                <a:gd name="connsiteY0" fmla="*/ 487295 h 974589"/>
                <a:gd name="connsiteX1" fmla="*/ 499499 w 998997"/>
                <a:gd name="connsiteY1" fmla="*/ 0 h 974589"/>
                <a:gd name="connsiteX2" fmla="*/ 998997 w 998997"/>
                <a:gd name="connsiteY2" fmla="*/ 487295 h 974589"/>
                <a:gd name="connsiteX3" fmla="*/ 499499 w 998997"/>
                <a:gd name="connsiteY3" fmla="*/ 974589 h 974589"/>
                <a:gd name="connsiteX4" fmla="*/ 0 w 998997"/>
                <a:gd name="connsiteY4" fmla="*/ 487295 h 974589"/>
                <a:gd name="connsiteX5" fmla="*/ 760601 w 998997"/>
                <a:gd name="connsiteY5" fmla="*/ 487295 h 974589"/>
                <a:gd name="connsiteX6" fmla="*/ 499499 w 998997"/>
                <a:gd name="connsiteY6" fmla="*/ 203984 h 974589"/>
                <a:gd name="connsiteX7" fmla="*/ 238397 w 998997"/>
                <a:gd name="connsiteY7" fmla="*/ 487295 h 974589"/>
                <a:gd name="connsiteX8" fmla="*/ 499499 w 998997"/>
                <a:gd name="connsiteY8" fmla="*/ 770605 h 974589"/>
                <a:gd name="connsiteX9" fmla="*/ 760601 w 998997"/>
                <a:gd name="connsiteY9" fmla="*/ 487295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997" h="974589">
                  <a:moveTo>
                    <a:pt x="0" y="487295"/>
                  </a:moveTo>
                  <a:cubicBezTo>
                    <a:pt x="0" y="203984"/>
                    <a:pt x="215693" y="0"/>
                    <a:pt x="499499" y="0"/>
                  </a:cubicBezTo>
                  <a:cubicBezTo>
                    <a:pt x="783305" y="0"/>
                    <a:pt x="998997" y="203984"/>
                    <a:pt x="998997" y="487295"/>
                  </a:cubicBezTo>
                  <a:cubicBezTo>
                    <a:pt x="998997" y="770605"/>
                    <a:pt x="783305" y="974589"/>
                    <a:pt x="499499" y="974589"/>
                  </a:cubicBezTo>
                  <a:cubicBezTo>
                    <a:pt x="215693" y="974589"/>
                    <a:pt x="0" y="770605"/>
                    <a:pt x="0" y="487295"/>
                  </a:cubicBezTo>
                  <a:close/>
                  <a:moveTo>
                    <a:pt x="760601" y="487295"/>
                  </a:moveTo>
                  <a:cubicBezTo>
                    <a:pt x="760601" y="317308"/>
                    <a:pt x="652754" y="203984"/>
                    <a:pt x="499499" y="203984"/>
                  </a:cubicBezTo>
                  <a:cubicBezTo>
                    <a:pt x="346243" y="203984"/>
                    <a:pt x="238397" y="317308"/>
                    <a:pt x="238397" y="487295"/>
                  </a:cubicBezTo>
                  <a:cubicBezTo>
                    <a:pt x="238397" y="657281"/>
                    <a:pt x="346243" y="770605"/>
                    <a:pt x="499499" y="770605"/>
                  </a:cubicBezTo>
                  <a:cubicBezTo>
                    <a:pt x="658430" y="770605"/>
                    <a:pt x="760601" y="657281"/>
                    <a:pt x="760601" y="487295"/>
                  </a:cubicBezTo>
                  <a:close/>
                </a:path>
              </a:pathLst>
            </a:custGeom>
            <a:solidFill>
              <a:srgbClr val="FFFFFF"/>
            </a:solidFill>
            <a:ln w="5676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42EC23-B2E5-D9AC-5645-FAB4830941C9}"/>
                </a:ext>
              </a:extLst>
            </p:cNvPr>
            <p:cNvSpPr/>
            <p:nvPr/>
          </p:nvSpPr>
          <p:spPr>
            <a:xfrm>
              <a:off x="7493881" y="891932"/>
              <a:ext cx="834390" cy="957590"/>
            </a:xfrm>
            <a:custGeom>
              <a:avLst/>
              <a:gdLst>
                <a:gd name="connsiteX0" fmla="*/ 0 w 834390"/>
                <a:gd name="connsiteY0" fmla="*/ 929260 h 957590"/>
                <a:gd name="connsiteX1" fmla="*/ 0 w 834390"/>
                <a:gd name="connsiteY1" fmla="*/ 33997 h 957590"/>
                <a:gd name="connsiteX2" fmla="*/ 17029 w 834390"/>
                <a:gd name="connsiteY2" fmla="*/ 16999 h 957590"/>
                <a:gd name="connsiteX3" fmla="*/ 204340 w 834390"/>
                <a:gd name="connsiteY3" fmla="*/ 16999 h 957590"/>
                <a:gd name="connsiteX4" fmla="*/ 221369 w 834390"/>
                <a:gd name="connsiteY4" fmla="*/ 33997 h 957590"/>
                <a:gd name="connsiteX5" fmla="*/ 221369 w 834390"/>
                <a:gd name="connsiteY5" fmla="*/ 101992 h 957590"/>
                <a:gd name="connsiteX6" fmla="*/ 505175 w 834390"/>
                <a:gd name="connsiteY6" fmla="*/ 0 h 957590"/>
                <a:gd name="connsiteX7" fmla="*/ 834390 w 834390"/>
                <a:gd name="connsiteY7" fmla="*/ 317308 h 957590"/>
                <a:gd name="connsiteX8" fmla="*/ 834390 w 834390"/>
                <a:gd name="connsiteY8" fmla="*/ 934926 h 957590"/>
                <a:gd name="connsiteX9" fmla="*/ 817362 w 834390"/>
                <a:gd name="connsiteY9" fmla="*/ 951924 h 957590"/>
                <a:gd name="connsiteX10" fmla="*/ 630050 w 834390"/>
                <a:gd name="connsiteY10" fmla="*/ 951924 h 957590"/>
                <a:gd name="connsiteX11" fmla="*/ 613021 w 834390"/>
                <a:gd name="connsiteY11" fmla="*/ 934926 h 957590"/>
                <a:gd name="connsiteX12" fmla="*/ 613021 w 834390"/>
                <a:gd name="connsiteY12" fmla="*/ 396635 h 957590"/>
                <a:gd name="connsiteX13" fmla="*/ 454090 w 834390"/>
                <a:gd name="connsiteY13" fmla="*/ 203984 h 957590"/>
                <a:gd name="connsiteX14" fmla="*/ 232721 w 834390"/>
                <a:gd name="connsiteY14" fmla="*/ 515626 h 957590"/>
                <a:gd name="connsiteX15" fmla="*/ 232721 w 834390"/>
                <a:gd name="connsiteY15" fmla="*/ 940592 h 957590"/>
                <a:gd name="connsiteX16" fmla="*/ 215693 w 834390"/>
                <a:gd name="connsiteY16" fmla="*/ 957591 h 957590"/>
                <a:gd name="connsiteX17" fmla="*/ 28381 w 834390"/>
                <a:gd name="connsiteY17" fmla="*/ 957591 h 957590"/>
                <a:gd name="connsiteX18" fmla="*/ 0 w 834390"/>
                <a:gd name="connsiteY18" fmla="*/ 929260 h 95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4390" h="957590">
                  <a:moveTo>
                    <a:pt x="0" y="929260"/>
                  </a:moveTo>
                  <a:lnTo>
                    <a:pt x="0" y="33997"/>
                  </a:lnTo>
                  <a:cubicBezTo>
                    <a:pt x="0" y="22665"/>
                    <a:pt x="5676" y="16999"/>
                    <a:pt x="17029" y="16999"/>
                  </a:cubicBezTo>
                  <a:lnTo>
                    <a:pt x="204340" y="16999"/>
                  </a:lnTo>
                  <a:cubicBezTo>
                    <a:pt x="215693" y="16999"/>
                    <a:pt x="221369" y="22665"/>
                    <a:pt x="221369" y="33997"/>
                  </a:cubicBezTo>
                  <a:lnTo>
                    <a:pt x="221369" y="101992"/>
                  </a:lnTo>
                  <a:cubicBezTo>
                    <a:pt x="295159" y="39664"/>
                    <a:pt x="385977" y="0"/>
                    <a:pt x="505175" y="0"/>
                  </a:cubicBezTo>
                  <a:cubicBezTo>
                    <a:pt x="709516" y="0"/>
                    <a:pt x="834390" y="118991"/>
                    <a:pt x="834390" y="317308"/>
                  </a:cubicBezTo>
                  <a:lnTo>
                    <a:pt x="834390" y="934926"/>
                  </a:lnTo>
                  <a:cubicBezTo>
                    <a:pt x="834390" y="946258"/>
                    <a:pt x="828714" y="951924"/>
                    <a:pt x="817362" y="951924"/>
                  </a:cubicBezTo>
                  <a:lnTo>
                    <a:pt x="630050" y="951924"/>
                  </a:lnTo>
                  <a:cubicBezTo>
                    <a:pt x="618697" y="951924"/>
                    <a:pt x="613021" y="946258"/>
                    <a:pt x="613021" y="934926"/>
                  </a:cubicBezTo>
                  <a:lnTo>
                    <a:pt x="613021" y="396635"/>
                  </a:lnTo>
                  <a:cubicBezTo>
                    <a:pt x="613021" y="254980"/>
                    <a:pt x="556260" y="203984"/>
                    <a:pt x="454090" y="203984"/>
                  </a:cubicBezTo>
                  <a:cubicBezTo>
                    <a:pt x="334891" y="203984"/>
                    <a:pt x="232721" y="294643"/>
                    <a:pt x="232721" y="515626"/>
                  </a:cubicBezTo>
                  <a:lnTo>
                    <a:pt x="232721" y="940592"/>
                  </a:lnTo>
                  <a:cubicBezTo>
                    <a:pt x="232721" y="951924"/>
                    <a:pt x="227045" y="957591"/>
                    <a:pt x="215693" y="957591"/>
                  </a:cubicBezTo>
                  <a:lnTo>
                    <a:pt x="28381" y="957591"/>
                  </a:lnTo>
                  <a:cubicBezTo>
                    <a:pt x="5676" y="951924"/>
                    <a:pt x="0" y="946258"/>
                    <a:pt x="0" y="929260"/>
                  </a:cubicBezTo>
                  <a:close/>
                </a:path>
              </a:pathLst>
            </a:custGeom>
            <a:solidFill>
              <a:srgbClr val="FFFFFF"/>
            </a:solidFill>
            <a:ln w="5676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1D01D84-9BE0-F148-448E-B7F242F7A49E}"/>
                </a:ext>
              </a:extLst>
            </p:cNvPr>
            <p:cNvSpPr/>
            <p:nvPr/>
          </p:nvSpPr>
          <p:spPr>
            <a:xfrm>
              <a:off x="8487202" y="886266"/>
              <a:ext cx="859320" cy="964000"/>
            </a:xfrm>
            <a:custGeom>
              <a:avLst/>
              <a:gdLst>
                <a:gd name="connsiteX0" fmla="*/ 0 w 859320"/>
                <a:gd name="connsiteY0" fmla="*/ 662947 h 964000"/>
                <a:gd name="connsiteX1" fmla="*/ 374624 w 859320"/>
                <a:gd name="connsiteY1" fmla="*/ 351305 h 964000"/>
                <a:gd name="connsiteX2" fmla="*/ 601668 w 859320"/>
                <a:gd name="connsiteY2" fmla="*/ 390969 h 964000"/>
                <a:gd name="connsiteX3" fmla="*/ 601668 w 859320"/>
                <a:gd name="connsiteY3" fmla="*/ 362638 h 964000"/>
                <a:gd name="connsiteX4" fmla="*/ 425709 w 859320"/>
                <a:gd name="connsiteY4" fmla="*/ 203984 h 964000"/>
                <a:gd name="connsiteX5" fmla="*/ 255426 w 859320"/>
                <a:gd name="connsiteY5" fmla="*/ 288977 h 964000"/>
                <a:gd name="connsiteX6" fmla="*/ 227045 w 859320"/>
                <a:gd name="connsiteY6" fmla="*/ 305976 h 964000"/>
                <a:gd name="connsiteX7" fmla="*/ 39733 w 859320"/>
                <a:gd name="connsiteY7" fmla="*/ 305976 h 964000"/>
                <a:gd name="connsiteX8" fmla="*/ 28381 w 859320"/>
                <a:gd name="connsiteY8" fmla="*/ 294643 h 964000"/>
                <a:gd name="connsiteX9" fmla="*/ 28381 w 859320"/>
                <a:gd name="connsiteY9" fmla="*/ 277644 h 964000"/>
                <a:gd name="connsiteX10" fmla="*/ 425709 w 859320"/>
                <a:gd name="connsiteY10" fmla="*/ 0 h 964000"/>
                <a:gd name="connsiteX11" fmla="*/ 823038 w 859320"/>
                <a:gd name="connsiteY11" fmla="*/ 356972 h 964000"/>
                <a:gd name="connsiteX12" fmla="*/ 823038 w 859320"/>
                <a:gd name="connsiteY12" fmla="*/ 759273 h 964000"/>
                <a:gd name="connsiteX13" fmla="*/ 857094 w 859320"/>
                <a:gd name="connsiteY13" fmla="*/ 929259 h 964000"/>
                <a:gd name="connsiteX14" fmla="*/ 845742 w 859320"/>
                <a:gd name="connsiteY14" fmla="*/ 946258 h 964000"/>
                <a:gd name="connsiteX15" fmla="*/ 618697 w 859320"/>
                <a:gd name="connsiteY15" fmla="*/ 946258 h 964000"/>
                <a:gd name="connsiteX16" fmla="*/ 601668 w 859320"/>
                <a:gd name="connsiteY16" fmla="*/ 929259 h 964000"/>
                <a:gd name="connsiteX17" fmla="*/ 601668 w 859320"/>
                <a:gd name="connsiteY17" fmla="*/ 872597 h 964000"/>
                <a:gd name="connsiteX18" fmla="*/ 334891 w 859320"/>
                <a:gd name="connsiteY18" fmla="*/ 963257 h 964000"/>
                <a:gd name="connsiteX19" fmla="*/ 0 w 859320"/>
                <a:gd name="connsiteY19" fmla="*/ 662947 h 964000"/>
                <a:gd name="connsiteX20" fmla="*/ 601668 w 859320"/>
                <a:gd name="connsiteY20" fmla="*/ 577954 h 964000"/>
                <a:gd name="connsiteX21" fmla="*/ 380300 w 859320"/>
                <a:gd name="connsiteY21" fmla="*/ 538291 h 964000"/>
                <a:gd name="connsiteX22" fmla="*/ 210016 w 859320"/>
                <a:gd name="connsiteY22" fmla="*/ 657281 h 964000"/>
                <a:gd name="connsiteX23" fmla="*/ 374624 w 859320"/>
                <a:gd name="connsiteY23" fmla="*/ 770605 h 964000"/>
                <a:gd name="connsiteX24" fmla="*/ 601668 w 859320"/>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0" h="964000">
                  <a:moveTo>
                    <a:pt x="0" y="662947"/>
                  </a:moveTo>
                  <a:cubicBezTo>
                    <a:pt x="0" y="458963"/>
                    <a:pt x="170284" y="351305"/>
                    <a:pt x="374624" y="351305"/>
                  </a:cubicBezTo>
                  <a:cubicBezTo>
                    <a:pt x="454090" y="351305"/>
                    <a:pt x="539232" y="368304"/>
                    <a:pt x="601668" y="390969"/>
                  </a:cubicBezTo>
                  <a:lnTo>
                    <a:pt x="601668" y="362638"/>
                  </a:lnTo>
                  <a:cubicBezTo>
                    <a:pt x="601668"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6" y="305976"/>
                    <a:pt x="28381" y="300309"/>
                    <a:pt x="28381" y="294643"/>
                  </a:cubicBezTo>
                  <a:cubicBezTo>
                    <a:pt x="28381" y="288977"/>
                    <a:pt x="28381" y="283311"/>
                    <a:pt x="28381" y="277644"/>
                  </a:cubicBezTo>
                  <a:cubicBezTo>
                    <a:pt x="62437" y="124657"/>
                    <a:pt x="204340" y="0"/>
                    <a:pt x="425709" y="0"/>
                  </a:cubicBezTo>
                  <a:cubicBezTo>
                    <a:pt x="664106" y="0"/>
                    <a:pt x="823038" y="135989"/>
                    <a:pt x="823038" y="356972"/>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8" y="940592"/>
                    <a:pt x="601668" y="929259"/>
                  </a:cubicBezTo>
                  <a:lnTo>
                    <a:pt x="601668" y="872597"/>
                  </a:lnTo>
                  <a:cubicBezTo>
                    <a:pt x="544907" y="917927"/>
                    <a:pt x="471117" y="963257"/>
                    <a:pt x="334891" y="963257"/>
                  </a:cubicBezTo>
                  <a:cubicBezTo>
                    <a:pt x="147579" y="974589"/>
                    <a:pt x="0" y="855599"/>
                    <a:pt x="0" y="662947"/>
                  </a:cubicBezTo>
                  <a:close/>
                  <a:moveTo>
                    <a:pt x="601668" y="577954"/>
                  </a:moveTo>
                  <a:cubicBezTo>
                    <a:pt x="522203" y="555289"/>
                    <a:pt x="465442" y="538291"/>
                    <a:pt x="380300" y="538291"/>
                  </a:cubicBezTo>
                  <a:cubicBezTo>
                    <a:pt x="289482" y="538291"/>
                    <a:pt x="210016" y="577954"/>
                    <a:pt x="210016" y="657281"/>
                  </a:cubicBezTo>
                  <a:cubicBezTo>
                    <a:pt x="210016" y="730942"/>
                    <a:pt x="272453" y="770605"/>
                    <a:pt x="374624" y="770605"/>
                  </a:cubicBezTo>
                  <a:cubicBezTo>
                    <a:pt x="493822" y="770605"/>
                    <a:pt x="601668" y="696945"/>
                    <a:pt x="601668" y="577954"/>
                  </a:cubicBezTo>
                  <a:close/>
                </a:path>
              </a:pathLst>
            </a:custGeom>
            <a:solidFill>
              <a:srgbClr val="FFFFFF"/>
            </a:solidFill>
            <a:ln w="5676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FB92E8D-82F9-EEBD-231F-BE0ECF6ABEE5}"/>
                </a:ext>
              </a:extLst>
            </p:cNvPr>
            <p:cNvSpPr/>
            <p:nvPr/>
          </p:nvSpPr>
          <p:spPr>
            <a:xfrm>
              <a:off x="9531609" y="540626"/>
              <a:ext cx="221368" cy="1299688"/>
            </a:xfrm>
            <a:custGeom>
              <a:avLst/>
              <a:gdLst>
                <a:gd name="connsiteX0" fmla="*/ 0 w 221368"/>
                <a:gd name="connsiteY0" fmla="*/ 1280565 h 1299688"/>
                <a:gd name="connsiteX1" fmla="*/ 0 w 221368"/>
                <a:gd name="connsiteY1" fmla="*/ 16999 h 1299688"/>
                <a:gd name="connsiteX2" fmla="*/ 17029 w 221368"/>
                <a:gd name="connsiteY2" fmla="*/ 0 h 1299688"/>
                <a:gd name="connsiteX3" fmla="*/ 204341 w 221368"/>
                <a:gd name="connsiteY3" fmla="*/ 0 h 1299688"/>
                <a:gd name="connsiteX4" fmla="*/ 221368 w 221368"/>
                <a:gd name="connsiteY4" fmla="*/ 16999 h 1299688"/>
                <a:gd name="connsiteX5" fmla="*/ 221368 w 221368"/>
                <a:gd name="connsiteY5" fmla="*/ 1280565 h 1299688"/>
                <a:gd name="connsiteX6" fmla="*/ 204341 w 221368"/>
                <a:gd name="connsiteY6" fmla="*/ 1297564 h 1299688"/>
                <a:gd name="connsiteX7" fmla="*/ 17029 w 221368"/>
                <a:gd name="connsiteY7" fmla="*/ 1297564 h 1299688"/>
                <a:gd name="connsiteX8" fmla="*/ 0 w 221368"/>
                <a:gd name="connsiteY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68" h="1299688">
                  <a:moveTo>
                    <a:pt x="0" y="1280565"/>
                  </a:moveTo>
                  <a:lnTo>
                    <a:pt x="0" y="16999"/>
                  </a:lnTo>
                  <a:cubicBezTo>
                    <a:pt x="0" y="5666"/>
                    <a:pt x="5676" y="0"/>
                    <a:pt x="17029" y="0"/>
                  </a:cubicBezTo>
                  <a:lnTo>
                    <a:pt x="204341" y="0"/>
                  </a:lnTo>
                  <a:cubicBezTo>
                    <a:pt x="215693" y="0"/>
                    <a:pt x="221368" y="5666"/>
                    <a:pt x="221368" y="16999"/>
                  </a:cubicBezTo>
                  <a:lnTo>
                    <a:pt x="221368" y="1280565"/>
                  </a:lnTo>
                  <a:cubicBezTo>
                    <a:pt x="221368" y="1291898"/>
                    <a:pt x="215693" y="1297564"/>
                    <a:pt x="204341" y="1297564"/>
                  </a:cubicBezTo>
                  <a:lnTo>
                    <a:pt x="17029" y="1297564"/>
                  </a:lnTo>
                  <a:cubicBezTo>
                    <a:pt x="5676" y="1303230"/>
                    <a:pt x="0" y="1297564"/>
                    <a:pt x="0" y="1280565"/>
                  </a:cubicBezTo>
                  <a:close/>
                </a:path>
              </a:pathLst>
            </a:custGeom>
            <a:solidFill>
              <a:srgbClr val="FFFFFF"/>
            </a:solidFill>
            <a:ln w="5676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92DC31E-DEB0-AB1E-9003-EFCCEEED1456}"/>
                </a:ext>
              </a:extLst>
            </p:cNvPr>
            <p:cNvSpPr/>
            <p:nvPr/>
          </p:nvSpPr>
          <p:spPr>
            <a:xfrm>
              <a:off x="2890545" y="2161164"/>
              <a:ext cx="885475" cy="1303229"/>
            </a:xfrm>
            <a:custGeom>
              <a:avLst/>
              <a:gdLst>
                <a:gd name="connsiteX0" fmla="*/ 0 w 885475"/>
                <a:gd name="connsiteY0" fmla="*/ 1280565 h 1303229"/>
                <a:gd name="connsiteX1" fmla="*/ 0 w 885475"/>
                <a:gd name="connsiteY1" fmla="*/ 16999 h 1303229"/>
                <a:gd name="connsiteX2" fmla="*/ 17028 w 885475"/>
                <a:gd name="connsiteY2" fmla="*/ 0 h 1303229"/>
                <a:gd name="connsiteX3" fmla="*/ 215693 w 885475"/>
                <a:gd name="connsiteY3" fmla="*/ 0 h 1303229"/>
                <a:gd name="connsiteX4" fmla="*/ 232721 w 885475"/>
                <a:gd name="connsiteY4" fmla="*/ 16999 h 1303229"/>
                <a:gd name="connsiteX5" fmla="*/ 232721 w 885475"/>
                <a:gd name="connsiteY5" fmla="*/ 1087914 h 1303229"/>
                <a:gd name="connsiteX6" fmla="*/ 868447 w 885475"/>
                <a:gd name="connsiteY6" fmla="*/ 1087914 h 1303229"/>
                <a:gd name="connsiteX7" fmla="*/ 885475 w 885475"/>
                <a:gd name="connsiteY7" fmla="*/ 1104912 h 1303229"/>
                <a:gd name="connsiteX8" fmla="*/ 885475 w 885475"/>
                <a:gd name="connsiteY8" fmla="*/ 1286231 h 1303229"/>
                <a:gd name="connsiteX9" fmla="*/ 868447 w 885475"/>
                <a:gd name="connsiteY9" fmla="*/ 1303230 h 1303229"/>
                <a:gd name="connsiteX10" fmla="*/ 17028 w 885475"/>
                <a:gd name="connsiteY10" fmla="*/ 1303230 h 1303229"/>
                <a:gd name="connsiteX11" fmla="*/ 0 w 885475"/>
                <a:gd name="connsiteY11" fmla="*/ 1280565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475" h="1303229">
                  <a:moveTo>
                    <a:pt x="0" y="1280565"/>
                  </a:moveTo>
                  <a:lnTo>
                    <a:pt x="0" y="16999"/>
                  </a:lnTo>
                  <a:cubicBezTo>
                    <a:pt x="0" y="5667"/>
                    <a:pt x="5676" y="0"/>
                    <a:pt x="17028" y="0"/>
                  </a:cubicBezTo>
                  <a:lnTo>
                    <a:pt x="215693" y="0"/>
                  </a:lnTo>
                  <a:cubicBezTo>
                    <a:pt x="227045" y="0"/>
                    <a:pt x="232721" y="5667"/>
                    <a:pt x="232721" y="16999"/>
                  </a:cubicBezTo>
                  <a:lnTo>
                    <a:pt x="232721" y="1087914"/>
                  </a:lnTo>
                  <a:lnTo>
                    <a:pt x="868447" y="1087914"/>
                  </a:lnTo>
                  <a:cubicBezTo>
                    <a:pt x="879799" y="1087914"/>
                    <a:pt x="885475" y="1093580"/>
                    <a:pt x="885475" y="1104912"/>
                  </a:cubicBezTo>
                  <a:lnTo>
                    <a:pt x="885475" y="1286231"/>
                  </a:lnTo>
                  <a:cubicBezTo>
                    <a:pt x="885475" y="1297564"/>
                    <a:pt x="879799" y="1303230"/>
                    <a:pt x="868447" y="1303230"/>
                  </a:cubicBezTo>
                  <a:lnTo>
                    <a:pt x="17028" y="1303230"/>
                  </a:lnTo>
                  <a:cubicBezTo>
                    <a:pt x="5676" y="1303230"/>
                    <a:pt x="0" y="1297564"/>
                    <a:pt x="0" y="1280565"/>
                  </a:cubicBezTo>
                  <a:close/>
                </a:path>
              </a:pathLst>
            </a:custGeom>
            <a:solidFill>
              <a:srgbClr val="FFFFFF"/>
            </a:solidFill>
            <a:ln w="5676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D88F2D-F129-ACCF-F869-C271083FE781}"/>
                </a:ext>
              </a:extLst>
            </p:cNvPr>
            <p:cNvSpPr/>
            <p:nvPr/>
          </p:nvSpPr>
          <p:spPr>
            <a:xfrm>
              <a:off x="3923600" y="2161164"/>
              <a:ext cx="244073" cy="1299688"/>
            </a:xfrm>
            <a:custGeom>
              <a:avLst/>
              <a:gdLst>
                <a:gd name="connsiteX0" fmla="*/ 0 w 244073"/>
                <a:gd name="connsiteY0" fmla="*/ 226649 h 1299688"/>
                <a:gd name="connsiteX1" fmla="*/ 0 w 244073"/>
                <a:gd name="connsiteY1" fmla="*/ 16999 h 1299688"/>
                <a:gd name="connsiteX2" fmla="*/ 17028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8 w 244073"/>
                <a:gd name="connsiteY7" fmla="*/ 243647 h 1299688"/>
                <a:gd name="connsiteX8" fmla="*/ 0 w 244073"/>
                <a:gd name="connsiteY8" fmla="*/ 226649 h 1299688"/>
                <a:gd name="connsiteX9" fmla="*/ 11352 w 244073"/>
                <a:gd name="connsiteY9" fmla="*/ 1280565 h 1299688"/>
                <a:gd name="connsiteX10" fmla="*/ 11352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2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7"/>
                    <a:pt x="5676" y="0"/>
                    <a:pt x="17028" y="0"/>
                  </a:cubicBezTo>
                  <a:lnTo>
                    <a:pt x="227045" y="0"/>
                  </a:lnTo>
                  <a:cubicBezTo>
                    <a:pt x="238397" y="0"/>
                    <a:pt x="244073" y="5667"/>
                    <a:pt x="244073" y="16999"/>
                  </a:cubicBezTo>
                  <a:lnTo>
                    <a:pt x="244073" y="226649"/>
                  </a:lnTo>
                  <a:cubicBezTo>
                    <a:pt x="244073" y="237981"/>
                    <a:pt x="238397" y="243647"/>
                    <a:pt x="227045" y="243647"/>
                  </a:cubicBezTo>
                  <a:lnTo>
                    <a:pt x="17028" y="243647"/>
                  </a:lnTo>
                  <a:cubicBezTo>
                    <a:pt x="5676" y="249314"/>
                    <a:pt x="0" y="243647"/>
                    <a:pt x="0" y="226649"/>
                  </a:cubicBezTo>
                  <a:close/>
                  <a:moveTo>
                    <a:pt x="11352" y="1280565"/>
                  </a:moveTo>
                  <a:lnTo>
                    <a:pt x="11352" y="385303"/>
                  </a:lnTo>
                  <a:cubicBezTo>
                    <a:pt x="11352" y="373971"/>
                    <a:pt x="17028" y="368304"/>
                    <a:pt x="28381" y="368304"/>
                  </a:cubicBezTo>
                  <a:lnTo>
                    <a:pt x="215693" y="368304"/>
                  </a:lnTo>
                  <a:cubicBezTo>
                    <a:pt x="227045" y="368304"/>
                    <a:pt x="232721" y="373971"/>
                    <a:pt x="232721" y="385303"/>
                  </a:cubicBezTo>
                  <a:lnTo>
                    <a:pt x="232721" y="1280565"/>
                  </a:lnTo>
                  <a:cubicBezTo>
                    <a:pt x="232721" y="1291898"/>
                    <a:pt x="227045" y="1297564"/>
                    <a:pt x="215693" y="1297564"/>
                  </a:cubicBezTo>
                  <a:lnTo>
                    <a:pt x="28381" y="1297564"/>
                  </a:lnTo>
                  <a:cubicBezTo>
                    <a:pt x="17028" y="1303230"/>
                    <a:pt x="11352" y="1297564"/>
                    <a:pt x="11352" y="1280565"/>
                  </a:cubicBezTo>
                  <a:close/>
                </a:path>
              </a:pathLst>
            </a:custGeom>
            <a:solidFill>
              <a:srgbClr val="FFFFFF"/>
            </a:solidFill>
            <a:ln w="5676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4F9DB2C-26D9-A629-636B-47F11BF3867F}"/>
                </a:ext>
              </a:extLst>
            </p:cNvPr>
            <p:cNvSpPr/>
            <p:nvPr/>
          </p:nvSpPr>
          <p:spPr>
            <a:xfrm>
              <a:off x="4303900" y="2246157"/>
              <a:ext cx="715191" cy="1229781"/>
            </a:xfrm>
            <a:custGeom>
              <a:avLst/>
              <a:gdLst>
                <a:gd name="connsiteX0" fmla="*/ 175960 w 715191"/>
                <a:gd name="connsiteY0" fmla="*/ 923593 h 1229781"/>
                <a:gd name="connsiteX1" fmla="*/ 175960 w 715191"/>
                <a:gd name="connsiteY1" fmla="*/ 481628 h 1229781"/>
                <a:gd name="connsiteX2" fmla="*/ 17028 w 715191"/>
                <a:gd name="connsiteY2" fmla="*/ 481628 h 1229781"/>
                <a:gd name="connsiteX3" fmla="*/ 0 w 715191"/>
                <a:gd name="connsiteY3" fmla="*/ 464630 h 1229781"/>
                <a:gd name="connsiteX4" fmla="*/ 0 w 715191"/>
                <a:gd name="connsiteY4" fmla="*/ 300310 h 1229781"/>
                <a:gd name="connsiteX5" fmla="*/ 17028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79 w 715191"/>
                <a:gd name="connsiteY18" fmla="*/ 1031252 h 1229781"/>
                <a:gd name="connsiteX19" fmla="*/ 686811 w 715191"/>
                <a:gd name="connsiteY19" fmla="*/ 1002921 h 1229781"/>
                <a:gd name="connsiteX20" fmla="*/ 703839 w 715191"/>
                <a:gd name="connsiteY20" fmla="*/ 997254 h 1229781"/>
                <a:gd name="connsiteX21" fmla="*/ 715191 w 715191"/>
                <a:gd name="connsiteY21" fmla="*/ 1014253 h 1229781"/>
                <a:gd name="connsiteX22" fmla="*/ 715191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8" y="481628"/>
                  </a:lnTo>
                  <a:cubicBezTo>
                    <a:pt x="5676" y="481628"/>
                    <a:pt x="0" y="475962"/>
                    <a:pt x="0" y="464630"/>
                  </a:cubicBezTo>
                  <a:lnTo>
                    <a:pt x="0" y="300310"/>
                  </a:lnTo>
                  <a:cubicBezTo>
                    <a:pt x="0" y="288977"/>
                    <a:pt x="5676" y="283311"/>
                    <a:pt x="17028" y="283311"/>
                  </a:cubicBezTo>
                  <a:lnTo>
                    <a:pt x="175960" y="283311"/>
                  </a:lnTo>
                  <a:lnTo>
                    <a:pt x="175960" y="16999"/>
                  </a:lnTo>
                  <a:cubicBezTo>
                    <a:pt x="175960" y="5667"/>
                    <a:pt x="181636" y="0"/>
                    <a:pt x="192988" y="0"/>
                  </a:cubicBezTo>
                  <a:lnTo>
                    <a:pt x="380300" y="0"/>
                  </a:lnTo>
                  <a:cubicBezTo>
                    <a:pt x="391653" y="0"/>
                    <a:pt x="397329" y="5667"/>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5" y="1031252"/>
                    <a:pt x="527879" y="1031252"/>
                  </a:cubicBezTo>
                  <a:cubicBezTo>
                    <a:pt x="584640" y="1031252"/>
                    <a:pt x="624374" y="1025586"/>
                    <a:pt x="686811" y="1002921"/>
                  </a:cubicBezTo>
                  <a:cubicBezTo>
                    <a:pt x="692487" y="1002921"/>
                    <a:pt x="698163" y="997254"/>
                    <a:pt x="703839" y="997254"/>
                  </a:cubicBezTo>
                  <a:cubicBezTo>
                    <a:pt x="715191" y="997254"/>
                    <a:pt x="715191" y="1002921"/>
                    <a:pt x="715191" y="1014253"/>
                  </a:cubicBezTo>
                  <a:lnTo>
                    <a:pt x="715191" y="1167241"/>
                  </a:lnTo>
                  <a:cubicBezTo>
                    <a:pt x="715191" y="1184239"/>
                    <a:pt x="715191" y="1195572"/>
                    <a:pt x="698163" y="1201238"/>
                  </a:cubicBezTo>
                  <a:cubicBezTo>
                    <a:pt x="641402" y="1223903"/>
                    <a:pt x="556260" y="1229569"/>
                    <a:pt x="482470" y="1229569"/>
                  </a:cubicBezTo>
                  <a:cubicBezTo>
                    <a:pt x="312187" y="1235235"/>
                    <a:pt x="175960" y="1127577"/>
                    <a:pt x="175960" y="923593"/>
                  </a:cubicBezTo>
                  <a:close/>
                </a:path>
              </a:pathLst>
            </a:custGeom>
            <a:solidFill>
              <a:srgbClr val="FFFFFF"/>
            </a:solidFill>
            <a:ln w="5676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36FD615-F6B2-0438-41CC-3E10C5DDEACE}"/>
                </a:ext>
              </a:extLst>
            </p:cNvPr>
            <p:cNvSpPr/>
            <p:nvPr/>
          </p:nvSpPr>
          <p:spPr>
            <a:xfrm>
              <a:off x="5121262" y="2506803"/>
              <a:ext cx="964940" cy="969041"/>
            </a:xfrm>
            <a:custGeom>
              <a:avLst/>
              <a:gdLst>
                <a:gd name="connsiteX0" fmla="*/ 0 w 964940"/>
                <a:gd name="connsiteY0" fmla="*/ 487295 h 969041"/>
                <a:gd name="connsiteX1" fmla="*/ 482470 w 964940"/>
                <a:gd name="connsiteY1" fmla="*/ 0 h 969041"/>
                <a:gd name="connsiteX2" fmla="*/ 964941 w 964940"/>
                <a:gd name="connsiteY2" fmla="*/ 504293 h 969041"/>
                <a:gd name="connsiteX3" fmla="*/ 964941 w 964940"/>
                <a:gd name="connsiteY3" fmla="*/ 538291 h 969041"/>
                <a:gd name="connsiteX4" fmla="*/ 947912 w 964940"/>
                <a:gd name="connsiteY4" fmla="*/ 555289 h 969041"/>
                <a:gd name="connsiteX5" fmla="*/ 238397 w 964940"/>
                <a:gd name="connsiteY5" fmla="*/ 555289 h 969041"/>
                <a:gd name="connsiteX6" fmla="*/ 482470 w 964940"/>
                <a:gd name="connsiteY6" fmla="*/ 770605 h 969041"/>
                <a:gd name="connsiteX7" fmla="*/ 709515 w 964940"/>
                <a:gd name="connsiteY7" fmla="*/ 657281 h 969041"/>
                <a:gd name="connsiteX8" fmla="*/ 737896 w 964940"/>
                <a:gd name="connsiteY8" fmla="*/ 640282 h 969041"/>
                <a:gd name="connsiteX9" fmla="*/ 930884 w 964940"/>
                <a:gd name="connsiteY9" fmla="*/ 640282 h 969041"/>
                <a:gd name="connsiteX10" fmla="*/ 942236 w 964940"/>
                <a:gd name="connsiteY10" fmla="*/ 651615 h 969041"/>
                <a:gd name="connsiteX11" fmla="*/ 936560 w 964940"/>
                <a:gd name="connsiteY11" fmla="*/ 668613 h 969041"/>
                <a:gd name="connsiteX12" fmla="*/ 476794 w 964940"/>
                <a:gd name="connsiteY12" fmla="*/ 968923 h 969041"/>
                <a:gd name="connsiteX13" fmla="*/ 0 w 964940"/>
                <a:gd name="connsiteY13" fmla="*/ 487295 h 969041"/>
                <a:gd name="connsiteX14" fmla="*/ 726543 w 964940"/>
                <a:gd name="connsiteY14" fmla="*/ 373970 h 969041"/>
                <a:gd name="connsiteX15" fmla="*/ 482470 w 964940"/>
                <a:gd name="connsiteY15" fmla="*/ 203984 h 969041"/>
                <a:gd name="connsiteX16" fmla="*/ 244073 w 964940"/>
                <a:gd name="connsiteY16" fmla="*/ 373970 h 969041"/>
                <a:gd name="connsiteX17" fmla="*/ 726543 w 964940"/>
                <a:gd name="connsiteY17" fmla="*/ 373970 h 96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940" h="969041">
                  <a:moveTo>
                    <a:pt x="0" y="487295"/>
                  </a:moveTo>
                  <a:cubicBezTo>
                    <a:pt x="0" y="198318"/>
                    <a:pt x="215692" y="0"/>
                    <a:pt x="482470" y="0"/>
                  </a:cubicBezTo>
                  <a:cubicBezTo>
                    <a:pt x="788981" y="0"/>
                    <a:pt x="964941" y="232315"/>
                    <a:pt x="964941" y="504293"/>
                  </a:cubicBezTo>
                  <a:lnTo>
                    <a:pt x="964941" y="538291"/>
                  </a:lnTo>
                  <a:cubicBezTo>
                    <a:pt x="964941" y="549623"/>
                    <a:pt x="959264" y="555289"/>
                    <a:pt x="947912" y="555289"/>
                  </a:cubicBezTo>
                  <a:lnTo>
                    <a:pt x="238397" y="555289"/>
                  </a:lnTo>
                  <a:cubicBezTo>
                    <a:pt x="255426" y="679946"/>
                    <a:pt x="346243" y="770605"/>
                    <a:pt x="482470" y="770605"/>
                  </a:cubicBezTo>
                  <a:cubicBezTo>
                    <a:pt x="590316" y="770605"/>
                    <a:pt x="664106" y="736608"/>
                    <a:pt x="709515" y="657281"/>
                  </a:cubicBezTo>
                  <a:cubicBezTo>
                    <a:pt x="720867" y="640282"/>
                    <a:pt x="720867" y="640282"/>
                    <a:pt x="737896" y="640282"/>
                  </a:cubicBezTo>
                  <a:lnTo>
                    <a:pt x="930884" y="640282"/>
                  </a:lnTo>
                  <a:cubicBezTo>
                    <a:pt x="942236" y="640282"/>
                    <a:pt x="942236" y="645948"/>
                    <a:pt x="942236" y="651615"/>
                  </a:cubicBezTo>
                  <a:cubicBezTo>
                    <a:pt x="942236" y="657281"/>
                    <a:pt x="942236" y="657281"/>
                    <a:pt x="936560" y="668613"/>
                  </a:cubicBezTo>
                  <a:cubicBezTo>
                    <a:pt x="857094" y="872597"/>
                    <a:pt x="703839" y="968923"/>
                    <a:pt x="476794" y="968923"/>
                  </a:cubicBezTo>
                  <a:cubicBezTo>
                    <a:pt x="210016" y="974589"/>
                    <a:pt x="0" y="776271"/>
                    <a:pt x="0" y="487295"/>
                  </a:cubicBezTo>
                  <a:close/>
                  <a:moveTo>
                    <a:pt x="726543" y="373970"/>
                  </a:moveTo>
                  <a:cubicBezTo>
                    <a:pt x="692487" y="271978"/>
                    <a:pt x="613021" y="203984"/>
                    <a:pt x="482470" y="203984"/>
                  </a:cubicBezTo>
                  <a:cubicBezTo>
                    <a:pt x="374624" y="203984"/>
                    <a:pt x="283806" y="266312"/>
                    <a:pt x="244073" y="373970"/>
                  </a:cubicBezTo>
                  <a:lnTo>
                    <a:pt x="726543" y="373970"/>
                  </a:lnTo>
                  <a:close/>
                </a:path>
              </a:pathLst>
            </a:custGeom>
            <a:solidFill>
              <a:srgbClr val="FFFFFF"/>
            </a:solidFill>
            <a:ln w="5676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AA5FB05-4928-0E4C-CEA3-34A575000881}"/>
                </a:ext>
              </a:extLst>
            </p:cNvPr>
            <p:cNvSpPr/>
            <p:nvPr/>
          </p:nvSpPr>
          <p:spPr>
            <a:xfrm>
              <a:off x="6233782" y="2512470"/>
              <a:ext cx="641401" cy="948382"/>
            </a:xfrm>
            <a:custGeom>
              <a:avLst/>
              <a:gdLst>
                <a:gd name="connsiteX0" fmla="*/ 0 w 641401"/>
                <a:gd name="connsiteY0" fmla="*/ 929260 h 948382"/>
                <a:gd name="connsiteX1" fmla="*/ 0 w 641401"/>
                <a:gd name="connsiteY1" fmla="*/ 33997 h 948382"/>
                <a:gd name="connsiteX2" fmla="*/ 17028 w 641401"/>
                <a:gd name="connsiteY2" fmla="*/ 16998 h 948382"/>
                <a:gd name="connsiteX3" fmla="*/ 204340 w 641401"/>
                <a:gd name="connsiteY3" fmla="*/ 16998 h 948382"/>
                <a:gd name="connsiteX4" fmla="*/ 221369 w 641401"/>
                <a:gd name="connsiteY4" fmla="*/ 33997 h 948382"/>
                <a:gd name="connsiteX5" fmla="*/ 221369 w 641401"/>
                <a:gd name="connsiteY5" fmla="*/ 84993 h 948382"/>
                <a:gd name="connsiteX6" fmla="*/ 448414 w 641401"/>
                <a:gd name="connsiteY6" fmla="*/ 0 h 948382"/>
                <a:gd name="connsiteX7" fmla="*/ 618697 w 641401"/>
                <a:gd name="connsiteY7" fmla="*/ 28331 h 948382"/>
                <a:gd name="connsiteX8" fmla="*/ 641402 w 641401"/>
                <a:gd name="connsiteY8" fmla="*/ 62328 h 948382"/>
                <a:gd name="connsiteX9" fmla="*/ 641402 w 641401"/>
                <a:gd name="connsiteY9" fmla="*/ 237981 h 948382"/>
                <a:gd name="connsiteX10" fmla="*/ 624374 w 641401"/>
                <a:gd name="connsiteY10" fmla="*/ 254980 h 948382"/>
                <a:gd name="connsiteX11" fmla="*/ 613021 w 641401"/>
                <a:gd name="connsiteY11" fmla="*/ 249314 h 948382"/>
                <a:gd name="connsiteX12" fmla="*/ 420033 w 641401"/>
                <a:gd name="connsiteY12" fmla="*/ 198318 h 948382"/>
                <a:gd name="connsiteX13" fmla="*/ 215692 w 641401"/>
                <a:gd name="connsiteY13" fmla="*/ 447631 h 948382"/>
                <a:gd name="connsiteX14" fmla="*/ 215692 w 641401"/>
                <a:gd name="connsiteY14" fmla="*/ 929260 h 948382"/>
                <a:gd name="connsiteX15" fmla="*/ 198664 w 641401"/>
                <a:gd name="connsiteY15" fmla="*/ 946258 h 948382"/>
                <a:gd name="connsiteX16" fmla="*/ 11352 w 641401"/>
                <a:gd name="connsiteY16" fmla="*/ 946258 h 948382"/>
                <a:gd name="connsiteX17" fmla="*/ 0 w 641401"/>
                <a:gd name="connsiteY17" fmla="*/ 929260 h 94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1" h="948382">
                  <a:moveTo>
                    <a:pt x="0" y="929260"/>
                  </a:moveTo>
                  <a:lnTo>
                    <a:pt x="0" y="33997"/>
                  </a:lnTo>
                  <a:cubicBezTo>
                    <a:pt x="0" y="22665"/>
                    <a:pt x="5676" y="16998"/>
                    <a:pt x="17028" y="16998"/>
                  </a:cubicBezTo>
                  <a:lnTo>
                    <a:pt x="204340" y="16998"/>
                  </a:lnTo>
                  <a:cubicBezTo>
                    <a:pt x="215692" y="16998"/>
                    <a:pt x="221369" y="22665"/>
                    <a:pt x="221369" y="33997"/>
                  </a:cubicBezTo>
                  <a:lnTo>
                    <a:pt x="221369" y="84993"/>
                  </a:lnTo>
                  <a:cubicBezTo>
                    <a:pt x="278130" y="33997"/>
                    <a:pt x="357595" y="0"/>
                    <a:pt x="448414" y="0"/>
                  </a:cubicBezTo>
                  <a:cubicBezTo>
                    <a:pt x="510851" y="0"/>
                    <a:pt x="567612" y="11332"/>
                    <a:pt x="618697" y="28331"/>
                  </a:cubicBezTo>
                  <a:cubicBezTo>
                    <a:pt x="635726" y="33997"/>
                    <a:pt x="641402" y="45329"/>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4" y="198318"/>
                    <a:pt x="215692" y="254980"/>
                    <a:pt x="215692" y="447631"/>
                  </a:cubicBezTo>
                  <a:lnTo>
                    <a:pt x="215692" y="929260"/>
                  </a:lnTo>
                  <a:cubicBezTo>
                    <a:pt x="215692" y="940592"/>
                    <a:pt x="210016" y="946258"/>
                    <a:pt x="198664" y="946258"/>
                  </a:cubicBezTo>
                  <a:lnTo>
                    <a:pt x="11352" y="946258"/>
                  </a:lnTo>
                  <a:cubicBezTo>
                    <a:pt x="5676" y="951924"/>
                    <a:pt x="0" y="946258"/>
                    <a:pt x="0" y="929260"/>
                  </a:cubicBezTo>
                  <a:close/>
                </a:path>
              </a:pathLst>
            </a:custGeom>
            <a:solidFill>
              <a:srgbClr val="FFFFFF"/>
            </a:solidFill>
            <a:ln w="5676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7703B1E-A235-60D3-AA8B-C483B6629A71}"/>
                </a:ext>
              </a:extLst>
            </p:cNvPr>
            <p:cNvSpPr/>
            <p:nvPr/>
          </p:nvSpPr>
          <p:spPr>
            <a:xfrm>
              <a:off x="6948973" y="2506803"/>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5 h 964000"/>
                <a:gd name="connsiteX7" fmla="*/ 39733 w 859321"/>
                <a:gd name="connsiteY7" fmla="*/ 305975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1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7345 w 859321"/>
                <a:gd name="connsiteY20" fmla="*/ 577954 h 964000"/>
                <a:gd name="connsiteX21" fmla="*/ 385977 w 859321"/>
                <a:gd name="connsiteY21" fmla="*/ 538291 h 964000"/>
                <a:gd name="connsiteX22" fmla="*/ 215693 w 859321"/>
                <a:gd name="connsiteY22" fmla="*/ 657281 h 964000"/>
                <a:gd name="connsiteX23" fmla="*/ 380300 w 859321"/>
                <a:gd name="connsiteY23" fmla="*/ 770605 h 964000"/>
                <a:gd name="connsiteX24" fmla="*/ 607345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5"/>
                    <a:pt x="238397" y="305975"/>
                    <a:pt x="227045" y="305975"/>
                  </a:cubicBezTo>
                  <a:lnTo>
                    <a:pt x="39733" y="305975"/>
                  </a:lnTo>
                  <a:cubicBezTo>
                    <a:pt x="34057" y="305975"/>
                    <a:pt x="28381" y="300309"/>
                    <a:pt x="28381" y="294643"/>
                  </a:cubicBezTo>
                  <a:cubicBezTo>
                    <a:pt x="28381" y="288977"/>
                    <a:pt x="28381" y="283311"/>
                    <a:pt x="28381" y="277644"/>
                  </a:cubicBezTo>
                  <a:cubicBezTo>
                    <a:pt x="62437" y="124657"/>
                    <a:pt x="204340" y="0"/>
                    <a:pt x="425709" y="0"/>
                  </a:cubicBezTo>
                  <a:cubicBezTo>
                    <a:pt x="664106" y="0"/>
                    <a:pt x="823038" y="135989"/>
                    <a:pt x="823038" y="356971"/>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7345" y="577954"/>
                  </a:moveTo>
                  <a:cubicBezTo>
                    <a:pt x="527880" y="555289"/>
                    <a:pt x="471118" y="538291"/>
                    <a:pt x="385977" y="538291"/>
                  </a:cubicBezTo>
                  <a:cubicBezTo>
                    <a:pt x="295158" y="538291"/>
                    <a:pt x="215693" y="577954"/>
                    <a:pt x="215693" y="657281"/>
                  </a:cubicBezTo>
                  <a:cubicBezTo>
                    <a:pt x="215693" y="730942"/>
                    <a:pt x="278130" y="770605"/>
                    <a:pt x="380300" y="770605"/>
                  </a:cubicBezTo>
                  <a:cubicBezTo>
                    <a:pt x="493822" y="776271"/>
                    <a:pt x="607345" y="696944"/>
                    <a:pt x="607345" y="577954"/>
                  </a:cubicBezTo>
                  <a:close/>
                </a:path>
              </a:pathLst>
            </a:custGeom>
            <a:solidFill>
              <a:srgbClr val="FFFFFF"/>
            </a:solidFill>
            <a:ln w="5676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7B74EF-554E-D6AE-5989-9E3FB8C7EEA5}"/>
                </a:ext>
              </a:extLst>
            </p:cNvPr>
            <p:cNvSpPr/>
            <p:nvPr/>
          </p:nvSpPr>
          <p:spPr>
            <a:xfrm>
              <a:off x="7908238" y="2506803"/>
              <a:ext cx="933110" cy="963731"/>
            </a:xfrm>
            <a:custGeom>
              <a:avLst/>
              <a:gdLst>
                <a:gd name="connsiteX0" fmla="*/ 0 w 933110"/>
                <a:gd name="connsiteY0" fmla="*/ 487295 h 963731"/>
                <a:gd name="connsiteX1" fmla="*/ 488146 w 933110"/>
                <a:gd name="connsiteY1" fmla="*/ 0 h 963731"/>
                <a:gd name="connsiteX2" fmla="*/ 930884 w 933110"/>
                <a:gd name="connsiteY2" fmla="*/ 339973 h 963731"/>
                <a:gd name="connsiteX3" fmla="*/ 919532 w 933110"/>
                <a:gd name="connsiteY3" fmla="*/ 362638 h 963731"/>
                <a:gd name="connsiteX4" fmla="*/ 737896 w 933110"/>
                <a:gd name="connsiteY4" fmla="*/ 362638 h 963731"/>
                <a:gd name="connsiteX5" fmla="*/ 709515 w 933110"/>
                <a:gd name="connsiteY5" fmla="*/ 345639 h 963731"/>
                <a:gd name="connsiteX6" fmla="*/ 488146 w 933110"/>
                <a:gd name="connsiteY6" fmla="*/ 198318 h 963731"/>
                <a:gd name="connsiteX7" fmla="*/ 238397 w 933110"/>
                <a:gd name="connsiteY7" fmla="*/ 481628 h 963731"/>
                <a:gd name="connsiteX8" fmla="*/ 488146 w 933110"/>
                <a:gd name="connsiteY8" fmla="*/ 764939 h 963731"/>
                <a:gd name="connsiteX9" fmla="*/ 709515 w 933110"/>
                <a:gd name="connsiteY9" fmla="*/ 617617 h 963731"/>
                <a:gd name="connsiteX10" fmla="*/ 737896 w 933110"/>
                <a:gd name="connsiteY10" fmla="*/ 600619 h 963731"/>
                <a:gd name="connsiteX11" fmla="*/ 919532 w 933110"/>
                <a:gd name="connsiteY11" fmla="*/ 600619 h 963731"/>
                <a:gd name="connsiteX12" fmla="*/ 930884 w 933110"/>
                <a:gd name="connsiteY12" fmla="*/ 623284 h 963731"/>
                <a:gd name="connsiteX13" fmla="*/ 488146 w 933110"/>
                <a:gd name="connsiteY13" fmla="*/ 963257 h 963731"/>
                <a:gd name="connsiteX14" fmla="*/ 0 w 933110"/>
                <a:gd name="connsiteY14" fmla="*/ 487295 h 9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110" h="963731">
                  <a:moveTo>
                    <a:pt x="0" y="487295"/>
                  </a:moveTo>
                  <a:cubicBezTo>
                    <a:pt x="0" y="192651"/>
                    <a:pt x="210017" y="0"/>
                    <a:pt x="488146" y="0"/>
                  </a:cubicBezTo>
                  <a:cubicBezTo>
                    <a:pt x="732220" y="0"/>
                    <a:pt x="902504" y="158654"/>
                    <a:pt x="930884" y="339973"/>
                  </a:cubicBezTo>
                  <a:cubicBezTo>
                    <a:pt x="930884" y="356971"/>
                    <a:pt x="930884" y="362638"/>
                    <a:pt x="919532" y="362638"/>
                  </a:cubicBezTo>
                  <a:lnTo>
                    <a:pt x="737896" y="362638"/>
                  </a:lnTo>
                  <a:cubicBezTo>
                    <a:pt x="726543" y="362638"/>
                    <a:pt x="715191" y="362638"/>
                    <a:pt x="709515" y="345639"/>
                  </a:cubicBezTo>
                  <a:cubicBezTo>
                    <a:pt x="675459" y="249313"/>
                    <a:pt x="595992" y="198318"/>
                    <a:pt x="488146" y="198318"/>
                  </a:cubicBezTo>
                  <a:cubicBezTo>
                    <a:pt x="340567" y="198318"/>
                    <a:pt x="238397" y="300309"/>
                    <a:pt x="238397" y="481628"/>
                  </a:cubicBezTo>
                  <a:cubicBezTo>
                    <a:pt x="238397" y="662947"/>
                    <a:pt x="340567" y="764939"/>
                    <a:pt x="488146" y="764939"/>
                  </a:cubicBezTo>
                  <a:cubicBezTo>
                    <a:pt x="595992" y="764939"/>
                    <a:pt x="675459" y="713943"/>
                    <a:pt x="709515" y="617617"/>
                  </a:cubicBezTo>
                  <a:cubicBezTo>
                    <a:pt x="715191" y="600619"/>
                    <a:pt x="720868" y="600619"/>
                    <a:pt x="737896" y="600619"/>
                  </a:cubicBezTo>
                  <a:lnTo>
                    <a:pt x="919532" y="600619"/>
                  </a:lnTo>
                  <a:cubicBezTo>
                    <a:pt x="930884" y="600619"/>
                    <a:pt x="936560" y="606285"/>
                    <a:pt x="930884" y="623284"/>
                  </a:cubicBezTo>
                  <a:cubicBezTo>
                    <a:pt x="902504" y="810269"/>
                    <a:pt x="737896" y="963257"/>
                    <a:pt x="488146" y="963257"/>
                  </a:cubicBezTo>
                  <a:cubicBezTo>
                    <a:pt x="210017" y="974589"/>
                    <a:pt x="0" y="781938"/>
                    <a:pt x="0" y="487295"/>
                  </a:cubicBezTo>
                  <a:close/>
                </a:path>
              </a:pathLst>
            </a:custGeom>
            <a:solidFill>
              <a:srgbClr val="FFFFFF"/>
            </a:solidFill>
            <a:ln w="5676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4DEA198-92A9-7471-CBBB-7293C695B7CC}"/>
                </a:ext>
              </a:extLst>
            </p:cNvPr>
            <p:cNvSpPr/>
            <p:nvPr/>
          </p:nvSpPr>
          <p:spPr>
            <a:xfrm>
              <a:off x="8895883" y="2535135"/>
              <a:ext cx="902503" cy="1320228"/>
            </a:xfrm>
            <a:custGeom>
              <a:avLst/>
              <a:gdLst>
                <a:gd name="connsiteX0" fmla="*/ 45409 w 902503"/>
                <a:gd name="connsiteY0" fmla="*/ 1286231 h 1320228"/>
                <a:gd name="connsiteX1" fmla="*/ 28381 w 902503"/>
                <a:gd name="connsiteY1" fmla="*/ 1257900 h 1320228"/>
                <a:gd name="connsiteX2" fmla="*/ 28381 w 902503"/>
                <a:gd name="connsiteY2" fmla="*/ 1093580 h 1320228"/>
                <a:gd name="connsiteX3" fmla="*/ 45409 w 902503"/>
                <a:gd name="connsiteY3" fmla="*/ 1076581 h 1320228"/>
                <a:gd name="connsiteX4" fmla="*/ 192988 w 902503"/>
                <a:gd name="connsiteY4" fmla="*/ 1116244 h 1320228"/>
                <a:gd name="connsiteX5" fmla="*/ 380300 w 902503"/>
                <a:gd name="connsiteY5" fmla="*/ 912261 h 1320228"/>
                <a:gd name="connsiteX6" fmla="*/ 5676 w 902503"/>
                <a:gd name="connsiteY6" fmla="*/ 33997 h 1320228"/>
                <a:gd name="connsiteX7" fmla="*/ 0 w 902503"/>
                <a:gd name="connsiteY7" fmla="*/ 16998 h 1320228"/>
                <a:gd name="connsiteX8" fmla="*/ 17029 w 902503"/>
                <a:gd name="connsiteY8" fmla="*/ 0 h 1320228"/>
                <a:gd name="connsiteX9" fmla="*/ 232721 w 902503"/>
                <a:gd name="connsiteY9" fmla="*/ 0 h 1320228"/>
                <a:gd name="connsiteX10" fmla="*/ 255426 w 902503"/>
                <a:gd name="connsiteY10" fmla="*/ 16998 h 1320228"/>
                <a:gd name="connsiteX11" fmla="*/ 476794 w 902503"/>
                <a:gd name="connsiteY11" fmla="*/ 606285 h 1320228"/>
                <a:gd name="connsiteX12" fmla="*/ 658430 w 902503"/>
                <a:gd name="connsiteY12" fmla="*/ 16998 h 1320228"/>
                <a:gd name="connsiteX13" fmla="*/ 681135 w 902503"/>
                <a:gd name="connsiteY13" fmla="*/ 0 h 1320228"/>
                <a:gd name="connsiteX14" fmla="*/ 885475 w 902503"/>
                <a:gd name="connsiteY14" fmla="*/ 0 h 1320228"/>
                <a:gd name="connsiteX15" fmla="*/ 902503 w 902503"/>
                <a:gd name="connsiteY15" fmla="*/ 11332 h 1320228"/>
                <a:gd name="connsiteX16" fmla="*/ 896828 w 902503"/>
                <a:gd name="connsiteY16" fmla="*/ 33997 h 1320228"/>
                <a:gd name="connsiteX17" fmla="*/ 556260 w 902503"/>
                <a:gd name="connsiteY17" fmla="*/ 1025585 h 1320228"/>
                <a:gd name="connsiteX18" fmla="*/ 227045 w 902503"/>
                <a:gd name="connsiteY18" fmla="*/ 1320228 h 1320228"/>
                <a:gd name="connsiteX19" fmla="*/ 45409 w 902503"/>
                <a:gd name="connsiteY19" fmla="*/ 1286231 h 13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503" h="1320228">
                  <a:moveTo>
                    <a:pt x="45409" y="1286231"/>
                  </a:moveTo>
                  <a:cubicBezTo>
                    <a:pt x="28381" y="1274899"/>
                    <a:pt x="28381" y="1269232"/>
                    <a:pt x="28381" y="1257900"/>
                  </a:cubicBezTo>
                  <a:lnTo>
                    <a:pt x="28381" y="1093580"/>
                  </a:lnTo>
                  <a:cubicBezTo>
                    <a:pt x="28381" y="1082247"/>
                    <a:pt x="34056" y="1076581"/>
                    <a:pt x="45409" y="1076581"/>
                  </a:cubicBezTo>
                  <a:cubicBezTo>
                    <a:pt x="73790" y="1076581"/>
                    <a:pt x="124875" y="1116244"/>
                    <a:pt x="192988" y="1116244"/>
                  </a:cubicBezTo>
                  <a:cubicBezTo>
                    <a:pt x="289482" y="1116244"/>
                    <a:pt x="340567" y="1053916"/>
                    <a:pt x="380300" y="912261"/>
                  </a:cubicBezTo>
                  <a:lnTo>
                    <a:pt x="5676" y="33997"/>
                  </a:lnTo>
                  <a:cubicBezTo>
                    <a:pt x="0" y="22665"/>
                    <a:pt x="0" y="22665"/>
                    <a:pt x="0" y="16998"/>
                  </a:cubicBezTo>
                  <a:cubicBezTo>
                    <a:pt x="0" y="5666"/>
                    <a:pt x="5676" y="0"/>
                    <a:pt x="17029" y="0"/>
                  </a:cubicBezTo>
                  <a:lnTo>
                    <a:pt x="232721" y="0"/>
                  </a:lnTo>
                  <a:cubicBezTo>
                    <a:pt x="249749" y="0"/>
                    <a:pt x="249749" y="5666"/>
                    <a:pt x="255426" y="16998"/>
                  </a:cubicBezTo>
                  <a:lnTo>
                    <a:pt x="476794" y="606285"/>
                  </a:lnTo>
                  <a:lnTo>
                    <a:pt x="658430" y="16998"/>
                  </a:lnTo>
                  <a:cubicBezTo>
                    <a:pt x="664106" y="5666"/>
                    <a:pt x="664106" y="0"/>
                    <a:pt x="681135" y="0"/>
                  </a:cubicBezTo>
                  <a:lnTo>
                    <a:pt x="885475" y="0"/>
                  </a:lnTo>
                  <a:cubicBezTo>
                    <a:pt x="896828" y="0"/>
                    <a:pt x="902503" y="5666"/>
                    <a:pt x="902503" y="11332"/>
                  </a:cubicBezTo>
                  <a:cubicBezTo>
                    <a:pt x="902503" y="16998"/>
                    <a:pt x="902503" y="22665"/>
                    <a:pt x="896828" y="33997"/>
                  </a:cubicBezTo>
                  <a:lnTo>
                    <a:pt x="556260" y="1025585"/>
                  </a:lnTo>
                  <a:cubicBezTo>
                    <a:pt x="476794" y="1263566"/>
                    <a:pt x="351919" y="1320228"/>
                    <a:pt x="227045" y="1320228"/>
                  </a:cubicBezTo>
                  <a:cubicBezTo>
                    <a:pt x="147579" y="1314562"/>
                    <a:pt x="85142" y="1303230"/>
                    <a:pt x="45409" y="1286231"/>
                  </a:cubicBezTo>
                  <a:close/>
                </a:path>
              </a:pathLst>
            </a:custGeom>
            <a:solidFill>
              <a:srgbClr val="FFFFFF"/>
            </a:solidFill>
            <a:ln w="5676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DA4D47A-9B45-FF0F-97C5-5BE878DDC67D}"/>
                </a:ext>
              </a:extLst>
            </p:cNvPr>
            <p:cNvSpPr/>
            <p:nvPr/>
          </p:nvSpPr>
          <p:spPr>
            <a:xfrm>
              <a:off x="2771347" y="3781702"/>
              <a:ext cx="998997" cy="1303229"/>
            </a:xfrm>
            <a:custGeom>
              <a:avLst/>
              <a:gdLst>
                <a:gd name="connsiteX0" fmla="*/ 380300 w 998997"/>
                <a:gd name="connsiteY0" fmla="*/ 1286231 h 1303229"/>
                <a:gd name="connsiteX1" fmla="*/ 380300 w 998997"/>
                <a:gd name="connsiteY1" fmla="*/ 215316 h 1303229"/>
                <a:gd name="connsiteX2" fmla="*/ 17028 w 998997"/>
                <a:gd name="connsiteY2" fmla="*/ 215316 h 1303229"/>
                <a:gd name="connsiteX3" fmla="*/ 0 w 998997"/>
                <a:gd name="connsiteY3" fmla="*/ 198318 h 1303229"/>
                <a:gd name="connsiteX4" fmla="*/ 0 w 998997"/>
                <a:gd name="connsiteY4" fmla="*/ 16998 h 1303229"/>
                <a:gd name="connsiteX5" fmla="*/ 17028 w 998997"/>
                <a:gd name="connsiteY5" fmla="*/ 0 h 1303229"/>
                <a:gd name="connsiteX6" fmla="*/ 981969 w 998997"/>
                <a:gd name="connsiteY6" fmla="*/ 0 h 1303229"/>
                <a:gd name="connsiteX7" fmla="*/ 998997 w 998997"/>
                <a:gd name="connsiteY7" fmla="*/ 16998 h 1303229"/>
                <a:gd name="connsiteX8" fmla="*/ 998997 w 998997"/>
                <a:gd name="connsiteY8" fmla="*/ 198318 h 1303229"/>
                <a:gd name="connsiteX9" fmla="*/ 981969 w 998997"/>
                <a:gd name="connsiteY9" fmla="*/ 215316 h 1303229"/>
                <a:gd name="connsiteX10" fmla="*/ 618697 w 998997"/>
                <a:gd name="connsiteY10" fmla="*/ 215316 h 1303229"/>
                <a:gd name="connsiteX11" fmla="*/ 618697 w 998997"/>
                <a:gd name="connsiteY11" fmla="*/ 1286231 h 1303229"/>
                <a:gd name="connsiteX12" fmla="*/ 601669 w 998997"/>
                <a:gd name="connsiteY12" fmla="*/ 1303230 h 1303229"/>
                <a:gd name="connsiteX13" fmla="*/ 403005 w 998997"/>
                <a:gd name="connsiteY13" fmla="*/ 1303230 h 1303229"/>
                <a:gd name="connsiteX14" fmla="*/ 380300 w 998997"/>
                <a:gd name="connsiteY14" fmla="*/ 1286231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997" h="1303229">
                  <a:moveTo>
                    <a:pt x="380300" y="1286231"/>
                  </a:moveTo>
                  <a:lnTo>
                    <a:pt x="380300" y="215316"/>
                  </a:lnTo>
                  <a:lnTo>
                    <a:pt x="17028" y="215316"/>
                  </a:lnTo>
                  <a:cubicBezTo>
                    <a:pt x="5676" y="215316"/>
                    <a:pt x="0" y="209650"/>
                    <a:pt x="0" y="198318"/>
                  </a:cubicBezTo>
                  <a:lnTo>
                    <a:pt x="0" y="16998"/>
                  </a:lnTo>
                  <a:cubicBezTo>
                    <a:pt x="0" y="5666"/>
                    <a:pt x="5676" y="0"/>
                    <a:pt x="17028" y="0"/>
                  </a:cubicBezTo>
                  <a:lnTo>
                    <a:pt x="981969" y="0"/>
                  </a:lnTo>
                  <a:cubicBezTo>
                    <a:pt x="993321" y="0"/>
                    <a:pt x="998997" y="5666"/>
                    <a:pt x="998997" y="16998"/>
                  </a:cubicBezTo>
                  <a:lnTo>
                    <a:pt x="998997" y="198318"/>
                  </a:lnTo>
                  <a:cubicBezTo>
                    <a:pt x="998997" y="209650"/>
                    <a:pt x="993321" y="215316"/>
                    <a:pt x="981969" y="215316"/>
                  </a:cubicBezTo>
                  <a:lnTo>
                    <a:pt x="618697" y="215316"/>
                  </a:lnTo>
                  <a:lnTo>
                    <a:pt x="618697" y="1286231"/>
                  </a:lnTo>
                  <a:cubicBezTo>
                    <a:pt x="618697" y="1297563"/>
                    <a:pt x="613021" y="1303230"/>
                    <a:pt x="601669" y="1303230"/>
                  </a:cubicBezTo>
                  <a:lnTo>
                    <a:pt x="403005" y="1303230"/>
                  </a:lnTo>
                  <a:cubicBezTo>
                    <a:pt x="385976" y="1303230"/>
                    <a:pt x="380300" y="1297563"/>
                    <a:pt x="380300" y="1286231"/>
                  </a:cubicBezTo>
                  <a:close/>
                </a:path>
              </a:pathLst>
            </a:custGeom>
            <a:solidFill>
              <a:srgbClr val="FFFFFF"/>
            </a:solidFill>
            <a:ln w="5676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3DF3C3-0ABA-B101-9D60-8C827E534F07}"/>
                </a:ext>
              </a:extLst>
            </p:cNvPr>
            <p:cNvSpPr/>
            <p:nvPr/>
          </p:nvSpPr>
          <p:spPr>
            <a:xfrm>
              <a:off x="3832782" y="4138674"/>
              <a:ext cx="641402" cy="946258"/>
            </a:xfrm>
            <a:custGeom>
              <a:avLst/>
              <a:gdLst>
                <a:gd name="connsiteX0" fmla="*/ 0 w 641402"/>
                <a:gd name="connsiteY0" fmla="*/ 929260 h 946258"/>
                <a:gd name="connsiteX1" fmla="*/ 0 w 641402"/>
                <a:gd name="connsiteY1" fmla="*/ 33997 h 946258"/>
                <a:gd name="connsiteX2" fmla="*/ 17029 w 641402"/>
                <a:gd name="connsiteY2" fmla="*/ 16999 h 946258"/>
                <a:gd name="connsiteX3" fmla="*/ 204341 w 641402"/>
                <a:gd name="connsiteY3" fmla="*/ 16999 h 946258"/>
                <a:gd name="connsiteX4" fmla="*/ 221369 w 641402"/>
                <a:gd name="connsiteY4" fmla="*/ 33997 h 946258"/>
                <a:gd name="connsiteX5" fmla="*/ 221369 w 641402"/>
                <a:gd name="connsiteY5" fmla="*/ 84993 h 946258"/>
                <a:gd name="connsiteX6" fmla="*/ 448414 w 641402"/>
                <a:gd name="connsiteY6" fmla="*/ 0 h 946258"/>
                <a:gd name="connsiteX7" fmla="*/ 618697 w 641402"/>
                <a:gd name="connsiteY7" fmla="*/ 28331 h 946258"/>
                <a:gd name="connsiteX8" fmla="*/ 641402 w 641402"/>
                <a:gd name="connsiteY8" fmla="*/ 62328 h 946258"/>
                <a:gd name="connsiteX9" fmla="*/ 641402 w 641402"/>
                <a:gd name="connsiteY9" fmla="*/ 237981 h 946258"/>
                <a:gd name="connsiteX10" fmla="*/ 624374 w 641402"/>
                <a:gd name="connsiteY10" fmla="*/ 254980 h 946258"/>
                <a:gd name="connsiteX11" fmla="*/ 613021 w 641402"/>
                <a:gd name="connsiteY11" fmla="*/ 249314 h 946258"/>
                <a:gd name="connsiteX12" fmla="*/ 420033 w 641402"/>
                <a:gd name="connsiteY12" fmla="*/ 198318 h 946258"/>
                <a:gd name="connsiteX13" fmla="*/ 215693 w 641402"/>
                <a:gd name="connsiteY13" fmla="*/ 447631 h 946258"/>
                <a:gd name="connsiteX14" fmla="*/ 215693 w 641402"/>
                <a:gd name="connsiteY14" fmla="*/ 929260 h 946258"/>
                <a:gd name="connsiteX15" fmla="*/ 198664 w 641402"/>
                <a:gd name="connsiteY15" fmla="*/ 946258 h 946258"/>
                <a:gd name="connsiteX16" fmla="*/ 11352 w 641402"/>
                <a:gd name="connsiteY16" fmla="*/ 946258 h 946258"/>
                <a:gd name="connsiteX17" fmla="*/ 0 w 641402"/>
                <a:gd name="connsiteY17" fmla="*/ 929260 h 9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2" h="946258">
                  <a:moveTo>
                    <a:pt x="0" y="929260"/>
                  </a:moveTo>
                  <a:lnTo>
                    <a:pt x="0" y="33997"/>
                  </a:lnTo>
                  <a:cubicBezTo>
                    <a:pt x="0" y="22665"/>
                    <a:pt x="5676" y="16999"/>
                    <a:pt x="17029" y="16999"/>
                  </a:cubicBezTo>
                  <a:lnTo>
                    <a:pt x="204341" y="16999"/>
                  </a:lnTo>
                  <a:cubicBezTo>
                    <a:pt x="215693" y="16999"/>
                    <a:pt x="221369" y="22665"/>
                    <a:pt x="221369" y="33997"/>
                  </a:cubicBezTo>
                  <a:lnTo>
                    <a:pt x="221369" y="84993"/>
                  </a:lnTo>
                  <a:cubicBezTo>
                    <a:pt x="278130" y="33997"/>
                    <a:pt x="357596" y="0"/>
                    <a:pt x="448414" y="0"/>
                  </a:cubicBezTo>
                  <a:cubicBezTo>
                    <a:pt x="510851" y="0"/>
                    <a:pt x="567612" y="11333"/>
                    <a:pt x="618697" y="28331"/>
                  </a:cubicBezTo>
                  <a:cubicBezTo>
                    <a:pt x="635726" y="33997"/>
                    <a:pt x="641402" y="45330"/>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5" y="198318"/>
                    <a:pt x="215693" y="254980"/>
                    <a:pt x="215693" y="447631"/>
                  </a:cubicBezTo>
                  <a:lnTo>
                    <a:pt x="215693" y="929260"/>
                  </a:lnTo>
                  <a:cubicBezTo>
                    <a:pt x="215693" y="940592"/>
                    <a:pt x="210017" y="946258"/>
                    <a:pt x="198664" y="946258"/>
                  </a:cubicBezTo>
                  <a:lnTo>
                    <a:pt x="11352" y="946258"/>
                  </a:lnTo>
                  <a:cubicBezTo>
                    <a:pt x="5676" y="946258"/>
                    <a:pt x="0" y="940592"/>
                    <a:pt x="0" y="929260"/>
                  </a:cubicBezTo>
                  <a:close/>
                </a:path>
              </a:pathLst>
            </a:custGeom>
            <a:solidFill>
              <a:srgbClr val="FFFFFF"/>
            </a:solidFill>
            <a:ln w="5676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1C32E66-DFFB-8764-F62C-FD0CE3D029CC}"/>
                </a:ext>
              </a:extLst>
            </p:cNvPr>
            <p:cNvSpPr/>
            <p:nvPr/>
          </p:nvSpPr>
          <p:spPr>
            <a:xfrm>
              <a:off x="4604734" y="4150006"/>
              <a:ext cx="828714" cy="946451"/>
            </a:xfrm>
            <a:custGeom>
              <a:avLst/>
              <a:gdLst>
                <a:gd name="connsiteX0" fmla="*/ 0 w 828714"/>
                <a:gd name="connsiteY0" fmla="*/ 640282 h 946451"/>
                <a:gd name="connsiteX1" fmla="*/ 0 w 828714"/>
                <a:gd name="connsiteY1" fmla="*/ 22665 h 946451"/>
                <a:gd name="connsiteX2" fmla="*/ 17029 w 828714"/>
                <a:gd name="connsiteY2" fmla="*/ 5666 h 946451"/>
                <a:gd name="connsiteX3" fmla="*/ 204341 w 828714"/>
                <a:gd name="connsiteY3" fmla="*/ 5666 h 946451"/>
                <a:gd name="connsiteX4" fmla="*/ 221369 w 828714"/>
                <a:gd name="connsiteY4" fmla="*/ 22665 h 946451"/>
                <a:gd name="connsiteX5" fmla="*/ 221369 w 828714"/>
                <a:gd name="connsiteY5" fmla="*/ 560955 h 946451"/>
                <a:gd name="connsiteX6" fmla="*/ 380300 w 828714"/>
                <a:gd name="connsiteY6" fmla="*/ 753607 h 946451"/>
                <a:gd name="connsiteX7" fmla="*/ 601669 w 828714"/>
                <a:gd name="connsiteY7" fmla="*/ 441965 h 946451"/>
                <a:gd name="connsiteX8" fmla="*/ 601669 w 828714"/>
                <a:gd name="connsiteY8" fmla="*/ 16998 h 946451"/>
                <a:gd name="connsiteX9" fmla="*/ 618697 w 828714"/>
                <a:gd name="connsiteY9" fmla="*/ 0 h 946451"/>
                <a:gd name="connsiteX10" fmla="*/ 811686 w 828714"/>
                <a:gd name="connsiteY10" fmla="*/ 0 h 946451"/>
                <a:gd name="connsiteX11" fmla="*/ 828714 w 828714"/>
                <a:gd name="connsiteY11" fmla="*/ 16998 h 946451"/>
                <a:gd name="connsiteX12" fmla="*/ 828714 w 828714"/>
                <a:gd name="connsiteY12" fmla="*/ 912261 h 946451"/>
                <a:gd name="connsiteX13" fmla="*/ 811686 w 828714"/>
                <a:gd name="connsiteY13" fmla="*/ 929259 h 946451"/>
                <a:gd name="connsiteX14" fmla="*/ 624374 w 828714"/>
                <a:gd name="connsiteY14" fmla="*/ 929259 h 946451"/>
                <a:gd name="connsiteX15" fmla="*/ 607345 w 828714"/>
                <a:gd name="connsiteY15" fmla="*/ 912261 h 946451"/>
                <a:gd name="connsiteX16" fmla="*/ 607345 w 828714"/>
                <a:gd name="connsiteY16" fmla="*/ 844266 h 946451"/>
                <a:gd name="connsiteX17" fmla="*/ 323539 w 828714"/>
                <a:gd name="connsiteY17" fmla="*/ 946258 h 946451"/>
                <a:gd name="connsiteX18" fmla="*/ 0 w 828714"/>
                <a:gd name="connsiteY18" fmla="*/ 640282 h 9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8714" h="946451">
                  <a:moveTo>
                    <a:pt x="0" y="640282"/>
                  </a:moveTo>
                  <a:lnTo>
                    <a:pt x="0" y="22665"/>
                  </a:lnTo>
                  <a:cubicBezTo>
                    <a:pt x="0" y="11332"/>
                    <a:pt x="5676" y="5666"/>
                    <a:pt x="17029" y="5666"/>
                  </a:cubicBezTo>
                  <a:lnTo>
                    <a:pt x="204341" y="5666"/>
                  </a:lnTo>
                  <a:cubicBezTo>
                    <a:pt x="215693" y="5666"/>
                    <a:pt x="221369" y="11332"/>
                    <a:pt x="221369" y="22665"/>
                  </a:cubicBezTo>
                  <a:lnTo>
                    <a:pt x="221369" y="560955"/>
                  </a:lnTo>
                  <a:cubicBezTo>
                    <a:pt x="221369" y="702610"/>
                    <a:pt x="278130" y="753607"/>
                    <a:pt x="380300" y="753607"/>
                  </a:cubicBezTo>
                  <a:cubicBezTo>
                    <a:pt x="499499" y="753607"/>
                    <a:pt x="601669" y="662947"/>
                    <a:pt x="601669" y="441965"/>
                  </a:cubicBezTo>
                  <a:lnTo>
                    <a:pt x="601669" y="16998"/>
                  </a:lnTo>
                  <a:cubicBezTo>
                    <a:pt x="601669" y="5666"/>
                    <a:pt x="607345" y="0"/>
                    <a:pt x="618697" y="0"/>
                  </a:cubicBezTo>
                  <a:lnTo>
                    <a:pt x="811686" y="0"/>
                  </a:lnTo>
                  <a:cubicBezTo>
                    <a:pt x="823038" y="0"/>
                    <a:pt x="828714" y="5666"/>
                    <a:pt x="828714" y="16998"/>
                  </a:cubicBezTo>
                  <a:lnTo>
                    <a:pt x="828714" y="912261"/>
                  </a:lnTo>
                  <a:cubicBezTo>
                    <a:pt x="828714" y="923593"/>
                    <a:pt x="823038" y="929259"/>
                    <a:pt x="811686" y="929259"/>
                  </a:cubicBezTo>
                  <a:lnTo>
                    <a:pt x="624374" y="929259"/>
                  </a:lnTo>
                  <a:cubicBezTo>
                    <a:pt x="613021" y="929259"/>
                    <a:pt x="607345" y="923593"/>
                    <a:pt x="607345" y="912261"/>
                  </a:cubicBezTo>
                  <a:lnTo>
                    <a:pt x="607345" y="844266"/>
                  </a:lnTo>
                  <a:cubicBezTo>
                    <a:pt x="533556" y="906595"/>
                    <a:pt x="442738" y="946258"/>
                    <a:pt x="323539" y="946258"/>
                  </a:cubicBezTo>
                  <a:cubicBezTo>
                    <a:pt x="119199" y="951924"/>
                    <a:pt x="0" y="832934"/>
                    <a:pt x="0" y="640282"/>
                  </a:cubicBezTo>
                  <a:close/>
                </a:path>
              </a:pathLst>
            </a:custGeom>
            <a:solidFill>
              <a:srgbClr val="FFFFFF"/>
            </a:solidFill>
            <a:ln w="5676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9B8B9C3-F92F-064D-62F7-4FE0C7CA5C00}"/>
                </a:ext>
              </a:extLst>
            </p:cNvPr>
            <p:cNvSpPr/>
            <p:nvPr/>
          </p:nvSpPr>
          <p:spPr>
            <a:xfrm>
              <a:off x="5569675" y="4133007"/>
              <a:ext cx="800333" cy="974589"/>
            </a:xfrm>
            <a:custGeom>
              <a:avLst/>
              <a:gdLst>
                <a:gd name="connsiteX0" fmla="*/ 0 w 800333"/>
                <a:gd name="connsiteY0" fmla="*/ 640283 h 974589"/>
                <a:gd name="connsiteX1" fmla="*/ 17029 w 800333"/>
                <a:gd name="connsiteY1" fmla="*/ 623284 h 974589"/>
                <a:gd name="connsiteX2" fmla="*/ 204341 w 800333"/>
                <a:gd name="connsiteY2" fmla="*/ 623284 h 974589"/>
                <a:gd name="connsiteX3" fmla="*/ 221369 w 800333"/>
                <a:gd name="connsiteY3" fmla="*/ 640283 h 974589"/>
                <a:gd name="connsiteX4" fmla="*/ 414357 w 800333"/>
                <a:gd name="connsiteY4" fmla="*/ 770605 h 974589"/>
                <a:gd name="connsiteX5" fmla="*/ 578965 w 800333"/>
                <a:gd name="connsiteY5" fmla="*/ 679946 h 974589"/>
                <a:gd name="connsiteX6" fmla="*/ 346244 w 800333"/>
                <a:gd name="connsiteY6" fmla="*/ 560956 h 974589"/>
                <a:gd name="connsiteX7" fmla="*/ 17029 w 800333"/>
                <a:gd name="connsiteY7" fmla="*/ 288977 h 974589"/>
                <a:gd name="connsiteX8" fmla="*/ 385977 w 800333"/>
                <a:gd name="connsiteY8" fmla="*/ 0 h 974589"/>
                <a:gd name="connsiteX9" fmla="*/ 777629 w 800333"/>
                <a:gd name="connsiteY9" fmla="*/ 288977 h 974589"/>
                <a:gd name="connsiteX10" fmla="*/ 760601 w 800333"/>
                <a:gd name="connsiteY10" fmla="*/ 305976 h 974589"/>
                <a:gd name="connsiteX11" fmla="*/ 573289 w 800333"/>
                <a:gd name="connsiteY11" fmla="*/ 305976 h 974589"/>
                <a:gd name="connsiteX12" fmla="*/ 544908 w 800333"/>
                <a:gd name="connsiteY12" fmla="*/ 288977 h 974589"/>
                <a:gd name="connsiteX13" fmla="*/ 380300 w 800333"/>
                <a:gd name="connsiteY13" fmla="*/ 198318 h 974589"/>
                <a:gd name="connsiteX14" fmla="*/ 238397 w 800333"/>
                <a:gd name="connsiteY14" fmla="*/ 288977 h 974589"/>
                <a:gd name="connsiteX15" fmla="*/ 465442 w 800333"/>
                <a:gd name="connsiteY15" fmla="*/ 402301 h 974589"/>
                <a:gd name="connsiteX16" fmla="*/ 800334 w 800333"/>
                <a:gd name="connsiteY16" fmla="*/ 679946 h 974589"/>
                <a:gd name="connsiteX17" fmla="*/ 403005 w 800333"/>
                <a:gd name="connsiteY17" fmla="*/ 974589 h 974589"/>
                <a:gd name="connsiteX18" fmla="*/ 0 w 800333"/>
                <a:gd name="connsiteY18" fmla="*/ 640283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0333" h="974589">
                  <a:moveTo>
                    <a:pt x="0" y="640283"/>
                  </a:moveTo>
                  <a:cubicBezTo>
                    <a:pt x="0" y="628950"/>
                    <a:pt x="5676" y="623284"/>
                    <a:pt x="17029" y="623284"/>
                  </a:cubicBezTo>
                  <a:lnTo>
                    <a:pt x="204341" y="623284"/>
                  </a:lnTo>
                  <a:cubicBezTo>
                    <a:pt x="215693" y="623284"/>
                    <a:pt x="221369" y="628950"/>
                    <a:pt x="221369" y="640283"/>
                  </a:cubicBezTo>
                  <a:cubicBezTo>
                    <a:pt x="238397" y="730942"/>
                    <a:pt x="317863" y="770605"/>
                    <a:pt x="414357" y="770605"/>
                  </a:cubicBezTo>
                  <a:cubicBezTo>
                    <a:pt x="505175" y="770605"/>
                    <a:pt x="578965" y="736608"/>
                    <a:pt x="578965" y="679946"/>
                  </a:cubicBezTo>
                  <a:cubicBezTo>
                    <a:pt x="578965" y="628950"/>
                    <a:pt x="516528" y="589287"/>
                    <a:pt x="346244" y="560956"/>
                  </a:cubicBezTo>
                  <a:cubicBezTo>
                    <a:pt x="119199" y="521292"/>
                    <a:pt x="17029" y="430632"/>
                    <a:pt x="17029" y="288977"/>
                  </a:cubicBezTo>
                  <a:cubicBezTo>
                    <a:pt x="17029" y="79327"/>
                    <a:pt x="210017" y="0"/>
                    <a:pt x="385977" y="0"/>
                  </a:cubicBezTo>
                  <a:cubicBezTo>
                    <a:pt x="613021" y="0"/>
                    <a:pt x="760601" y="124657"/>
                    <a:pt x="777629" y="288977"/>
                  </a:cubicBezTo>
                  <a:cubicBezTo>
                    <a:pt x="777629" y="300310"/>
                    <a:pt x="771953" y="305976"/>
                    <a:pt x="760601" y="305976"/>
                  </a:cubicBezTo>
                  <a:lnTo>
                    <a:pt x="573289" y="305976"/>
                  </a:lnTo>
                  <a:cubicBezTo>
                    <a:pt x="561936" y="305976"/>
                    <a:pt x="550584" y="300310"/>
                    <a:pt x="544908" y="288977"/>
                  </a:cubicBezTo>
                  <a:cubicBezTo>
                    <a:pt x="516528" y="232315"/>
                    <a:pt x="465442" y="198318"/>
                    <a:pt x="380300" y="198318"/>
                  </a:cubicBezTo>
                  <a:cubicBezTo>
                    <a:pt x="306511" y="198318"/>
                    <a:pt x="238397" y="226649"/>
                    <a:pt x="238397" y="288977"/>
                  </a:cubicBezTo>
                  <a:cubicBezTo>
                    <a:pt x="238397" y="334307"/>
                    <a:pt x="278130" y="373970"/>
                    <a:pt x="465442" y="402301"/>
                  </a:cubicBezTo>
                  <a:cubicBezTo>
                    <a:pt x="669783" y="436298"/>
                    <a:pt x="800334" y="504293"/>
                    <a:pt x="800334" y="679946"/>
                  </a:cubicBezTo>
                  <a:cubicBezTo>
                    <a:pt x="800334" y="855599"/>
                    <a:pt x="635726" y="974589"/>
                    <a:pt x="403005" y="974589"/>
                  </a:cubicBezTo>
                  <a:cubicBezTo>
                    <a:pt x="175960" y="968923"/>
                    <a:pt x="17029" y="844266"/>
                    <a:pt x="0" y="640283"/>
                  </a:cubicBezTo>
                  <a:close/>
                </a:path>
              </a:pathLst>
            </a:custGeom>
            <a:solidFill>
              <a:srgbClr val="FFFFFF"/>
            </a:solidFill>
            <a:ln w="5676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FD94EC-9A3C-04C2-069D-DFC3E713B6DA}"/>
                </a:ext>
              </a:extLst>
            </p:cNvPr>
            <p:cNvSpPr/>
            <p:nvPr/>
          </p:nvSpPr>
          <p:spPr>
            <a:xfrm>
              <a:off x="6449474" y="3866695"/>
              <a:ext cx="715191" cy="1229792"/>
            </a:xfrm>
            <a:custGeom>
              <a:avLst/>
              <a:gdLst>
                <a:gd name="connsiteX0" fmla="*/ 175960 w 715191"/>
                <a:gd name="connsiteY0" fmla="*/ 923593 h 1229792"/>
                <a:gd name="connsiteX1" fmla="*/ 175960 w 715191"/>
                <a:gd name="connsiteY1" fmla="*/ 481628 h 1229792"/>
                <a:gd name="connsiteX2" fmla="*/ 17029 w 715191"/>
                <a:gd name="connsiteY2" fmla="*/ 481628 h 1229792"/>
                <a:gd name="connsiteX3" fmla="*/ 0 w 715191"/>
                <a:gd name="connsiteY3" fmla="*/ 464630 h 1229792"/>
                <a:gd name="connsiteX4" fmla="*/ 0 w 715191"/>
                <a:gd name="connsiteY4" fmla="*/ 300309 h 1229792"/>
                <a:gd name="connsiteX5" fmla="*/ 17029 w 715191"/>
                <a:gd name="connsiteY5" fmla="*/ 283311 h 1229792"/>
                <a:gd name="connsiteX6" fmla="*/ 175960 w 715191"/>
                <a:gd name="connsiteY6" fmla="*/ 283311 h 1229792"/>
                <a:gd name="connsiteX7" fmla="*/ 175960 w 715191"/>
                <a:gd name="connsiteY7" fmla="*/ 16998 h 1229792"/>
                <a:gd name="connsiteX8" fmla="*/ 192988 w 715191"/>
                <a:gd name="connsiteY8" fmla="*/ 0 h 1229792"/>
                <a:gd name="connsiteX9" fmla="*/ 380300 w 715191"/>
                <a:gd name="connsiteY9" fmla="*/ 0 h 1229792"/>
                <a:gd name="connsiteX10" fmla="*/ 397329 w 715191"/>
                <a:gd name="connsiteY10" fmla="*/ 16998 h 1229792"/>
                <a:gd name="connsiteX11" fmla="*/ 397329 w 715191"/>
                <a:gd name="connsiteY11" fmla="*/ 283311 h 1229792"/>
                <a:gd name="connsiteX12" fmla="*/ 681135 w 715191"/>
                <a:gd name="connsiteY12" fmla="*/ 283311 h 1229792"/>
                <a:gd name="connsiteX13" fmla="*/ 698163 w 715191"/>
                <a:gd name="connsiteY13" fmla="*/ 300309 h 1229792"/>
                <a:gd name="connsiteX14" fmla="*/ 698163 w 715191"/>
                <a:gd name="connsiteY14" fmla="*/ 464630 h 1229792"/>
                <a:gd name="connsiteX15" fmla="*/ 681135 w 715191"/>
                <a:gd name="connsiteY15" fmla="*/ 481628 h 1229792"/>
                <a:gd name="connsiteX16" fmla="*/ 397329 w 715191"/>
                <a:gd name="connsiteY16" fmla="*/ 481628 h 1229792"/>
                <a:gd name="connsiteX17" fmla="*/ 397329 w 715191"/>
                <a:gd name="connsiteY17" fmla="*/ 878264 h 1229792"/>
                <a:gd name="connsiteX18" fmla="*/ 527880 w 715191"/>
                <a:gd name="connsiteY18" fmla="*/ 1031251 h 1229792"/>
                <a:gd name="connsiteX19" fmla="*/ 686811 w 715191"/>
                <a:gd name="connsiteY19" fmla="*/ 1002920 h 1229792"/>
                <a:gd name="connsiteX20" fmla="*/ 703839 w 715191"/>
                <a:gd name="connsiteY20" fmla="*/ 997254 h 1229792"/>
                <a:gd name="connsiteX21" fmla="*/ 715192 w 715191"/>
                <a:gd name="connsiteY21" fmla="*/ 1014252 h 1229792"/>
                <a:gd name="connsiteX22" fmla="*/ 715192 w 715191"/>
                <a:gd name="connsiteY22" fmla="*/ 1167241 h 1229792"/>
                <a:gd name="connsiteX23" fmla="*/ 698163 w 715191"/>
                <a:gd name="connsiteY23" fmla="*/ 1201238 h 1229792"/>
                <a:gd name="connsiteX24" fmla="*/ 482470 w 715191"/>
                <a:gd name="connsiteY24" fmla="*/ 1229569 h 1229792"/>
                <a:gd name="connsiteX25" fmla="*/ 175960 w 715191"/>
                <a:gd name="connsiteY25" fmla="*/ 923593 h 122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92">
                  <a:moveTo>
                    <a:pt x="175960" y="923593"/>
                  </a:moveTo>
                  <a:lnTo>
                    <a:pt x="175960" y="481628"/>
                  </a:lnTo>
                  <a:lnTo>
                    <a:pt x="17029" y="481628"/>
                  </a:lnTo>
                  <a:cubicBezTo>
                    <a:pt x="5676" y="481628"/>
                    <a:pt x="0" y="475962"/>
                    <a:pt x="0" y="464630"/>
                  </a:cubicBezTo>
                  <a:lnTo>
                    <a:pt x="0" y="300309"/>
                  </a:lnTo>
                  <a:cubicBezTo>
                    <a:pt x="0" y="288977"/>
                    <a:pt x="5676" y="283311"/>
                    <a:pt x="17029" y="283311"/>
                  </a:cubicBezTo>
                  <a:lnTo>
                    <a:pt x="175960" y="283311"/>
                  </a:lnTo>
                  <a:lnTo>
                    <a:pt x="175960" y="16998"/>
                  </a:lnTo>
                  <a:cubicBezTo>
                    <a:pt x="175960" y="5666"/>
                    <a:pt x="181636" y="0"/>
                    <a:pt x="192988" y="0"/>
                  </a:cubicBezTo>
                  <a:lnTo>
                    <a:pt x="380300" y="0"/>
                  </a:lnTo>
                  <a:cubicBezTo>
                    <a:pt x="391653" y="0"/>
                    <a:pt x="397329" y="5666"/>
                    <a:pt x="397329" y="16998"/>
                  </a:cubicBezTo>
                  <a:lnTo>
                    <a:pt x="397329" y="283311"/>
                  </a:lnTo>
                  <a:lnTo>
                    <a:pt x="681135" y="283311"/>
                  </a:lnTo>
                  <a:cubicBezTo>
                    <a:pt x="692487" y="283311"/>
                    <a:pt x="698163" y="288977"/>
                    <a:pt x="698163" y="300309"/>
                  </a:cubicBezTo>
                  <a:lnTo>
                    <a:pt x="698163" y="464630"/>
                  </a:lnTo>
                  <a:cubicBezTo>
                    <a:pt x="698163" y="475962"/>
                    <a:pt x="692487" y="481628"/>
                    <a:pt x="681135" y="481628"/>
                  </a:cubicBezTo>
                  <a:lnTo>
                    <a:pt x="397329" y="481628"/>
                  </a:lnTo>
                  <a:lnTo>
                    <a:pt x="397329" y="878264"/>
                  </a:lnTo>
                  <a:cubicBezTo>
                    <a:pt x="397329" y="980255"/>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2"/>
                  </a:cubicBezTo>
                  <a:lnTo>
                    <a:pt x="715192" y="1167241"/>
                  </a:lnTo>
                  <a:cubicBezTo>
                    <a:pt x="715192" y="1184239"/>
                    <a:pt x="715192" y="1195572"/>
                    <a:pt x="698163" y="1201238"/>
                  </a:cubicBezTo>
                  <a:cubicBezTo>
                    <a:pt x="641402" y="1223903"/>
                    <a:pt x="556260" y="1229569"/>
                    <a:pt x="482470" y="1229569"/>
                  </a:cubicBezTo>
                  <a:cubicBezTo>
                    <a:pt x="312187" y="1235235"/>
                    <a:pt x="175960" y="1133243"/>
                    <a:pt x="175960" y="923593"/>
                  </a:cubicBezTo>
                  <a:close/>
                </a:path>
              </a:pathLst>
            </a:custGeom>
            <a:solidFill>
              <a:srgbClr val="FFFFFF"/>
            </a:solidFill>
            <a:ln w="56761" cap="flat">
              <a:noFill/>
              <a:prstDash val="solid"/>
              <a:miter/>
            </a:ln>
          </p:spPr>
          <p:txBody>
            <a:bodyPr rtlCol="0" anchor="ctr"/>
            <a:lstStyle/>
            <a:p>
              <a:endParaRPr lang="en-US"/>
            </a:p>
          </p:txBody>
        </p:sp>
      </p:grpSp>
      <p:grpSp>
        <p:nvGrpSpPr>
          <p:cNvPr id="12" name="Graphic 16">
            <a:extLst>
              <a:ext uri="{FF2B5EF4-FFF2-40B4-BE49-F238E27FC236}">
                <a16:creationId xmlns:a16="http://schemas.microsoft.com/office/drawing/2014/main" id="{EF8B6EC1-731D-0364-E65D-43739842296C}"/>
              </a:ext>
            </a:extLst>
          </p:cNvPr>
          <p:cNvGrpSpPr/>
          <p:nvPr/>
        </p:nvGrpSpPr>
        <p:grpSpPr>
          <a:xfrm>
            <a:off x="445106" y="1691703"/>
            <a:ext cx="1409180" cy="148472"/>
            <a:chOff x="2067508" y="7062441"/>
            <a:chExt cx="8497155" cy="895262"/>
          </a:xfrm>
          <a:solidFill>
            <a:schemeClr val="tx1"/>
          </a:solidFill>
        </p:grpSpPr>
        <p:sp>
          <p:nvSpPr>
            <p:cNvPr id="13" name="Freeform 12">
              <a:extLst>
                <a:ext uri="{FF2B5EF4-FFF2-40B4-BE49-F238E27FC236}">
                  <a16:creationId xmlns:a16="http://schemas.microsoft.com/office/drawing/2014/main" id="{5D360F57-BF06-4596-E0AE-0F78CF3AFA86}"/>
                </a:ext>
              </a:extLst>
            </p:cNvPr>
            <p:cNvSpPr/>
            <p:nvPr/>
          </p:nvSpPr>
          <p:spPr>
            <a:xfrm>
              <a:off x="2067508" y="7062441"/>
              <a:ext cx="635725" cy="702611"/>
            </a:xfrm>
            <a:custGeom>
              <a:avLst/>
              <a:gdLst>
                <a:gd name="connsiteX0" fmla="*/ 0 w 635725"/>
                <a:gd name="connsiteY0" fmla="*/ 351305 h 702611"/>
                <a:gd name="connsiteX1" fmla="*/ 323539 w 635725"/>
                <a:gd name="connsiteY1" fmla="*/ 0 h 702611"/>
                <a:gd name="connsiteX2" fmla="*/ 635726 w 635725"/>
                <a:gd name="connsiteY2" fmla="*/ 243647 h 702611"/>
                <a:gd name="connsiteX3" fmla="*/ 624374 w 635725"/>
                <a:gd name="connsiteY3" fmla="*/ 254980 h 702611"/>
                <a:gd name="connsiteX4" fmla="*/ 522203 w 635725"/>
                <a:gd name="connsiteY4" fmla="*/ 254980 h 702611"/>
                <a:gd name="connsiteX5" fmla="*/ 510851 w 635725"/>
                <a:gd name="connsiteY5" fmla="*/ 243647 h 702611"/>
                <a:gd name="connsiteX6" fmla="*/ 323539 w 635725"/>
                <a:gd name="connsiteY6" fmla="*/ 113324 h 702611"/>
                <a:gd name="connsiteX7" fmla="*/ 130551 w 635725"/>
                <a:gd name="connsiteY7" fmla="*/ 351305 h 702611"/>
                <a:gd name="connsiteX8" fmla="*/ 323539 w 635725"/>
                <a:gd name="connsiteY8" fmla="*/ 589287 h 702611"/>
                <a:gd name="connsiteX9" fmla="*/ 510851 w 635725"/>
                <a:gd name="connsiteY9" fmla="*/ 458964 h 702611"/>
                <a:gd name="connsiteX10" fmla="*/ 522203 w 635725"/>
                <a:gd name="connsiteY10" fmla="*/ 447632 h 702611"/>
                <a:gd name="connsiteX11" fmla="*/ 624374 w 635725"/>
                <a:gd name="connsiteY11" fmla="*/ 447632 h 702611"/>
                <a:gd name="connsiteX12" fmla="*/ 635726 w 635725"/>
                <a:gd name="connsiteY12" fmla="*/ 458964 h 702611"/>
                <a:gd name="connsiteX13" fmla="*/ 323539 w 635725"/>
                <a:gd name="connsiteY13" fmla="*/ 702611 h 702611"/>
                <a:gd name="connsiteX14" fmla="*/ 0 w 635725"/>
                <a:gd name="connsiteY14" fmla="*/ 351305 h 7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725" h="702611">
                  <a:moveTo>
                    <a:pt x="0" y="351305"/>
                  </a:moveTo>
                  <a:cubicBezTo>
                    <a:pt x="0" y="107659"/>
                    <a:pt x="164608" y="0"/>
                    <a:pt x="323539" y="0"/>
                  </a:cubicBezTo>
                  <a:cubicBezTo>
                    <a:pt x="488147" y="0"/>
                    <a:pt x="613021" y="90660"/>
                    <a:pt x="635726" y="243647"/>
                  </a:cubicBezTo>
                  <a:cubicBezTo>
                    <a:pt x="635726" y="249314"/>
                    <a:pt x="630050" y="254980"/>
                    <a:pt x="624374" y="254980"/>
                  </a:cubicBezTo>
                  <a:lnTo>
                    <a:pt x="522203" y="254980"/>
                  </a:lnTo>
                  <a:cubicBezTo>
                    <a:pt x="516527" y="254980"/>
                    <a:pt x="510851" y="249314"/>
                    <a:pt x="510851" y="243647"/>
                  </a:cubicBezTo>
                  <a:cubicBezTo>
                    <a:pt x="482470" y="147322"/>
                    <a:pt x="414357" y="113324"/>
                    <a:pt x="323539" y="113324"/>
                  </a:cubicBezTo>
                  <a:cubicBezTo>
                    <a:pt x="227045" y="113324"/>
                    <a:pt x="130551" y="192652"/>
                    <a:pt x="130551" y="351305"/>
                  </a:cubicBezTo>
                  <a:cubicBezTo>
                    <a:pt x="130551" y="509959"/>
                    <a:pt x="227045" y="589287"/>
                    <a:pt x="323539" y="589287"/>
                  </a:cubicBezTo>
                  <a:cubicBezTo>
                    <a:pt x="414357" y="589287"/>
                    <a:pt x="482470" y="555289"/>
                    <a:pt x="510851" y="458964"/>
                  </a:cubicBezTo>
                  <a:cubicBezTo>
                    <a:pt x="510851" y="453297"/>
                    <a:pt x="516527" y="447632"/>
                    <a:pt x="522203" y="447632"/>
                  </a:cubicBezTo>
                  <a:lnTo>
                    <a:pt x="624374" y="447632"/>
                  </a:lnTo>
                  <a:cubicBezTo>
                    <a:pt x="630050" y="447632"/>
                    <a:pt x="635726" y="453297"/>
                    <a:pt x="635726" y="458964"/>
                  </a:cubicBezTo>
                  <a:cubicBezTo>
                    <a:pt x="613021" y="606285"/>
                    <a:pt x="488147" y="702611"/>
                    <a:pt x="323539" y="702611"/>
                  </a:cubicBezTo>
                  <a:cubicBezTo>
                    <a:pt x="164608" y="702611"/>
                    <a:pt x="0" y="594953"/>
                    <a:pt x="0" y="351305"/>
                  </a:cubicBezTo>
                  <a:close/>
                </a:path>
              </a:pathLst>
            </a:custGeom>
            <a:grpFill/>
            <a:ln w="5676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C99B94-54A7-AC8E-9532-1434DF58CBCD}"/>
                </a:ext>
              </a:extLst>
            </p:cNvPr>
            <p:cNvSpPr/>
            <p:nvPr/>
          </p:nvSpPr>
          <p:spPr>
            <a:xfrm>
              <a:off x="2811080" y="7068108"/>
              <a:ext cx="448413" cy="685611"/>
            </a:xfrm>
            <a:custGeom>
              <a:avLst/>
              <a:gdLst>
                <a:gd name="connsiteX0" fmla="*/ 0 w 448413"/>
                <a:gd name="connsiteY0" fmla="*/ 674279 h 685611"/>
                <a:gd name="connsiteX1" fmla="*/ 0 w 448413"/>
                <a:gd name="connsiteY1" fmla="*/ 11332 h 685611"/>
                <a:gd name="connsiteX2" fmla="*/ 11352 w 448413"/>
                <a:gd name="connsiteY2" fmla="*/ 0 h 685611"/>
                <a:gd name="connsiteX3" fmla="*/ 107846 w 448413"/>
                <a:gd name="connsiteY3" fmla="*/ 0 h 685611"/>
                <a:gd name="connsiteX4" fmla="*/ 119199 w 448413"/>
                <a:gd name="connsiteY4" fmla="*/ 11332 h 685611"/>
                <a:gd name="connsiteX5" fmla="*/ 119199 w 448413"/>
                <a:gd name="connsiteY5" fmla="*/ 243647 h 685611"/>
                <a:gd name="connsiteX6" fmla="*/ 272454 w 448413"/>
                <a:gd name="connsiteY6" fmla="*/ 186985 h 685611"/>
                <a:gd name="connsiteX7" fmla="*/ 448414 w 448413"/>
                <a:gd name="connsiteY7" fmla="*/ 362638 h 685611"/>
                <a:gd name="connsiteX8" fmla="*/ 448414 w 448413"/>
                <a:gd name="connsiteY8" fmla="*/ 674279 h 685611"/>
                <a:gd name="connsiteX9" fmla="*/ 437061 w 448413"/>
                <a:gd name="connsiteY9" fmla="*/ 685612 h 685611"/>
                <a:gd name="connsiteX10" fmla="*/ 340567 w 448413"/>
                <a:gd name="connsiteY10" fmla="*/ 685612 h 685611"/>
                <a:gd name="connsiteX11" fmla="*/ 329215 w 448413"/>
                <a:gd name="connsiteY11" fmla="*/ 674279 h 685611"/>
                <a:gd name="connsiteX12" fmla="*/ 329215 w 448413"/>
                <a:gd name="connsiteY12" fmla="*/ 390969 h 685611"/>
                <a:gd name="connsiteX13" fmla="*/ 238397 w 448413"/>
                <a:gd name="connsiteY13" fmla="*/ 288977 h 685611"/>
                <a:gd name="connsiteX14" fmla="*/ 113522 w 448413"/>
                <a:gd name="connsiteY14" fmla="*/ 453297 h 685611"/>
                <a:gd name="connsiteX15" fmla="*/ 113522 w 448413"/>
                <a:gd name="connsiteY15" fmla="*/ 674279 h 685611"/>
                <a:gd name="connsiteX16" fmla="*/ 102170 w 448413"/>
                <a:gd name="connsiteY16" fmla="*/ 685612 h 685611"/>
                <a:gd name="connsiteX17" fmla="*/ 5676 w 448413"/>
                <a:gd name="connsiteY17" fmla="*/ 685612 h 685611"/>
                <a:gd name="connsiteX18" fmla="*/ 0 w 448413"/>
                <a:gd name="connsiteY18" fmla="*/ 674279 h 6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8413" h="685611">
                  <a:moveTo>
                    <a:pt x="0" y="674279"/>
                  </a:moveTo>
                  <a:lnTo>
                    <a:pt x="0" y="11332"/>
                  </a:lnTo>
                  <a:cubicBezTo>
                    <a:pt x="0" y="5666"/>
                    <a:pt x="5676" y="0"/>
                    <a:pt x="11352" y="0"/>
                  </a:cubicBezTo>
                  <a:lnTo>
                    <a:pt x="107846" y="0"/>
                  </a:lnTo>
                  <a:cubicBezTo>
                    <a:pt x="113522" y="0"/>
                    <a:pt x="119199" y="5666"/>
                    <a:pt x="119199" y="11332"/>
                  </a:cubicBezTo>
                  <a:lnTo>
                    <a:pt x="119199" y="243647"/>
                  </a:lnTo>
                  <a:cubicBezTo>
                    <a:pt x="158932" y="209650"/>
                    <a:pt x="210017" y="186985"/>
                    <a:pt x="272454" y="186985"/>
                  </a:cubicBezTo>
                  <a:cubicBezTo>
                    <a:pt x="380300" y="186985"/>
                    <a:pt x="448414" y="237981"/>
                    <a:pt x="448414" y="362638"/>
                  </a:cubicBezTo>
                  <a:lnTo>
                    <a:pt x="448414" y="674279"/>
                  </a:lnTo>
                  <a:cubicBezTo>
                    <a:pt x="448414" y="679946"/>
                    <a:pt x="442738" y="685612"/>
                    <a:pt x="437061" y="685612"/>
                  </a:cubicBezTo>
                  <a:lnTo>
                    <a:pt x="340567" y="685612"/>
                  </a:lnTo>
                  <a:cubicBezTo>
                    <a:pt x="334891" y="685612"/>
                    <a:pt x="329215" y="679946"/>
                    <a:pt x="329215" y="674279"/>
                  </a:cubicBezTo>
                  <a:lnTo>
                    <a:pt x="329215" y="390969"/>
                  </a:lnTo>
                  <a:cubicBezTo>
                    <a:pt x="329215" y="322974"/>
                    <a:pt x="300835" y="288977"/>
                    <a:pt x="238397" y="288977"/>
                  </a:cubicBezTo>
                  <a:cubicBezTo>
                    <a:pt x="170284" y="288977"/>
                    <a:pt x="113522" y="345639"/>
                    <a:pt x="113522" y="453297"/>
                  </a:cubicBezTo>
                  <a:lnTo>
                    <a:pt x="113522" y="674279"/>
                  </a:lnTo>
                  <a:cubicBezTo>
                    <a:pt x="113522" y="679946"/>
                    <a:pt x="107846" y="685612"/>
                    <a:pt x="102170" y="685612"/>
                  </a:cubicBezTo>
                  <a:lnTo>
                    <a:pt x="5676" y="685612"/>
                  </a:lnTo>
                  <a:cubicBezTo>
                    <a:pt x="0" y="685612"/>
                    <a:pt x="0" y="679946"/>
                    <a:pt x="0" y="674279"/>
                  </a:cubicBezTo>
                  <a:close/>
                </a:path>
              </a:pathLst>
            </a:custGeom>
            <a:grpFill/>
            <a:ln w="5676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2234512-8777-065C-0163-FD6E16A4F371}"/>
                </a:ext>
              </a:extLst>
            </p:cNvPr>
            <p:cNvSpPr/>
            <p:nvPr/>
          </p:nvSpPr>
          <p:spPr>
            <a:xfrm>
              <a:off x="3361664" y="7255093"/>
              <a:ext cx="456440" cy="504649"/>
            </a:xfrm>
            <a:custGeom>
              <a:avLst/>
              <a:gdLst>
                <a:gd name="connsiteX0" fmla="*/ 0 w 456440"/>
                <a:gd name="connsiteY0" fmla="*/ 345639 h 504649"/>
                <a:gd name="connsiteX1" fmla="*/ 198664 w 456440"/>
                <a:gd name="connsiteY1" fmla="*/ 181319 h 504649"/>
                <a:gd name="connsiteX2" fmla="*/ 317863 w 456440"/>
                <a:gd name="connsiteY2" fmla="*/ 198318 h 504649"/>
                <a:gd name="connsiteX3" fmla="*/ 317863 w 456440"/>
                <a:gd name="connsiteY3" fmla="*/ 186984 h 504649"/>
                <a:gd name="connsiteX4" fmla="*/ 227045 w 456440"/>
                <a:gd name="connsiteY4" fmla="*/ 101991 h 504649"/>
                <a:gd name="connsiteX5" fmla="*/ 136227 w 456440"/>
                <a:gd name="connsiteY5" fmla="*/ 147321 h 504649"/>
                <a:gd name="connsiteX6" fmla="*/ 124875 w 456440"/>
                <a:gd name="connsiteY6" fmla="*/ 158653 h 504649"/>
                <a:gd name="connsiteX7" fmla="*/ 22705 w 456440"/>
                <a:gd name="connsiteY7" fmla="*/ 158653 h 504649"/>
                <a:gd name="connsiteX8" fmla="*/ 17028 w 456440"/>
                <a:gd name="connsiteY8" fmla="*/ 152988 h 504649"/>
                <a:gd name="connsiteX9" fmla="*/ 17028 w 456440"/>
                <a:gd name="connsiteY9" fmla="*/ 141655 h 504649"/>
                <a:gd name="connsiteX10" fmla="*/ 227045 w 456440"/>
                <a:gd name="connsiteY10" fmla="*/ 0 h 504649"/>
                <a:gd name="connsiteX11" fmla="*/ 437061 w 456440"/>
                <a:gd name="connsiteY11" fmla="*/ 186984 h 504649"/>
                <a:gd name="connsiteX12" fmla="*/ 437061 w 456440"/>
                <a:gd name="connsiteY12" fmla="*/ 396635 h 504649"/>
                <a:gd name="connsiteX13" fmla="*/ 454090 w 456440"/>
                <a:gd name="connsiteY13" fmla="*/ 487294 h 504649"/>
                <a:gd name="connsiteX14" fmla="*/ 448414 w 456440"/>
                <a:gd name="connsiteY14" fmla="*/ 498626 h 504649"/>
                <a:gd name="connsiteX15" fmla="*/ 329215 w 456440"/>
                <a:gd name="connsiteY15" fmla="*/ 498626 h 504649"/>
                <a:gd name="connsiteX16" fmla="*/ 317863 w 456440"/>
                <a:gd name="connsiteY16" fmla="*/ 487294 h 504649"/>
                <a:gd name="connsiteX17" fmla="*/ 317863 w 456440"/>
                <a:gd name="connsiteY17" fmla="*/ 458963 h 504649"/>
                <a:gd name="connsiteX18" fmla="*/ 175960 w 456440"/>
                <a:gd name="connsiteY18" fmla="*/ 504293 h 504649"/>
                <a:gd name="connsiteX19" fmla="*/ 0 w 456440"/>
                <a:gd name="connsiteY19" fmla="*/ 345639 h 504649"/>
                <a:gd name="connsiteX20" fmla="*/ 323539 w 456440"/>
                <a:gd name="connsiteY20" fmla="*/ 300309 h 504649"/>
                <a:gd name="connsiteX21" fmla="*/ 204341 w 456440"/>
                <a:gd name="connsiteY21" fmla="*/ 283311 h 504649"/>
                <a:gd name="connsiteX22" fmla="*/ 113522 w 456440"/>
                <a:gd name="connsiteY22" fmla="*/ 345639 h 504649"/>
                <a:gd name="connsiteX23" fmla="*/ 198664 w 456440"/>
                <a:gd name="connsiteY23" fmla="*/ 407967 h 504649"/>
                <a:gd name="connsiteX24" fmla="*/ 323539 w 456440"/>
                <a:gd name="connsiteY24" fmla="*/ 300309 h 50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6440" h="504649">
                  <a:moveTo>
                    <a:pt x="0" y="345639"/>
                  </a:moveTo>
                  <a:cubicBezTo>
                    <a:pt x="0" y="237981"/>
                    <a:pt x="90818" y="181319"/>
                    <a:pt x="198664" y="181319"/>
                  </a:cubicBezTo>
                  <a:cubicBezTo>
                    <a:pt x="244073" y="181319"/>
                    <a:pt x="283806" y="192651"/>
                    <a:pt x="317863" y="198318"/>
                  </a:cubicBezTo>
                  <a:lnTo>
                    <a:pt x="317863" y="186984"/>
                  </a:lnTo>
                  <a:cubicBezTo>
                    <a:pt x="317863" y="135989"/>
                    <a:pt x="283806" y="101991"/>
                    <a:pt x="227045" y="101991"/>
                  </a:cubicBezTo>
                  <a:cubicBezTo>
                    <a:pt x="181636" y="101991"/>
                    <a:pt x="153255" y="118990"/>
                    <a:pt x="136227" y="147321"/>
                  </a:cubicBezTo>
                  <a:cubicBezTo>
                    <a:pt x="130551" y="152988"/>
                    <a:pt x="130551" y="158653"/>
                    <a:pt x="124875" y="158653"/>
                  </a:cubicBezTo>
                  <a:lnTo>
                    <a:pt x="22705" y="158653"/>
                  </a:lnTo>
                  <a:cubicBezTo>
                    <a:pt x="17028" y="158653"/>
                    <a:pt x="17028" y="158653"/>
                    <a:pt x="17028" y="152988"/>
                  </a:cubicBezTo>
                  <a:cubicBezTo>
                    <a:pt x="17028" y="152988"/>
                    <a:pt x="17028" y="147321"/>
                    <a:pt x="17028" y="141655"/>
                  </a:cubicBezTo>
                  <a:cubicBezTo>
                    <a:pt x="34057" y="62328"/>
                    <a:pt x="107846" y="0"/>
                    <a:pt x="227045" y="0"/>
                  </a:cubicBezTo>
                  <a:cubicBezTo>
                    <a:pt x="351920" y="0"/>
                    <a:pt x="437061" y="73660"/>
                    <a:pt x="437061" y="186984"/>
                  </a:cubicBezTo>
                  <a:lnTo>
                    <a:pt x="437061" y="396635"/>
                  </a:lnTo>
                  <a:cubicBezTo>
                    <a:pt x="437061" y="436298"/>
                    <a:pt x="442738" y="464630"/>
                    <a:pt x="454090" y="487294"/>
                  </a:cubicBezTo>
                  <a:cubicBezTo>
                    <a:pt x="459766" y="492961"/>
                    <a:pt x="454090" y="498626"/>
                    <a:pt x="448414" y="498626"/>
                  </a:cubicBezTo>
                  <a:lnTo>
                    <a:pt x="329215" y="498626"/>
                  </a:lnTo>
                  <a:cubicBezTo>
                    <a:pt x="323539" y="498626"/>
                    <a:pt x="317863" y="492961"/>
                    <a:pt x="317863" y="487294"/>
                  </a:cubicBezTo>
                  <a:lnTo>
                    <a:pt x="317863" y="458963"/>
                  </a:lnTo>
                  <a:cubicBezTo>
                    <a:pt x="289482" y="481628"/>
                    <a:pt x="249749" y="504293"/>
                    <a:pt x="175960" y="504293"/>
                  </a:cubicBezTo>
                  <a:cubicBezTo>
                    <a:pt x="79466" y="509959"/>
                    <a:pt x="0" y="447631"/>
                    <a:pt x="0" y="345639"/>
                  </a:cubicBezTo>
                  <a:close/>
                  <a:moveTo>
                    <a:pt x="323539" y="300309"/>
                  </a:moveTo>
                  <a:cubicBezTo>
                    <a:pt x="283806" y="288977"/>
                    <a:pt x="249749" y="283311"/>
                    <a:pt x="204341" y="283311"/>
                  </a:cubicBezTo>
                  <a:cubicBezTo>
                    <a:pt x="153255" y="283311"/>
                    <a:pt x="113522" y="305975"/>
                    <a:pt x="113522" y="345639"/>
                  </a:cubicBezTo>
                  <a:cubicBezTo>
                    <a:pt x="113522" y="385302"/>
                    <a:pt x="147579" y="407967"/>
                    <a:pt x="198664" y="407967"/>
                  </a:cubicBezTo>
                  <a:cubicBezTo>
                    <a:pt x="266778" y="402301"/>
                    <a:pt x="323539" y="362638"/>
                    <a:pt x="323539" y="300309"/>
                  </a:cubicBezTo>
                  <a:close/>
                </a:path>
              </a:pathLst>
            </a:custGeom>
            <a:grpFill/>
            <a:ln w="5676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548C45-D84B-6C40-D6F8-A46095E6CBE6}"/>
                </a:ext>
              </a:extLst>
            </p:cNvPr>
            <p:cNvSpPr/>
            <p:nvPr/>
          </p:nvSpPr>
          <p:spPr>
            <a:xfrm>
              <a:off x="3934952" y="7249426"/>
              <a:ext cx="437061" cy="500973"/>
            </a:xfrm>
            <a:custGeom>
              <a:avLst/>
              <a:gdLst>
                <a:gd name="connsiteX0" fmla="*/ 0 w 437061"/>
                <a:gd name="connsiteY0" fmla="*/ 492961 h 500973"/>
                <a:gd name="connsiteX1" fmla="*/ 0 w 437061"/>
                <a:gd name="connsiteY1" fmla="*/ 22665 h 500973"/>
                <a:gd name="connsiteX2" fmla="*/ 11352 w 437061"/>
                <a:gd name="connsiteY2" fmla="*/ 11332 h 500973"/>
                <a:gd name="connsiteX3" fmla="*/ 107846 w 437061"/>
                <a:gd name="connsiteY3" fmla="*/ 11332 h 500973"/>
                <a:gd name="connsiteX4" fmla="*/ 119198 w 437061"/>
                <a:gd name="connsiteY4" fmla="*/ 22665 h 500973"/>
                <a:gd name="connsiteX5" fmla="*/ 119198 w 437061"/>
                <a:gd name="connsiteY5" fmla="*/ 56662 h 500973"/>
                <a:gd name="connsiteX6" fmla="*/ 266778 w 437061"/>
                <a:gd name="connsiteY6" fmla="*/ 0 h 500973"/>
                <a:gd name="connsiteX7" fmla="*/ 437061 w 437061"/>
                <a:gd name="connsiteY7" fmla="*/ 164320 h 500973"/>
                <a:gd name="connsiteX8" fmla="*/ 437061 w 437061"/>
                <a:gd name="connsiteY8" fmla="*/ 487295 h 500973"/>
                <a:gd name="connsiteX9" fmla="*/ 425709 w 437061"/>
                <a:gd name="connsiteY9" fmla="*/ 498627 h 500973"/>
                <a:gd name="connsiteX10" fmla="*/ 329215 w 437061"/>
                <a:gd name="connsiteY10" fmla="*/ 498627 h 500973"/>
                <a:gd name="connsiteX11" fmla="*/ 317863 w 437061"/>
                <a:gd name="connsiteY11" fmla="*/ 487295 h 500973"/>
                <a:gd name="connsiteX12" fmla="*/ 317863 w 437061"/>
                <a:gd name="connsiteY12" fmla="*/ 203984 h 500973"/>
                <a:gd name="connsiteX13" fmla="*/ 232721 w 437061"/>
                <a:gd name="connsiteY13" fmla="*/ 101992 h 500973"/>
                <a:gd name="connsiteX14" fmla="*/ 113522 w 437061"/>
                <a:gd name="connsiteY14" fmla="*/ 266312 h 500973"/>
                <a:gd name="connsiteX15" fmla="*/ 113522 w 437061"/>
                <a:gd name="connsiteY15" fmla="*/ 487295 h 500973"/>
                <a:gd name="connsiteX16" fmla="*/ 102170 w 437061"/>
                <a:gd name="connsiteY16" fmla="*/ 498627 h 500973"/>
                <a:gd name="connsiteX17" fmla="*/ 5676 w 437061"/>
                <a:gd name="connsiteY17" fmla="*/ 498627 h 500973"/>
                <a:gd name="connsiteX18" fmla="*/ 0 w 437061"/>
                <a:gd name="connsiteY18" fmla="*/ 492961 h 50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7061" h="500973">
                  <a:moveTo>
                    <a:pt x="0" y="492961"/>
                  </a:moveTo>
                  <a:lnTo>
                    <a:pt x="0" y="22665"/>
                  </a:lnTo>
                  <a:cubicBezTo>
                    <a:pt x="0" y="16999"/>
                    <a:pt x="5676" y="11332"/>
                    <a:pt x="11352" y="11332"/>
                  </a:cubicBezTo>
                  <a:lnTo>
                    <a:pt x="107846" y="11332"/>
                  </a:lnTo>
                  <a:cubicBezTo>
                    <a:pt x="113522" y="11332"/>
                    <a:pt x="119198" y="16999"/>
                    <a:pt x="119198" y="22665"/>
                  </a:cubicBezTo>
                  <a:lnTo>
                    <a:pt x="119198" y="56662"/>
                  </a:lnTo>
                  <a:cubicBezTo>
                    <a:pt x="158931" y="22665"/>
                    <a:pt x="204340" y="0"/>
                    <a:pt x="266778" y="0"/>
                  </a:cubicBezTo>
                  <a:cubicBezTo>
                    <a:pt x="374624" y="0"/>
                    <a:pt x="437061" y="62329"/>
                    <a:pt x="437061" y="164320"/>
                  </a:cubicBezTo>
                  <a:lnTo>
                    <a:pt x="437061" y="487295"/>
                  </a:lnTo>
                  <a:cubicBezTo>
                    <a:pt x="437061" y="492961"/>
                    <a:pt x="431385" y="498627"/>
                    <a:pt x="425709" y="498627"/>
                  </a:cubicBezTo>
                  <a:lnTo>
                    <a:pt x="329215" y="498627"/>
                  </a:lnTo>
                  <a:cubicBezTo>
                    <a:pt x="323539" y="498627"/>
                    <a:pt x="317863" y="492961"/>
                    <a:pt x="317863" y="487295"/>
                  </a:cubicBezTo>
                  <a:lnTo>
                    <a:pt x="317863" y="203984"/>
                  </a:lnTo>
                  <a:cubicBezTo>
                    <a:pt x="317863" y="130323"/>
                    <a:pt x="289482" y="101992"/>
                    <a:pt x="232721" y="101992"/>
                  </a:cubicBezTo>
                  <a:cubicBezTo>
                    <a:pt x="170284" y="101992"/>
                    <a:pt x="113522" y="147322"/>
                    <a:pt x="113522" y="266312"/>
                  </a:cubicBezTo>
                  <a:lnTo>
                    <a:pt x="113522" y="487295"/>
                  </a:lnTo>
                  <a:cubicBezTo>
                    <a:pt x="113522" y="492961"/>
                    <a:pt x="107846" y="498627"/>
                    <a:pt x="102170" y="498627"/>
                  </a:cubicBezTo>
                  <a:lnTo>
                    <a:pt x="5676" y="498627"/>
                  </a:lnTo>
                  <a:cubicBezTo>
                    <a:pt x="5676" y="504293"/>
                    <a:pt x="0" y="498627"/>
                    <a:pt x="0" y="492961"/>
                  </a:cubicBezTo>
                  <a:close/>
                </a:path>
              </a:pathLst>
            </a:custGeom>
            <a:grpFill/>
            <a:ln w="5676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9E34D60-77B8-226C-4D90-3DBB7DCB8A40}"/>
                </a:ext>
              </a:extLst>
            </p:cNvPr>
            <p:cNvSpPr/>
            <p:nvPr/>
          </p:nvSpPr>
          <p:spPr>
            <a:xfrm>
              <a:off x="4479860" y="7249426"/>
              <a:ext cx="482470" cy="702966"/>
            </a:xfrm>
            <a:custGeom>
              <a:avLst/>
              <a:gdLst>
                <a:gd name="connsiteX0" fmla="*/ 28381 w 482470"/>
                <a:gd name="connsiteY0" fmla="*/ 538291 h 702966"/>
                <a:gd name="connsiteX1" fmla="*/ 39733 w 482470"/>
                <a:gd name="connsiteY1" fmla="*/ 526958 h 702966"/>
                <a:gd name="connsiteX2" fmla="*/ 136227 w 482470"/>
                <a:gd name="connsiteY2" fmla="*/ 526958 h 702966"/>
                <a:gd name="connsiteX3" fmla="*/ 147579 w 482470"/>
                <a:gd name="connsiteY3" fmla="*/ 538291 h 702966"/>
                <a:gd name="connsiteX4" fmla="*/ 249749 w 482470"/>
                <a:gd name="connsiteY4" fmla="*/ 600619 h 702966"/>
                <a:gd name="connsiteX5" fmla="*/ 368948 w 482470"/>
                <a:gd name="connsiteY5" fmla="*/ 470296 h 702966"/>
                <a:gd name="connsiteX6" fmla="*/ 368948 w 482470"/>
                <a:gd name="connsiteY6" fmla="*/ 453297 h 702966"/>
                <a:gd name="connsiteX7" fmla="*/ 232721 w 482470"/>
                <a:gd name="connsiteY7" fmla="*/ 498627 h 702966"/>
                <a:gd name="connsiteX8" fmla="*/ 0 w 482470"/>
                <a:gd name="connsiteY8" fmla="*/ 249313 h 702966"/>
                <a:gd name="connsiteX9" fmla="*/ 227045 w 482470"/>
                <a:gd name="connsiteY9" fmla="*/ 0 h 702966"/>
                <a:gd name="connsiteX10" fmla="*/ 363272 w 482470"/>
                <a:gd name="connsiteY10" fmla="*/ 50996 h 702966"/>
                <a:gd name="connsiteX11" fmla="*/ 363272 w 482470"/>
                <a:gd name="connsiteY11" fmla="*/ 22665 h 702966"/>
                <a:gd name="connsiteX12" fmla="*/ 374624 w 482470"/>
                <a:gd name="connsiteY12" fmla="*/ 11332 h 702966"/>
                <a:gd name="connsiteX13" fmla="*/ 471118 w 482470"/>
                <a:gd name="connsiteY13" fmla="*/ 11332 h 702966"/>
                <a:gd name="connsiteX14" fmla="*/ 482470 w 482470"/>
                <a:gd name="connsiteY14" fmla="*/ 22665 h 702966"/>
                <a:gd name="connsiteX15" fmla="*/ 482470 w 482470"/>
                <a:gd name="connsiteY15" fmla="*/ 453297 h 702966"/>
                <a:gd name="connsiteX16" fmla="*/ 238397 w 482470"/>
                <a:gd name="connsiteY16" fmla="*/ 702610 h 702966"/>
                <a:gd name="connsiteX17" fmla="*/ 28381 w 482470"/>
                <a:gd name="connsiteY17" fmla="*/ 538291 h 702966"/>
                <a:gd name="connsiteX18" fmla="*/ 374624 w 482470"/>
                <a:gd name="connsiteY18" fmla="*/ 254980 h 702966"/>
                <a:gd name="connsiteX19" fmla="*/ 249749 w 482470"/>
                <a:gd name="connsiteY19" fmla="*/ 113324 h 702966"/>
                <a:gd name="connsiteX20" fmla="*/ 124875 w 482470"/>
                <a:gd name="connsiteY20" fmla="*/ 254980 h 702966"/>
                <a:gd name="connsiteX21" fmla="*/ 249749 w 482470"/>
                <a:gd name="connsiteY21" fmla="*/ 396635 h 702966"/>
                <a:gd name="connsiteX22" fmla="*/ 374624 w 482470"/>
                <a:gd name="connsiteY22" fmla="*/ 254980 h 7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470" h="702966">
                  <a:moveTo>
                    <a:pt x="28381" y="538291"/>
                  </a:moveTo>
                  <a:cubicBezTo>
                    <a:pt x="28381" y="532624"/>
                    <a:pt x="34057" y="526958"/>
                    <a:pt x="39733" y="526958"/>
                  </a:cubicBezTo>
                  <a:lnTo>
                    <a:pt x="136227" y="526958"/>
                  </a:lnTo>
                  <a:cubicBezTo>
                    <a:pt x="141903" y="526958"/>
                    <a:pt x="147579" y="532624"/>
                    <a:pt x="147579" y="538291"/>
                  </a:cubicBezTo>
                  <a:cubicBezTo>
                    <a:pt x="158932" y="583620"/>
                    <a:pt x="204340" y="600619"/>
                    <a:pt x="249749" y="600619"/>
                  </a:cubicBezTo>
                  <a:cubicBezTo>
                    <a:pt x="329215" y="600619"/>
                    <a:pt x="368948" y="549623"/>
                    <a:pt x="368948" y="470296"/>
                  </a:cubicBezTo>
                  <a:lnTo>
                    <a:pt x="368948" y="453297"/>
                  </a:lnTo>
                  <a:cubicBezTo>
                    <a:pt x="329215" y="487295"/>
                    <a:pt x="289482" y="498627"/>
                    <a:pt x="232721" y="498627"/>
                  </a:cubicBezTo>
                  <a:cubicBezTo>
                    <a:pt x="96494" y="498627"/>
                    <a:pt x="0" y="396635"/>
                    <a:pt x="0" y="249313"/>
                  </a:cubicBezTo>
                  <a:cubicBezTo>
                    <a:pt x="0" y="101992"/>
                    <a:pt x="90818" y="0"/>
                    <a:pt x="227045" y="0"/>
                  </a:cubicBezTo>
                  <a:cubicBezTo>
                    <a:pt x="289482" y="0"/>
                    <a:pt x="329215" y="16999"/>
                    <a:pt x="363272" y="50996"/>
                  </a:cubicBezTo>
                  <a:lnTo>
                    <a:pt x="363272" y="22665"/>
                  </a:lnTo>
                  <a:cubicBezTo>
                    <a:pt x="363272" y="16999"/>
                    <a:pt x="368948" y="11332"/>
                    <a:pt x="374624" y="11332"/>
                  </a:cubicBezTo>
                  <a:lnTo>
                    <a:pt x="471118" y="11332"/>
                  </a:lnTo>
                  <a:cubicBezTo>
                    <a:pt x="476794" y="11332"/>
                    <a:pt x="482470" y="16999"/>
                    <a:pt x="482470" y="22665"/>
                  </a:cubicBezTo>
                  <a:lnTo>
                    <a:pt x="482470" y="453297"/>
                  </a:lnTo>
                  <a:cubicBezTo>
                    <a:pt x="482470" y="623284"/>
                    <a:pt x="397329" y="702610"/>
                    <a:pt x="238397" y="702610"/>
                  </a:cubicBezTo>
                  <a:cubicBezTo>
                    <a:pt x="130551" y="708277"/>
                    <a:pt x="39733" y="645948"/>
                    <a:pt x="28381" y="538291"/>
                  </a:cubicBezTo>
                  <a:close/>
                  <a:moveTo>
                    <a:pt x="374624" y="254980"/>
                  </a:moveTo>
                  <a:cubicBezTo>
                    <a:pt x="374624" y="175653"/>
                    <a:pt x="329215" y="113324"/>
                    <a:pt x="249749" y="113324"/>
                  </a:cubicBezTo>
                  <a:cubicBezTo>
                    <a:pt x="175960" y="113324"/>
                    <a:pt x="124875" y="175653"/>
                    <a:pt x="124875" y="254980"/>
                  </a:cubicBezTo>
                  <a:cubicBezTo>
                    <a:pt x="124875" y="334306"/>
                    <a:pt x="170284" y="396635"/>
                    <a:pt x="249749" y="396635"/>
                  </a:cubicBezTo>
                  <a:cubicBezTo>
                    <a:pt x="329215" y="396635"/>
                    <a:pt x="374624" y="334306"/>
                    <a:pt x="374624" y="254980"/>
                  </a:cubicBezTo>
                  <a:close/>
                </a:path>
              </a:pathLst>
            </a:custGeom>
            <a:grpFill/>
            <a:ln w="5676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3EF04CF-BB24-368F-9046-33B44116D40F}"/>
                </a:ext>
              </a:extLst>
            </p:cNvPr>
            <p:cNvSpPr/>
            <p:nvPr/>
          </p:nvSpPr>
          <p:spPr>
            <a:xfrm>
              <a:off x="5075853" y="7255093"/>
              <a:ext cx="510851" cy="509959"/>
            </a:xfrm>
            <a:custGeom>
              <a:avLst/>
              <a:gdLst>
                <a:gd name="connsiteX0" fmla="*/ 0 w 510851"/>
                <a:gd name="connsiteY0" fmla="*/ 254980 h 509959"/>
                <a:gd name="connsiteX1" fmla="*/ 255426 w 510851"/>
                <a:gd name="connsiteY1" fmla="*/ 0 h 509959"/>
                <a:gd name="connsiteX2" fmla="*/ 510851 w 510851"/>
                <a:gd name="connsiteY2" fmla="*/ 266312 h 509959"/>
                <a:gd name="connsiteX3" fmla="*/ 510851 w 510851"/>
                <a:gd name="connsiteY3" fmla="*/ 283311 h 509959"/>
                <a:gd name="connsiteX4" fmla="*/ 499499 w 510851"/>
                <a:gd name="connsiteY4" fmla="*/ 294643 h 509959"/>
                <a:gd name="connsiteX5" fmla="*/ 124875 w 510851"/>
                <a:gd name="connsiteY5" fmla="*/ 294643 h 509959"/>
                <a:gd name="connsiteX6" fmla="*/ 255426 w 510851"/>
                <a:gd name="connsiteY6" fmla="*/ 407967 h 509959"/>
                <a:gd name="connsiteX7" fmla="*/ 374624 w 510851"/>
                <a:gd name="connsiteY7" fmla="*/ 345639 h 509959"/>
                <a:gd name="connsiteX8" fmla="*/ 385977 w 510851"/>
                <a:gd name="connsiteY8" fmla="*/ 334306 h 509959"/>
                <a:gd name="connsiteX9" fmla="*/ 488146 w 510851"/>
                <a:gd name="connsiteY9" fmla="*/ 334306 h 509959"/>
                <a:gd name="connsiteX10" fmla="*/ 493822 w 510851"/>
                <a:gd name="connsiteY10" fmla="*/ 339973 h 509959"/>
                <a:gd name="connsiteX11" fmla="*/ 493822 w 510851"/>
                <a:gd name="connsiteY11" fmla="*/ 351305 h 509959"/>
                <a:gd name="connsiteX12" fmla="*/ 249749 w 510851"/>
                <a:gd name="connsiteY12" fmla="*/ 509959 h 509959"/>
                <a:gd name="connsiteX13" fmla="*/ 0 w 510851"/>
                <a:gd name="connsiteY13" fmla="*/ 254980 h 509959"/>
                <a:gd name="connsiteX14" fmla="*/ 380300 w 510851"/>
                <a:gd name="connsiteY14" fmla="*/ 192651 h 509959"/>
                <a:gd name="connsiteX15" fmla="*/ 249749 w 510851"/>
                <a:gd name="connsiteY15" fmla="*/ 101991 h 509959"/>
                <a:gd name="connsiteX16" fmla="*/ 124875 w 510851"/>
                <a:gd name="connsiteY16" fmla="*/ 192651 h 509959"/>
                <a:gd name="connsiteX17" fmla="*/ 380300 w 510851"/>
                <a:gd name="connsiteY17" fmla="*/ 192651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851" h="509959">
                  <a:moveTo>
                    <a:pt x="0" y="254980"/>
                  </a:moveTo>
                  <a:cubicBezTo>
                    <a:pt x="0" y="101991"/>
                    <a:pt x="113522" y="0"/>
                    <a:pt x="255426" y="0"/>
                  </a:cubicBezTo>
                  <a:cubicBezTo>
                    <a:pt x="420033" y="0"/>
                    <a:pt x="510851" y="124657"/>
                    <a:pt x="510851" y="266312"/>
                  </a:cubicBezTo>
                  <a:lnTo>
                    <a:pt x="510851" y="283311"/>
                  </a:lnTo>
                  <a:cubicBezTo>
                    <a:pt x="510851" y="288977"/>
                    <a:pt x="505175" y="294643"/>
                    <a:pt x="499499" y="294643"/>
                  </a:cubicBezTo>
                  <a:lnTo>
                    <a:pt x="124875" y="294643"/>
                  </a:lnTo>
                  <a:cubicBezTo>
                    <a:pt x="136227" y="362638"/>
                    <a:pt x="181636" y="407967"/>
                    <a:pt x="255426" y="407967"/>
                  </a:cubicBezTo>
                  <a:cubicBezTo>
                    <a:pt x="312187" y="407967"/>
                    <a:pt x="351919" y="390969"/>
                    <a:pt x="374624" y="345639"/>
                  </a:cubicBezTo>
                  <a:cubicBezTo>
                    <a:pt x="380300" y="339973"/>
                    <a:pt x="380300" y="334306"/>
                    <a:pt x="385977" y="334306"/>
                  </a:cubicBezTo>
                  <a:lnTo>
                    <a:pt x="488146" y="334306"/>
                  </a:lnTo>
                  <a:cubicBezTo>
                    <a:pt x="493822" y="334306"/>
                    <a:pt x="493822" y="339973"/>
                    <a:pt x="493822" y="339973"/>
                  </a:cubicBezTo>
                  <a:cubicBezTo>
                    <a:pt x="493822" y="339973"/>
                    <a:pt x="493822" y="345639"/>
                    <a:pt x="493822" y="351305"/>
                  </a:cubicBezTo>
                  <a:cubicBezTo>
                    <a:pt x="454090" y="458963"/>
                    <a:pt x="368948" y="509959"/>
                    <a:pt x="249749" y="509959"/>
                  </a:cubicBezTo>
                  <a:cubicBezTo>
                    <a:pt x="107846" y="509959"/>
                    <a:pt x="0" y="402301"/>
                    <a:pt x="0" y="254980"/>
                  </a:cubicBezTo>
                  <a:close/>
                  <a:moveTo>
                    <a:pt x="380300" y="192651"/>
                  </a:moveTo>
                  <a:cubicBezTo>
                    <a:pt x="363272" y="141655"/>
                    <a:pt x="323539" y="101991"/>
                    <a:pt x="249749" y="101991"/>
                  </a:cubicBezTo>
                  <a:cubicBezTo>
                    <a:pt x="192988" y="101991"/>
                    <a:pt x="141903" y="135989"/>
                    <a:pt x="124875" y="192651"/>
                  </a:cubicBezTo>
                  <a:lnTo>
                    <a:pt x="380300" y="192651"/>
                  </a:lnTo>
                  <a:close/>
                </a:path>
              </a:pathLst>
            </a:custGeom>
            <a:grpFill/>
            <a:ln w="5676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819E6B0-9F72-B81C-6F25-AC8BCD5ED563}"/>
                </a:ext>
              </a:extLst>
            </p:cNvPr>
            <p:cNvSpPr/>
            <p:nvPr/>
          </p:nvSpPr>
          <p:spPr>
            <a:xfrm>
              <a:off x="5842129" y="7266425"/>
              <a:ext cx="488146" cy="691278"/>
            </a:xfrm>
            <a:custGeom>
              <a:avLst/>
              <a:gdLst>
                <a:gd name="connsiteX0" fmla="*/ 34057 w 488146"/>
                <a:gd name="connsiteY0" fmla="*/ 674279 h 691278"/>
                <a:gd name="connsiteX1" fmla="*/ 22705 w 488146"/>
                <a:gd name="connsiteY1" fmla="*/ 657281 h 691278"/>
                <a:gd name="connsiteX2" fmla="*/ 22705 w 488146"/>
                <a:gd name="connsiteY2" fmla="*/ 572287 h 691278"/>
                <a:gd name="connsiteX3" fmla="*/ 28381 w 488146"/>
                <a:gd name="connsiteY3" fmla="*/ 560955 h 691278"/>
                <a:gd name="connsiteX4" fmla="*/ 107846 w 488146"/>
                <a:gd name="connsiteY4" fmla="*/ 583620 h 691278"/>
                <a:gd name="connsiteX5" fmla="*/ 204340 w 488146"/>
                <a:gd name="connsiteY5" fmla="*/ 475962 h 691278"/>
                <a:gd name="connsiteX6" fmla="*/ 5676 w 488146"/>
                <a:gd name="connsiteY6" fmla="*/ 16999 h 691278"/>
                <a:gd name="connsiteX7" fmla="*/ 0 w 488146"/>
                <a:gd name="connsiteY7" fmla="*/ 5666 h 691278"/>
                <a:gd name="connsiteX8" fmla="*/ 5676 w 488146"/>
                <a:gd name="connsiteY8" fmla="*/ 0 h 691278"/>
                <a:gd name="connsiteX9" fmla="*/ 119198 w 488146"/>
                <a:gd name="connsiteY9" fmla="*/ 0 h 691278"/>
                <a:gd name="connsiteX10" fmla="*/ 130551 w 488146"/>
                <a:gd name="connsiteY10" fmla="*/ 11332 h 691278"/>
                <a:gd name="connsiteX11" fmla="*/ 249749 w 488146"/>
                <a:gd name="connsiteY11" fmla="*/ 317308 h 691278"/>
                <a:gd name="connsiteX12" fmla="*/ 346243 w 488146"/>
                <a:gd name="connsiteY12" fmla="*/ 11332 h 691278"/>
                <a:gd name="connsiteX13" fmla="*/ 357596 w 488146"/>
                <a:gd name="connsiteY13" fmla="*/ 0 h 691278"/>
                <a:gd name="connsiteX14" fmla="*/ 482470 w 488146"/>
                <a:gd name="connsiteY14" fmla="*/ 0 h 691278"/>
                <a:gd name="connsiteX15" fmla="*/ 488146 w 488146"/>
                <a:gd name="connsiteY15" fmla="*/ 5666 h 691278"/>
                <a:gd name="connsiteX16" fmla="*/ 482470 w 488146"/>
                <a:gd name="connsiteY16" fmla="*/ 16999 h 691278"/>
                <a:gd name="connsiteX17" fmla="*/ 300835 w 488146"/>
                <a:gd name="connsiteY17" fmla="*/ 538291 h 691278"/>
                <a:gd name="connsiteX18" fmla="*/ 124875 w 488146"/>
                <a:gd name="connsiteY18" fmla="*/ 691278 h 691278"/>
                <a:gd name="connsiteX19" fmla="*/ 34057 w 488146"/>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146"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6" y="583620"/>
                  </a:cubicBezTo>
                  <a:cubicBezTo>
                    <a:pt x="158932" y="583620"/>
                    <a:pt x="187312" y="555289"/>
                    <a:pt x="204340" y="475962"/>
                  </a:cubicBezTo>
                  <a:lnTo>
                    <a:pt x="5676" y="16999"/>
                  </a:lnTo>
                  <a:cubicBezTo>
                    <a:pt x="5676" y="11332"/>
                    <a:pt x="0" y="11332"/>
                    <a:pt x="0" y="5666"/>
                  </a:cubicBezTo>
                  <a:cubicBezTo>
                    <a:pt x="0" y="0"/>
                    <a:pt x="5676" y="0"/>
                    <a:pt x="5676" y="0"/>
                  </a:cubicBezTo>
                  <a:lnTo>
                    <a:pt x="119198" y="0"/>
                  </a:lnTo>
                  <a:cubicBezTo>
                    <a:pt x="124875" y="0"/>
                    <a:pt x="130551" y="5666"/>
                    <a:pt x="130551" y="11332"/>
                  </a:cubicBezTo>
                  <a:lnTo>
                    <a:pt x="249749" y="317308"/>
                  </a:lnTo>
                  <a:lnTo>
                    <a:pt x="346243" y="11332"/>
                  </a:lnTo>
                  <a:cubicBezTo>
                    <a:pt x="346243" y="5666"/>
                    <a:pt x="351919" y="0"/>
                    <a:pt x="357596" y="0"/>
                  </a:cubicBezTo>
                  <a:lnTo>
                    <a:pt x="482470" y="0"/>
                  </a:lnTo>
                  <a:cubicBezTo>
                    <a:pt x="488146" y="0"/>
                    <a:pt x="488146" y="0"/>
                    <a:pt x="488146" y="5666"/>
                  </a:cubicBezTo>
                  <a:cubicBezTo>
                    <a:pt x="488146" y="5666"/>
                    <a:pt x="488146" y="11332"/>
                    <a:pt x="482470" y="16999"/>
                  </a:cubicBezTo>
                  <a:lnTo>
                    <a:pt x="300835" y="538291"/>
                  </a:lnTo>
                  <a:cubicBezTo>
                    <a:pt x="255426" y="662947"/>
                    <a:pt x="192988" y="691278"/>
                    <a:pt x="124875" y="691278"/>
                  </a:cubicBezTo>
                  <a:cubicBezTo>
                    <a:pt x="90818" y="691278"/>
                    <a:pt x="56761" y="685612"/>
                    <a:pt x="34057" y="674279"/>
                  </a:cubicBezTo>
                  <a:close/>
                </a:path>
              </a:pathLst>
            </a:custGeom>
            <a:grpFill/>
            <a:ln w="5676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475C16-0979-2B97-B5C1-DB6EB4367160}"/>
                </a:ext>
              </a:extLst>
            </p:cNvPr>
            <p:cNvSpPr/>
            <p:nvPr/>
          </p:nvSpPr>
          <p:spPr>
            <a:xfrm>
              <a:off x="6370009" y="7255093"/>
              <a:ext cx="533555" cy="509959"/>
            </a:xfrm>
            <a:custGeom>
              <a:avLst/>
              <a:gdLst>
                <a:gd name="connsiteX0" fmla="*/ 0 w 533555"/>
                <a:gd name="connsiteY0" fmla="*/ 254980 h 509959"/>
                <a:gd name="connsiteX1" fmla="*/ 266778 w 533555"/>
                <a:gd name="connsiteY1" fmla="*/ 0 h 509959"/>
                <a:gd name="connsiteX2" fmla="*/ 533555 w 533555"/>
                <a:gd name="connsiteY2" fmla="*/ 254980 h 509959"/>
                <a:gd name="connsiteX3" fmla="*/ 266778 w 533555"/>
                <a:gd name="connsiteY3" fmla="*/ 509959 h 509959"/>
                <a:gd name="connsiteX4" fmla="*/ 0 w 533555"/>
                <a:gd name="connsiteY4" fmla="*/ 254980 h 509959"/>
                <a:gd name="connsiteX5" fmla="*/ 403005 w 533555"/>
                <a:gd name="connsiteY5" fmla="*/ 254980 h 509959"/>
                <a:gd name="connsiteX6" fmla="*/ 266778 w 533555"/>
                <a:gd name="connsiteY6" fmla="*/ 107658 h 509959"/>
                <a:gd name="connsiteX7" fmla="*/ 130551 w 533555"/>
                <a:gd name="connsiteY7" fmla="*/ 254980 h 509959"/>
                <a:gd name="connsiteX8" fmla="*/ 266778 w 533555"/>
                <a:gd name="connsiteY8" fmla="*/ 402301 h 509959"/>
                <a:gd name="connsiteX9" fmla="*/ 403005 w 533555"/>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5" h="509959">
                  <a:moveTo>
                    <a:pt x="0" y="254980"/>
                  </a:moveTo>
                  <a:cubicBezTo>
                    <a:pt x="0" y="107658"/>
                    <a:pt x="113522" y="0"/>
                    <a:pt x="266778" y="0"/>
                  </a:cubicBezTo>
                  <a:cubicBezTo>
                    <a:pt x="420033" y="0"/>
                    <a:pt x="533555" y="107658"/>
                    <a:pt x="533555" y="254980"/>
                  </a:cubicBezTo>
                  <a:cubicBezTo>
                    <a:pt x="533555" y="402301"/>
                    <a:pt x="420033" y="509959"/>
                    <a:pt x="266778" y="509959"/>
                  </a:cubicBezTo>
                  <a:cubicBezTo>
                    <a:pt x="113522" y="509959"/>
                    <a:pt x="0" y="402301"/>
                    <a:pt x="0" y="254980"/>
                  </a:cubicBezTo>
                  <a:close/>
                  <a:moveTo>
                    <a:pt x="403005" y="254980"/>
                  </a:moveTo>
                  <a:cubicBezTo>
                    <a:pt x="403005" y="164320"/>
                    <a:pt x="346243" y="107658"/>
                    <a:pt x="266778" y="107658"/>
                  </a:cubicBezTo>
                  <a:cubicBezTo>
                    <a:pt x="187312" y="107658"/>
                    <a:pt x="130551" y="164320"/>
                    <a:pt x="130551" y="254980"/>
                  </a:cubicBezTo>
                  <a:cubicBezTo>
                    <a:pt x="130551" y="345639"/>
                    <a:pt x="187312" y="402301"/>
                    <a:pt x="266778" y="402301"/>
                  </a:cubicBezTo>
                  <a:cubicBezTo>
                    <a:pt x="346243" y="402301"/>
                    <a:pt x="403005" y="345639"/>
                    <a:pt x="403005" y="254980"/>
                  </a:cubicBezTo>
                  <a:close/>
                </a:path>
              </a:pathLst>
            </a:custGeom>
            <a:grpFill/>
            <a:ln w="5676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FC7E67-45CD-7510-28ED-80B9B9299D27}"/>
                </a:ext>
              </a:extLst>
            </p:cNvPr>
            <p:cNvSpPr/>
            <p:nvPr/>
          </p:nvSpPr>
          <p:spPr>
            <a:xfrm>
              <a:off x="6988706" y="7266425"/>
              <a:ext cx="442737" cy="504292"/>
            </a:xfrm>
            <a:custGeom>
              <a:avLst/>
              <a:gdLst>
                <a:gd name="connsiteX0" fmla="*/ 0 w 442737"/>
                <a:gd name="connsiteY0" fmla="*/ 334306 h 504292"/>
                <a:gd name="connsiteX1" fmla="*/ 0 w 442737"/>
                <a:gd name="connsiteY1" fmla="*/ 11332 h 504292"/>
                <a:gd name="connsiteX2" fmla="*/ 11353 w 442737"/>
                <a:gd name="connsiteY2" fmla="*/ 0 h 504292"/>
                <a:gd name="connsiteX3" fmla="*/ 107846 w 442737"/>
                <a:gd name="connsiteY3" fmla="*/ 0 h 504292"/>
                <a:gd name="connsiteX4" fmla="*/ 119199 w 442737"/>
                <a:gd name="connsiteY4" fmla="*/ 11332 h 504292"/>
                <a:gd name="connsiteX5" fmla="*/ 119199 w 442737"/>
                <a:gd name="connsiteY5" fmla="*/ 294643 h 504292"/>
                <a:gd name="connsiteX6" fmla="*/ 204341 w 442737"/>
                <a:gd name="connsiteY6" fmla="*/ 396635 h 504292"/>
                <a:gd name="connsiteX7" fmla="*/ 323539 w 442737"/>
                <a:gd name="connsiteY7" fmla="*/ 232314 h 504292"/>
                <a:gd name="connsiteX8" fmla="*/ 323539 w 442737"/>
                <a:gd name="connsiteY8" fmla="*/ 11332 h 504292"/>
                <a:gd name="connsiteX9" fmla="*/ 334891 w 442737"/>
                <a:gd name="connsiteY9" fmla="*/ 0 h 504292"/>
                <a:gd name="connsiteX10" fmla="*/ 431386 w 442737"/>
                <a:gd name="connsiteY10" fmla="*/ 0 h 504292"/>
                <a:gd name="connsiteX11" fmla="*/ 442738 w 442737"/>
                <a:gd name="connsiteY11" fmla="*/ 11332 h 504292"/>
                <a:gd name="connsiteX12" fmla="*/ 442738 w 442737"/>
                <a:gd name="connsiteY12" fmla="*/ 481628 h 504292"/>
                <a:gd name="connsiteX13" fmla="*/ 431386 w 442737"/>
                <a:gd name="connsiteY13" fmla="*/ 492961 h 504292"/>
                <a:gd name="connsiteX14" fmla="*/ 334891 w 442737"/>
                <a:gd name="connsiteY14" fmla="*/ 492961 h 504292"/>
                <a:gd name="connsiteX15" fmla="*/ 323539 w 442737"/>
                <a:gd name="connsiteY15" fmla="*/ 481628 h 504292"/>
                <a:gd name="connsiteX16" fmla="*/ 323539 w 442737"/>
                <a:gd name="connsiteY16" fmla="*/ 447631 h 504292"/>
                <a:gd name="connsiteX17" fmla="*/ 175960 w 442737"/>
                <a:gd name="connsiteY17" fmla="*/ 504293 h 504292"/>
                <a:gd name="connsiteX18" fmla="*/ 0 w 442737"/>
                <a:gd name="connsiteY18" fmla="*/ 334306 h 5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737" h="504292">
                  <a:moveTo>
                    <a:pt x="0" y="334306"/>
                  </a:moveTo>
                  <a:lnTo>
                    <a:pt x="0" y="11332"/>
                  </a:lnTo>
                  <a:cubicBezTo>
                    <a:pt x="0" y="5666"/>
                    <a:pt x="5676" y="0"/>
                    <a:pt x="11353" y="0"/>
                  </a:cubicBezTo>
                  <a:lnTo>
                    <a:pt x="107846" y="0"/>
                  </a:lnTo>
                  <a:cubicBezTo>
                    <a:pt x="113522" y="0"/>
                    <a:pt x="119199" y="5666"/>
                    <a:pt x="119199" y="11332"/>
                  </a:cubicBezTo>
                  <a:lnTo>
                    <a:pt x="119199" y="294643"/>
                  </a:lnTo>
                  <a:cubicBezTo>
                    <a:pt x="119199" y="368304"/>
                    <a:pt x="147580" y="396635"/>
                    <a:pt x="204341" y="396635"/>
                  </a:cubicBezTo>
                  <a:cubicBezTo>
                    <a:pt x="266778" y="396635"/>
                    <a:pt x="323539" y="351305"/>
                    <a:pt x="323539" y="232314"/>
                  </a:cubicBezTo>
                  <a:lnTo>
                    <a:pt x="323539" y="11332"/>
                  </a:lnTo>
                  <a:cubicBezTo>
                    <a:pt x="323539" y="5666"/>
                    <a:pt x="329215" y="0"/>
                    <a:pt x="334891" y="0"/>
                  </a:cubicBezTo>
                  <a:lnTo>
                    <a:pt x="431386" y="0"/>
                  </a:lnTo>
                  <a:cubicBezTo>
                    <a:pt x="437062" y="0"/>
                    <a:pt x="442738" y="5666"/>
                    <a:pt x="442738" y="11332"/>
                  </a:cubicBezTo>
                  <a:lnTo>
                    <a:pt x="442738" y="481628"/>
                  </a:lnTo>
                  <a:cubicBezTo>
                    <a:pt x="442738" y="487294"/>
                    <a:pt x="437062" y="492961"/>
                    <a:pt x="431386" y="492961"/>
                  </a:cubicBezTo>
                  <a:lnTo>
                    <a:pt x="334891" y="492961"/>
                  </a:lnTo>
                  <a:cubicBezTo>
                    <a:pt x="329215" y="492961"/>
                    <a:pt x="323539" y="487294"/>
                    <a:pt x="323539" y="481628"/>
                  </a:cubicBezTo>
                  <a:lnTo>
                    <a:pt x="323539" y="447631"/>
                  </a:lnTo>
                  <a:cubicBezTo>
                    <a:pt x="283806" y="481628"/>
                    <a:pt x="238397" y="504293"/>
                    <a:pt x="175960" y="504293"/>
                  </a:cubicBezTo>
                  <a:cubicBezTo>
                    <a:pt x="68114" y="498627"/>
                    <a:pt x="0" y="430632"/>
                    <a:pt x="0" y="334306"/>
                  </a:cubicBezTo>
                  <a:close/>
                </a:path>
              </a:pathLst>
            </a:custGeom>
            <a:grpFill/>
            <a:ln w="5676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32B2456-BDE7-AB96-5BF0-D757CC30B217}"/>
                </a:ext>
              </a:extLst>
            </p:cNvPr>
            <p:cNvSpPr/>
            <p:nvPr/>
          </p:nvSpPr>
          <p:spPr>
            <a:xfrm>
              <a:off x="7556318" y="7255093"/>
              <a:ext cx="340567" cy="498626"/>
            </a:xfrm>
            <a:custGeom>
              <a:avLst/>
              <a:gdLst>
                <a:gd name="connsiteX0" fmla="*/ 0 w 340567"/>
                <a:gd name="connsiteY0" fmla="*/ 487294 h 498626"/>
                <a:gd name="connsiteX1" fmla="*/ 0 w 340567"/>
                <a:gd name="connsiteY1" fmla="*/ 16998 h 498626"/>
                <a:gd name="connsiteX2" fmla="*/ 11353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3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3"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8" y="107658"/>
                    <a:pt x="119199" y="135989"/>
                    <a:pt x="119199" y="237981"/>
                  </a:cubicBezTo>
                  <a:lnTo>
                    <a:pt x="119199" y="487294"/>
                  </a:lnTo>
                  <a:cubicBezTo>
                    <a:pt x="119199" y="492961"/>
                    <a:pt x="113522" y="498626"/>
                    <a:pt x="107846" y="498626"/>
                  </a:cubicBezTo>
                  <a:lnTo>
                    <a:pt x="11353"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DB464CD-1856-2ACF-160C-5FB06AC875B5}"/>
                </a:ext>
              </a:extLst>
            </p:cNvPr>
            <p:cNvSpPr/>
            <p:nvPr/>
          </p:nvSpPr>
          <p:spPr>
            <a:xfrm>
              <a:off x="8175016" y="7255093"/>
              <a:ext cx="431384" cy="499855"/>
            </a:xfrm>
            <a:custGeom>
              <a:avLst/>
              <a:gdLst>
                <a:gd name="connsiteX0" fmla="*/ 0 w 431384"/>
                <a:gd name="connsiteY0" fmla="*/ 334306 h 499855"/>
                <a:gd name="connsiteX1" fmla="*/ 11352 w 431384"/>
                <a:gd name="connsiteY1" fmla="*/ 322974 h 499855"/>
                <a:gd name="connsiteX2" fmla="*/ 113522 w 431384"/>
                <a:gd name="connsiteY2" fmla="*/ 322974 h 499855"/>
                <a:gd name="connsiteX3" fmla="*/ 124875 w 431384"/>
                <a:gd name="connsiteY3" fmla="*/ 334306 h 499855"/>
                <a:gd name="connsiteX4" fmla="*/ 227045 w 431384"/>
                <a:gd name="connsiteY4" fmla="*/ 402301 h 499855"/>
                <a:gd name="connsiteX5" fmla="*/ 312187 w 431384"/>
                <a:gd name="connsiteY5" fmla="*/ 356971 h 499855"/>
                <a:gd name="connsiteX6" fmla="*/ 187311 w 431384"/>
                <a:gd name="connsiteY6" fmla="*/ 294643 h 499855"/>
                <a:gd name="connsiteX7" fmla="*/ 17028 w 431384"/>
                <a:gd name="connsiteY7" fmla="*/ 152988 h 499855"/>
                <a:gd name="connsiteX8" fmla="*/ 215692 w 431384"/>
                <a:gd name="connsiteY8" fmla="*/ 0 h 499855"/>
                <a:gd name="connsiteX9" fmla="*/ 425709 w 431384"/>
                <a:gd name="connsiteY9" fmla="*/ 147321 h 499855"/>
                <a:gd name="connsiteX10" fmla="*/ 414356 w 431384"/>
                <a:gd name="connsiteY10" fmla="*/ 158653 h 499855"/>
                <a:gd name="connsiteX11" fmla="*/ 306510 w 431384"/>
                <a:gd name="connsiteY11" fmla="*/ 158653 h 499855"/>
                <a:gd name="connsiteX12" fmla="*/ 295158 w 431384"/>
                <a:gd name="connsiteY12" fmla="*/ 147321 h 499855"/>
                <a:gd name="connsiteX13" fmla="*/ 210016 w 431384"/>
                <a:gd name="connsiteY13" fmla="*/ 96326 h 499855"/>
                <a:gd name="connsiteX14" fmla="*/ 136227 w 431384"/>
                <a:gd name="connsiteY14" fmla="*/ 141655 h 499855"/>
                <a:gd name="connsiteX15" fmla="*/ 255426 w 431384"/>
                <a:gd name="connsiteY15" fmla="*/ 203983 h 499855"/>
                <a:gd name="connsiteX16" fmla="*/ 431385 w 431384"/>
                <a:gd name="connsiteY16" fmla="*/ 345639 h 499855"/>
                <a:gd name="connsiteX17" fmla="*/ 221368 w 431384"/>
                <a:gd name="connsiteY17" fmla="*/ 498626 h 499855"/>
                <a:gd name="connsiteX18" fmla="*/ 0 w 431384"/>
                <a:gd name="connsiteY18" fmla="*/ 334306 h 49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384" h="499855">
                  <a:moveTo>
                    <a:pt x="0" y="334306"/>
                  </a:moveTo>
                  <a:cubicBezTo>
                    <a:pt x="0" y="328640"/>
                    <a:pt x="5676" y="322974"/>
                    <a:pt x="11352" y="322974"/>
                  </a:cubicBezTo>
                  <a:lnTo>
                    <a:pt x="113522" y="322974"/>
                  </a:lnTo>
                  <a:cubicBezTo>
                    <a:pt x="119198" y="322974"/>
                    <a:pt x="124875" y="328640"/>
                    <a:pt x="124875" y="334306"/>
                  </a:cubicBezTo>
                  <a:cubicBezTo>
                    <a:pt x="136227" y="379636"/>
                    <a:pt x="175959" y="402301"/>
                    <a:pt x="227045" y="402301"/>
                  </a:cubicBezTo>
                  <a:cubicBezTo>
                    <a:pt x="278130" y="402301"/>
                    <a:pt x="312187" y="385302"/>
                    <a:pt x="312187" y="356971"/>
                  </a:cubicBezTo>
                  <a:cubicBezTo>
                    <a:pt x="312187" y="328640"/>
                    <a:pt x="278130" y="311642"/>
                    <a:pt x="187311" y="294643"/>
                  </a:cubicBezTo>
                  <a:cubicBezTo>
                    <a:pt x="68113" y="271978"/>
                    <a:pt x="17028" y="226649"/>
                    <a:pt x="17028" y="152988"/>
                  </a:cubicBezTo>
                  <a:cubicBezTo>
                    <a:pt x="17028" y="45329"/>
                    <a:pt x="119198" y="0"/>
                    <a:pt x="215692" y="0"/>
                  </a:cubicBezTo>
                  <a:cubicBezTo>
                    <a:pt x="334891" y="0"/>
                    <a:pt x="414356" y="62328"/>
                    <a:pt x="425709" y="147321"/>
                  </a:cubicBezTo>
                  <a:cubicBezTo>
                    <a:pt x="425709" y="152988"/>
                    <a:pt x="420033" y="158653"/>
                    <a:pt x="414356" y="158653"/>
                  </a:cubicBezTo>
                  <a:lnTo>
                    <a:pt x="306510" y="158653"/>
                  </a:lnTo>
                  <a:cubicBezTo>
                    <a:pt x="300834" y="158653"/>
                    <a:pt x="295158" y="152988"/>
                    <a:pt x="295158" y="147321"/>
                  </a:cubicBezTo>
                  <a:cubicBezTo>
                    <a:pt x="283806" y="118990"/>
                    <a:pt x="255426" y="96326"/>
                    <a:pt x="210016" y="96326"/>
                  </a:cubicBezTo>
                  <a:cubicBezTo>
                    <a:pt x="170284" y="96326"/>
                    <a:pt x="136227" y="113324"/>
                    <a:pt x="136227" y="141655"/>
                  </a:cubicBezTo>
                  <a:cubicBezTo>
                    <a:pt x="136227" y="164320"/>
                    <a:pt x="158931" y="186984"/>
                    <a:pt x="255426" y="203983"/>
                  </a:cubicBezTo>
                  <a:cubicBezTo>
                    <a:pt x="363272" y="220982"/>
                    <a:pt x="431385" y="254980"/>
                    <a:pt x="431385" y="345639"/>
                  </a:cubicBezTo>
                  <a:cubicBezTo>
                    <a:pt x="431385" y="436298"/>
                    <a:pt x="346243" y="498626"/>
                    <a:pt x="221368" y="498626"/>
                  </a:cubicBezTo>
                  <a:cubicBezTo>
                    <a:pt x="90817" y="509959"/>
                    <a:pt x="5676" y="441964"/>
                    <a:pt x="0" y="334306"/>
                  </a:cubicBezTo>
                  <a:close/>
                </a:path>
              </a:pathLst>
            </a:custGeom>
            <a:grpFill/>
            <a:ln w="5676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2E4A80B-8F37-023B-5A45-08E572DD4C2C}"/>
                </a:ext>
              </a:extLst>
            </p:cNvPr>
            <p:cNvSpPr/>
            <p:nvPr/>
          </p:nvSpPr>
          <p:spPr>
            <a:xfrm>
              <a:off x="8646133" y="7107771"/>
              <a:ext cx="385976" cy="662947"/>
            </a:xfrm>
            <a:custGeom>
              <a:avLst/>
              <a:gdLst>
                <a:gd name="connsiteX0" fmla="*/ 96495 w 385976"/>
                <a:gd name="connsiteY0" fmla="*/ 492961 h 662947"/>
                <a:gd name="connsiteX1" fmla="*/ 96495 w 385976"/>
                <a:gd name="connsiteY1" fmla="*/ 260646 h 662947"/>
                <a:gd name="connsiteX2" fmla="*/ 11353 w 385976"/>
                <a:gd name="connsiteY2" fmla="*/ 260646 h 662947"/>
                <a:gd name="connsiteX3" fmla="*/ 0 w 385976"/>
                <a:gd name="connsiteY3" fmla="*/ 249313 h 662947"/>
                <a:gd name="connsiteX4" fmla="*/ 0 w 385976"/>
                <a:gd name="connsiteY4" fmla="*/ 164320 h 662947"/>
                <a:gd name="connsiteX5" fmla="*/ 11353 w 385976"/>
                <a:gd name="connsiteY5" fmla="*/ 152988 h 662947"/>
                <a:gd name="connsiteX6" fmla="*/ 96495 w 385976"/>
                <a:gd name="connsiteY6" fmla="*/ 152988 h 662947"/>
                <a:gd name="connsiteX7" fmla="*/ 96495 w 385976"/>
                <a:gd name="connsiteY7" fmla="*/ 11332 h 662947"/>
                <a:gd name="connsiteX8" fmla="*/ 107847 w 385976"/>
                <a:gd name="connsiteY8" fmla="*/ 0 h 662947"/>
                <a:gd name="connsiteX9" fmla="*/ 204341 w 385976"/>
                <a:gd name="connsiteY9" fmla="*/ 0 h 662947"/>
                <a:gd name="connsiteX10" fmla="*/ 215693 w 385976"/>
                <a:gd name="connsiteY10" fmla="*/ 11332 h 662947"/>
                <a:gd name="connsiteX11" fmla="*/ 215693 w 385976"/>
                <a:gd name="connsiteY11" fmla="*/ 152988 h 662947"/>
                <a:gd name="connsiteX12" fmla="*/ 363272 w 385976"/>
                <a:gd name="connsiteY12" fmla="*/ 152988 h 662947"/>
                <a:gd name="connsiteX13" fmla="*/ 374624 w 385976"/>
                <a:gd name="connsiteY13" fmla="*/ 164320 h 662947"/>
                <a:gd name="connsiteX14" fmla="*/ 374624 w 385976"/>
                <a:gd name="connsiteY14" fmla="*/ 249313 h 662947"/>
                <a:gd name="connsiteX15" fmla="*/ 363272 w 385976"/>
                <a:gd name="connsiteY15" fmla="*/ 260646 h 662947"/>
                <a:gd name="connsiteX16" fmla="*/ 215693 w 385976"/>
                <a:gd name="connsiteY16" fmla="*/ 260646 h 662947"/>
                <a:gd name="connsiteX17" fmla="*/ 215693 w 385976"/>
                <a:gd name="connsiteY17" fmla="*/ 470296 h 662947"/>
                <a:gd name="connsiteX18" fmla="*/ 283806 w 385976"/>
                <a:gd name="connsiteY18" fmla="*/ 549623 h 662947"/>
                <a:gd name="connsiteX19" fmla="*/ 368948 w 385976"/>
                <a:gd name="connsiteY19" fmla="*/ 538291 h 662947"/>
                <a:gd name="connsiteX20" fmla="*/ 380301 w 385976"/>
                <a:gd name="connsiteY20" fmla="*/ 538291 h 662947"/>
                <a:gd name="connsiteX21" fmla="*/ 385977 w 385976"/>
                <a:gd name="connsiteY21" fmla="*/ 549623 h 662947"/>
                <a:gd name="connsiteX22" fmla="*/ 385977 w 385976"/>
                <a:gd name="connsiteY22" fmla="*/ 628950 h 662947"/>
                <a:gd name="connsiteX23" fmla="*/ 380301 w 385976"/>
                <a:gd name="connsiteY23" fmla="*/ 645948 h 662947"/>
                <a:gd name="connsiteX24" fmla="*/ 266778 w 385976"/>
                <a:gd name="connsiteY24" fmla="*/ 662947 h 662947"/>
                <a:gd name="connsiteX25" fmla="*/ 96495 w 385976"/>
                <a:gd name="connsiteY25" fmla="*/ 492961 h 6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5976" h="662947">
                  <a:moveTo>
                    <a:pt x="96495" y="492961"/>
                  </a:moveTo>
                  <a:lnTo>
                    <a:pt x="96495" y="260646"/>
                  </a:lnTo>
                  <a:lnTo>
                    <a:pt x="11353" y="260646"/>
                  </a:lnTo>
                  <a:cubicBezTo>
                    <a:pt x="5676" y="260646"/>
                    <a:pt x="0" y="254980"/>
                    <a:pt x="0" y="249313"/>
                  </a:cubicBezTo>
                  <a:lnTo>
                    <a:pt x="0" y="164320"/>
                  </a:lnTo>
                  <a:cubicBezTo>
                    <a:pt x="0" y="158654"/>
                    <a:pt x="5676" y="152988"/>
                    <a:pt x="11353" y="152988"/>
                  </a:cubicBezTo>
                  <a:lnTo>
                    <a:pt x="96495" y="152988"/>
                  </a:lnTo>
                  <a:lnTo>
                    <a:pt x="96495" y="11332"/>
                  </a:lnTo>
                  <a:cubicBezTo>
                    <a:pt x="96495" y="5667"/>
                    <a:pt x="102170" y="0"/>
                    <a:pt x="107847" y="0"/>
                  </a:cubicBezTo>
                  <a:lnTo>
                    <a:pt x="204341" y="0"/>
                  </a:lnTo>
                  <a:cubicBezTo>
                    <a:pt x="210017" y="0"/>
                    <a:pt x="215693" y="5667"/>
                    <a:pt x="215693" y="11332"/>
                  </a:cubicBezTo>
                  <a:lnTo>
                    <a:pt x="215693" y="152988"/>
                  </a:lnTo>
                  <a:lnTo>
                    <a:pt x="363272" y="152988"/>
                  </a:lnTo>
                  <a:cubicBezTo>
                    <a:pt x="368948" y="152988"/>
                    <a:pt x="374624" y="158654"/>
                    <a:pt x="374624" y="164320"/>
                  </a:cubicBezTo>
                  <a:lnTo>
                    <a:pt x="374624" y="249313"/>
                  </a:lnTo>
                  <a:cubicBezTo>
                    <a:pt x="374624" y="254980"/>
                    <a:pt x="368948" y="260646"/>
                    <a:pt x="363272" y="260646"/>
                  </a:cubicBezTo>
                  <a:lnTo>
                    <a:pt x="215693" y="260646"/>
                  </a:lnTo>
                  <a:lnTo>
                    <a:pt x="215693" y="470296"/>
                  </a:lnTo>
                  <a:cubicBezTo>
                    <a:pt x="215693" y="521292"/>
                    <a:pt x="232721" y="549623"/>
                    <a:pt x="283806" y="549623"/>
                  </a:cubicBezTo>
                  <a:cubicBezTo>
                    <a:pt x="312187" y="549623"/>
                    <a:pt x="334892" y="549623"/>
                    <a:pt x="368948" y="538291"/>
                  </a:cubicBezTo>
                  <a:cubicBezTo>
                    <a:pt x="374624" y="538291"/>
                    <a:pt x="374624" y="538291"/>
                    <a:pt x="380301" y="538291"/>
                  </a:cubicBezTo>
                  <a:cubicBezTo>
                    <a:pt x="385977" y="538291"/>
                    <a:pt x="385977" y="543957"/>
                    <a:pt x="385977" y="549623"/>
                  </a:cubicBezTo>
                  <a:lnTo>
                    <a:pt x="385977" y="628950"/>
                  </a:lnTo>
                  <a:cubicBezTo>
                    <a:pt x="385977" y="640283"/>
                    <a:pt x="385977" y="640283"/>
                    <a:pt x="380301" y="645948"/>
                  </a:cubicBezTo>
                  <a:cubicBezTo>
                    <a:pt x="351920" y="657281"/>
                    <a:pt x="306511" y="662947"/>
                    <a:pt x="266778" y="662947"/>
                  </a:cubicBezTo>
                  <a:cubicBezTo>
                    <a:pt x="164608" y="657281"/>
                    <a:pt x="96495" y="600619"/>
                    <a:pt x="96495" y="492961"/>
                  </a:cubicBezTo>
                  <a:close/>
                </a:path>
              </a:pathLst>
            </a:custGeom>
            <a:grpFill/>
            <a:ln w="5676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09848CE-6146-9D85-B1E3-DB8C9862935F}"/>
                </a:ext>
              </a:extLst>
            </p:cNvPr>
            <p:cNvSpPr/>
            <p:nvPr/>
          </p:nvSpPr>
          <p:spPr>
            <a:xfrm>
              <a:off x="9088871" y="7255093"/>
              <a:ext cx="533556" cy="509959"/>
            </a:xfrm>
            <a:custGeom>
              <a:avLst/>
              <a:gdLst>
                <a:gd name="connsiteX0" fmla="*/ 0 w 533556"/>
                <a:gd name="connsiteY0" fmla="*/ 254980 h 509959"/>
                <a:gd name="connsiteX1" fmla="*/ 266778 w 533556"/>
                <a:gd name="connsiteY1" fmla="*/ 0 h 509959"/>
                <a:gd name="connsiteX2" fmla="*/ 533556 w 533556"/>
                <a:gd name="connsiteY2" fmla="*/ 254980 h 509959"/>
                <a:gd name="connsiteX3" fmla="*/ 266778 w 533556"/>
                <a:gd name="connsiteY3" fmla="*/ 509959 h 509959"/>
                <a:gd name="connsiteX4" fmla="*/ 0 w 533556"/>
                <a:gd name="connsiteY4" fmla="*/ 254980 h 509959"/>
                <a:gd name="connsiteX5" fmla="*/ 403005 w 533556"/>
                <a:gd name="connsiteY5" fmla="*/ 254980 h 509959"/>
                <a:gd name="connsiteX6" fmla="*/ 266778 w 533556"/>
                <a:gd name="connsiteY6" fmla="*/ 107658 h 509959"/>
                <a:gd name="connsiteX7" fmla="*/ 130551 w 533556"/>
                <a:gd name="connsiteY7" fmla="*/ 254980 h 509959"/>
                <a:gd name="connsiteX8" fmla="*/ 266778 w 533556"/>
                <a:gd name="connsiteY8" fmla="*/ 402301 h 509959"/>
                <a:gd name="connsiteX9" fmla="*/ 403005 w 533556"/>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6" h="509959">
                  <a:moveTo>
                    <a:pt x="0" y="254980"/>
                  </a:moveTo>
                  <a:cubicBezTo>
                    <a:pt x="0" y="107658"/>
                    <a:pt x="113522" y="0"/>
                    <a:pt x="266778" y="0"/>
                  </a:cubicBezTo>
                  <a:cubicBezTo>
                    <a:pt x="420034" y="0"/>
                    <a:pt x="533556" y="107658"/>
                    <a:pt x="533556" y="254980"/>
                  </a:cubicBezTo>
                  <a:cubicBezTo>
                    <a:pt x="533556" y="402301"/>
                    <a:pt x="420034" y="509959"/>
                    <a:pt x="266778" y="509959"/>
                  </a:cubicBezTo>
                  <a:cubicBezTo>
                    <a:pt x="113522" y="509959"/>
                    <a:pt x="0" y="402301"/>
                    <a:pt x="0" y="254980"/>
                  </a:cubicBezTo>
                  <a:close/>
                  <a:moveTo>
                    <a:pt x="403005" y="254980"/>
                  </a:moveTo>
                  <a:cubicBezTo>
                    <a:pt x="403005" y="164320"/>
                    <a:pt x="346244" y="107658"/>
                    <a:pt x="266778" y="107658"/>
                  </a:cubicBezTo>
                  <a:cubicBezTo>
                    <a:pt x="187312" y="107658"/>
                    <a:pt x="130551" y="164320"/>
                    <a:pt x="130551" y="254980"/>
                  </a:cubicBezTo>
                  <a:cubicBezTo>
                    <a:pt x="130551" y="345639"/>
                    <a:pt x="187312" y="402301"/>
                    <a:pt x="266778" y="402301"/>
                  </a:cubicBezTo>
                  <a:cubicBezTo>
                    <a:pt x="346244" y="402301"/>
                    <a:pt x="403005" y="345639"/>
                    <a:pt x="403005" y="254980"/>
                  </a:cubicBezTo>
                  <a:close/>
                </a:path>
              </a:pathLst>
            </a:custGeom>
            <a:grpFill/>
            <a:ln w="5676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FD0EA8C-6E4D-B0FE-286C-A6ED0547F5C7}"/>
                </a:ext>
              </a:extLst>
            </p:cNvPr>
            <p:cNvSpPr/>
            <p:nvPr/>
          </p:nvSpPr>
          <p:spPr>
            <a:xfrm>
              <a:off x="9701892" y="7255093"/>
              <a:ext cx="340567" cy="498626"/>
            </a:xfrm>
            <a:custGeom>
              <a:avLst/>
              <a:gdLst>
                <a:gd name="connsiteX0" fmla="*/ 0 w 340567"/>
                <a:gd name="connsiteY0" fmla="*/ 487294 h 498626"/>
                <a:gd name="connsiteX1" fmla="*/ 0 w 340567"/>
                <a:gd name="connsiteY1" fmla="*/ 16998 h 498626"/>
                <a:gd name="connsiteX2" fmla="*/ 11352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2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2"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7" y="107658"/>
                    <a:pt x="119199" y="135989"/>
                    <a:pt x="119199" y="237981"/>
                  </a:cubicBezTo>
                  <a:lnTo>
                    <a:pt x="119199" y="487294"/>
                  </a:lnTo>
                  <a:cubicBezTo>
                    <a:pt x="119199" y="492961"/>
                    <a:pt x="113522" y="498626"/>
                    <a:pt x="107846" y="498626"/>
                  </a:cubicBezTo>
                  <a:lnTo>
                    <a:pt x="11352"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3CDFEE2-714F-8625-7E7E-C7018BE0908D}"/>
                </a:ext>
              </a:extLst>
            </p:cNvPr>
            <p:cNvSpPr/>
            <p:nvPr/>
          </p:nvSpPr>
          <p:spPr>
            <a:xfrm>
              <a:off x="10093544" y="7266425"/>
              <a:ext cx="471118" cy="691278"/>
            </a:xfrm>
            <a:custGeom>
              <a:avLst/>
              <a:gdLst>
                <a:gd name="connsiteX0" fmla="*/ 34057 w 471118"/>
                <a:gd name="connsiteY0" fmla="*/ 674279 h 691278"/>
                <a:gd name="connsiteX1" fmla="*/ 22705 w 471118"/>
                <a:gd name="connsiteY1" fmla="*/ 657281 h 691278"/>
                <a:gd name="connsiteX2" fmla="*/ 22705 w 471118"/>
                <a:gd name="connsiteY2" fmla="*/ 572287 h 691278"/>
                <a:gd name="connsiteX3" fmla="*/ 28381 w 471118"/>
                <a:gd name="connsiteY3" fmla="*/ 560955 h 691278"/>
                <a:gd name="connsiteX4" fmla="*/ 107847 w 471118"/>
                <a:gd name="connsiteY4" fmla="*/ 583620 h 691278"/>
                <a:gd name="connsiteX5" fmla="*/ 204341 w 471118"/>
                <a:gd name="connsiteY5" fmla="*/ 475962 h 691278"/>
                <a:gd name="connsiteX6" fmla="*/ 5676 w 471118"/>
                <a:gd name="connsiteY6" fmla="*/ 16999 h 691278"/>
                <a:gd name="connsiteX7" fmla="*/ 0 w 471118"/>
                <a:gd name="connsiteY7" fmla="*/ 5666 h 691278"/>
                <a:gd name="connsiteX8" fmla="*/ 5676 w 471118"/>
                <a:gd name="connsiteY8" fmla="*/ 0 h 691278"/>
                <a:gd name="connsiteX9" fmla="*/ 119199 w 471118"/>
                <a:gd name="connsiteY9" fmla="*/ 0 h 691278"/>
                <a:gd name="connsiteX10" fmla="*/ 130551 w 471118"/>
                <a:gd name="connsiteY10" fmla="*/ 11332 h 691278"/>
                <a:gd name="connsiteX11" fmla="*/ 249750 w 471118"/>
                <a:gd name="connsiteY11" fmla="*/ 317308 h 691278"/>
                <a:gd name="connsiteX12" fmla="*/ 346244 w 471118"/>
                <a:gd name="connsiteY12" fmla="*/ 11332 h 691278"/>
                <a:gd name="connsiteX13" fmla="*/ 357596 w 471118"/>
                <a:gd name="connsiteY13" fmla="*/ 0 h 691278"/>
                <a:gd name="connsiteX14" fmla="*/ 465443 w 471118"/>
                <a:gd name="connsiteY14" fmla="*/ 0 h 691278"/>
                <a:gd name="connsiteX15" fmla="*/ 471118 w 471118"/>
                <a:gd name="connsiteY15" fmla="*/ 5666 h 691278"/>
                <a:gd name="connsiteX16" fmla="*/ 465443 w 471118"/>
                <a:gd name="connsiteY16" fmla="*/ 16999 h 691278"/>
                <a:gd name="connsiteX17" fmla="*/ 283806 w 471118"/>
                <a:gd name="connsiteY17" fmla="*/ 538291 h 691278"/>
                <a:gd name="connsiteX18" fmla="*/ 107847 w 471118"/>
                <a:gd name="connsiteY18" fmla="*/ 691278 h 691278"/>
                <a:gd name="connsiteX19" fmla="*/ 34057 w 471118"/>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118"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7" y="583620"/>
                  </a:cubicBezTo>
                  <a:cubicBezTo>
                    <a:pt x="158932" y="583620"/>
                    <a:pt x="187312" y="555289"/>
                    <a:pt x="204341" y="475962"/>
                  </a:cubicBezTo>
                  <a:lnTo>
                    <a:pt x="5676" y="16999"/>
                  </a:lnTo>
                  <a:cubicBezTo>
                    <a:pt x="5676" y="11332"/>
                    <a:pt x="0" y="11332"/>
                    <a:pt x="0" y="5666"/>
                  </a:cubicBezTo>
                  <a:cubicBezTo>
                    <a:pt x="0" y="0"/>
                    <a:pt x="5676" y="0"/>
                    <a:pt x="5676" y="0"/>
                  </a:cubicBezTo>
                  <a:lnTo>
                    <a:pt x="119199" y="0"/>
                  </a:lnTo>
                  <a:cubicBezTo>
                    <a:pt x="124875" y="0"/>
                    <a:pt x="130551" y="5666"/>
                    <a:pt x="130551" y="11332"/>
                  </a:cubicBezTo>
                  <a:lnTo>
                    <a:pt x="249750" y="317308"/>
                  </a:lnTo>
                  <a:lnTo>
                    <a:pt x="346244" y="11332"/>
                  </a:lnTo>
                  <a:cubicBezTo>
                    <a:pt x="346244" y="5666"/>
                    <a:pt x="351920" y="0"/>
                    <a:pt x="357596" y="0"/>
                  </a:cubicBezTo>
                  <a:lnTo>
                    <a:pt x="465443" y="0"/>
                  </a:lnTo>
                  <a:cubicBezTo>
                    <a:pt x="471118" y="0"/>
                    <a:pt x="471118" y="0"/>
                    <a:pt x="471118" y="5666"/>
                  </a:cubicBezTo>
                  <a:cubicBezTo>
                    <a:pt x="471118" y="5666"/>
                    <a:pt x="471118" y="11332"/>
                    <a:pt x="465443" y="16999"/>
                  </a:cubicBezTo>
                  <a:lnTo>
                    <a:pt x="283806" y="538291"/>
                  </a:lnTo>
                  <a:cubicBezTo>
                    <a:pt x="238398" y="662947"/>
                    <a:pt x="175960" y="691278"/>
                    <a:pt x="107847" y="691278"/>
                  </a:cubicBezTo>
                  <a:cubicBezTo>
                    <a:pt x="85142" y="691278"/>
                    <a:pt x="56761" y="685612"/>
                    <a:pt x="34057" y="674279"/>
                  </a:cubicBezTo>
                  <a:close/>
                </a:path>
              </a:pathLst>
            </a:custGeom>
            <a:grpFill/>
            <a:ln w="56761" cap="flat">
              <a:noFill/>
              <a:prstDash val="solid"/>
              <a:miter/>
            </a:ln>
          </p:spPr>
          <p:txBody>
            <a:bodyPr rtlCol="0" anchor="ctr"/>
            <a:lstStyle/>
            <a:p>
              <a:pPr algn="l" rtl="0"/>
              <a:endParaRPr lang="en-US"/>
            </a:p>
          </p:txBody>
        </p:sp>
      </p:grpSp>
      <p:sp>
        <p:nvSpPr>
          <p:cNvPr id="49" name="Picture Placeholder 13">
            <a:extLst>
              <a:ext uri="{FF2B5EF4-FFF2-40B4-BE49-F238E27FC236}">
                <a16:creationId xmlns:a16="http://schemas.microsoft.com/office/drawing/2014/main" id="{11AFC20A-EDDA-13B5-C369-ED8C2336D5E6}"/>
              </a:ext>
            </a:extLst>
          </p:cNvPr>
          <p:cNvSpPr>
            <a:spLocks noGrp="1"/>
          </p:cNvSpPr>
          <p:nvPr userDrawn="1">
            <p:ph type="pic" sz="quarter" idx="26" hasCustomPrompt="1"/>
          </p:nvPr>
        </p:nvSpPr>
        <p:spPr>
          <a:xfrm>
            <a:off x="3684000" y="4338000"/>
            <a:ext cx="4824000" cy="64800"/>
          </a:xfrm>
          <a:solidFill>
            <a:schemeClr val="accent6"/>
          </a:solidFill>
        </p:spPr>
        <p:txBody>
          <a:bodyPr/>
          <a:lstStyle>
            <a:lvl1pPr marL="0" indent="0">
              <a:buNone/>
              <a:defRPr/>
            </a:lvl1pPr>
          </a:lstStyle>
          <a:p>
            <a:r>
              <a:rPr lang="en-US"/>
              <a:t> </a:t>
            </a:r>
          </a:p>
        </p:txBody>
      </p:sp>
      <p:sp>
        <p:nvSpPr>
          <p:cNvPr id="7" name="Text Placeholder 8">
            <a:extLst>
              <a:ext uri="{FF2B5EF4-FFF2-40B4-BE49-F238E27FC236}">
                <a16:creationId xmlns:a16="http://schemas.microsoft.com/office/drawing/2014/main" id="{30B9283D-852A-9E9D-A50A-BB241BEA5A9C}"/>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1293568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5A7E-1BB6-4680-09D2-F77998CEFDD5}"/>
              </a:ext>
            </a:extLst>
          </p:cNvPr>
          <p:cNvSpPr>
            <a:spLocks noGrp="1"/>
          </p:cNvSpPr>
          <p:nvPr>
            <p:ph type="title"/>
          </p:nvPr>
        </p:nvSpPr>
        <p:spPr>
          <a:xfrm>
            <a:off x="2062800" y="1440000"/>
            <a:ext cx="8056254" cy="3531736"/>
          </a:xfrm>
        </p:spPr>
        <p:txBody>
          <a:bodyPr anchor="ctr">
            <a:spAutoFit/>
          </a:bodyPr>
          <a:lstStyle>
            <a:lvl1pPr algn="ctr">
              <a:defRPr sz="8500">
                <a:solidFill>
                  <a:schemeClr val="accent1"/>
                </a:solidFill>
              </a:defRPr>
            </a:lvl1pPr>
          </a:lstStyle>
          <a:p>
            <a:r>
              <a:rPr lang="en-US"/>
              <a:t>Click to edit Master title style</a:t>
            </a:r>
          </a:p>
        </p:txBody>
      </p:sp>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9E76956B-DE77-344B-8CD9-F1ADABA251B0}"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3" name="Text Placeholder 8">
            <a:extLst>
              <a:ext uri="{FF2B5EF4-FFF2-40B4-BE49-F238E27FC236}">
                <a16:creationId xmlns:a16="http://schemas.microsoft.com/office/drawing/2014/main" id="{491C1347-DC4A-B15C-E8EE-C0F3D5A72CA6}"/>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926265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9D07-1B8B-525F-419C-B73638A285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58E298-A298-99E3-C156-CFE3D10031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4E36AC-2FFA-9DDE-1DDF-8255C46DB6D4}"/>
              </a:ext>
            </a:extLst>
          </p:cNvPr>
          <p:cNvSpPr>
            <a:spLocks noGrp="1"/>
          </p:cNvSpPr>
          <p:nvPr>
            <p:ph type="dt" sz="half" idx="10"/>
          </p:nvPr>
        </p:nvSpPr>
        <p:spPr/>
        <p:txBody>
          <a:bodyPr/>
          <a:lstStyle/>
          <a:p>
            <a:fld id="{E214199A-6562-AA4E-995D-238B0B4B38BE}" type="datetime1">
              <a:rPr lang="en-GB" smtClean="0"/>
              <a:t>02/12/2025</a:t>
            </a:fld>
            <a:endParaRPr lang="en-US"/>
          </a:p>
        </p:txBody>
      </p:sp>
      <p:sp>
        <p:nvSpPr>
          <p:cNvPr id="5" name="Footer Placeholder 4">
            <a:extLst>
              <a:ext uri="{FF2B5EF4-FFF2-40B4-BE49-F238E27FC236}">
                <a16:creationId xmlns:a16="http://schemas.microsoft.com/office/drawing/2014/main" id="{7E6B3B15-B2C6-13B9-669F-8E7A59ACB777}"/>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2F37147D-387A-A1C6-A1E8-1BA1BF2A1BBC}"/>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7" name="Text Placeholder 8">
            <a:extLst>
              <a:ext uri="{FF2B5EF4-FFF2-40B4-BE49-F238E27FC236}">
                <a16:creationId xmlns:a16="http://schemas.microsoft.com/office/drawing/2014/main" id="{4561CA85-07A7-B345-DF3E-64A36E8EFCA2}"/>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8" name="Text Placeholder 8">
            <a:extLst>
              <a:ext uri="{FF2B5EF4-FFF2-40B4-BE49-F238E27FC236}">
                <a16:creationId xmlns:a16="http://schemas.microsoft.com/office/drawing/2014/main" id="{49E4A963-55C7-557E-E724-319BAE84BD2D}"/>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344447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9D07-1B8B-525F-419C-B73638A2859F}"/>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64E36AC-2FFA-9DDE-1DDF-8255C46DB6D4}"/>
              </a:ext>
            </a:extLst>
          </p:cNvPr>
          <p:cNvSpPr>
            <a:spLocks noGrp="1"/>
          </p:cNvSpPr>
          <p:nvPr>
            <p:ph type="dt" sz="half" idx="10"/>
          </p:nvPr>
        </p:nvSpPr>
        <p:spPr/>
        <p:txBody>
          <a:bodyPr/>
          <a:lstStyle/>
          <a:p>
            <a:fld id="{27DA4FD9-269C-1A49-84A4-BCF1D851987C}" type="datetime1">
              <a:rPr lang="en-GB" smtClean="0"/>
              <a:t>02/12/2025</a:t>
            </a:fld>
            <a:endParaRPr lang="en-US"/>
          </a:p>
        </p:txBody>
      </p:sp>
      <p:sp>
        <p:nvSpPr>
          <p:cNvPr id="5" name="Footer Placeholder 4">
            <a:extLst>
              <a:ext uri="{FF2B5EF4-FFF2-40B4-BE49-F238E27FC236}">
                <a16:creationId xmlns:a16="http://schemas.microsoft.com/office/drawing/2014/main" id="{7E6B3B15-B2C6-13B9-669F-8E7A59ACB777}"/>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2F37147D-387A-A1C6-A1E8-1BA1BF2A1BBC}"/>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7" name="Text Placeholder 8">
            <a:extLst>
              <a:ext uri="{FF2B5EF4-FFF2-40B4-BE49-F238E27FC236}">
                <a16:creationId xmlns:a16="http://schemas.microsoft.com/office/drawing/2014/main" id="{4561CA85-07A7-B345-DF3E-64A36E8EFCA2}"/>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0" name="Text Placeholder 9">
            <a:extLst>
              <a:ext uri="{FF2B5EF4-FFF2-40B4-BE49-F238E27FC236}">
                <a16:creationId xmlns:a16="http://schemas.microsoft.com/office/drawing/2014/main" id="{74D581D4-87BC-1090-EFB2-1B4761043384}"/>
              </a:ext>
            </a:extLst>
          </p:cNvPr>
          <p:cNvSpPr>
            <a:spLocks noGrp="1"/>
          </p:cNvSpPr>
          <p:nvPr>
            <p:ph type="body" sz="quarter" idx="14"/>
          </p:nvPr>
        </p:nvSpPr>
        <p:spPr>
          <a:xfrm>
            <a:off x="1852551" y="3618000"/>
            <a:ext cx="1576449" cy="914400"/>
          </a:xfrm>
        </p:spPr>
        <p:txBody>
          <a:bodyPr/>
          <a:lstStyle>
            <a:lvl1pPr marL="0" indent="0">
              <a:buNone/>
              <a:defRPr sz="18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31792D3F-E098-59DD-9BF3-7F41D0E455FF}"/>
              </a:ext>
            </a:extLst>
          </p:cNvPr>
          <p:cNvSpPr>
            <a:spLocks noGrp="1"/>
          </p:cNvSpPr>
          <p:nvPr>
            <p:ph type="body" sz="quarter" idx="15" hasCustomPrompt="1"/>
          </p:nvPr>
        </p:nvSpPr>
        <p:spPr>
          <a:xfrm>
            <a:off x="1852613" y="2204864"/>
            <a:ext cx="890587" cy="1219200"/>
          </a:xfrm>
        </p:spPr>
        <p:txBody>
          <a:bodyPr/>
          <a:lstStyle>
            <a:lvl1pPr marL="0" indent="0">
              <a:buNone/>
              <a:defRPr sz="8500"/>
            </a:lvl1pPr>
          </a:lstStyle>
          <a:p>
            <a:pPr lvl="0"/>
            <a:r>
              <a:rPr lang="en-GB"/>
              <a:t>1</a:t>
            </a:r>
            <a:endParaRPr lang="en-US"/>
          </a:p>
        </p:txBody>
      </p:sp>
      <p:sp>
        <p:nvSpPr>
          <p:cNvPr id="13" name="Text Placeholder 9">
            <a:extLst>
              <a:ext uri="{FF2B5EF4-FFF2-40B4-BE49-F238E27FC236}">
                <a16:creationId xmlns:a16="http://schemas.microsoft.com/office/drawing/2014/main" id="{EF68493B-2453-7173-E3F8-5CC1032BC89A}"/>
              </a:ext>
            </a:extLst>
          </p:cNvPr>
          <p:cNvSpPr>
            <a:spLocks noGrp="1"/>
          </p:cNvSpPr>
          <p:nvPr>
            <p:ph type="body" sz="quarter" idx="16"/>
          </p:nvPr>
        </p:nvSpPr>
        <p:spPr>
          <a:xfrm>
            <a:off x="4215741" y="3618000"/>
            <a:ext cx="1576449" cy="914400"/>
          </a:xfrm>
        </p:spPr>
        <p:txBody>
          <a:bodyPr/>
          <a:lstStyle>
            <a:lvl1pPr marL="0" indent="0">
              <a:buNone/>
              <a:defRPr sz="18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4" name="Text Placeholder 11">
            <a:extLst>
              <a:ext uri="{FF2B5EF4-FFF2-40B4-BE49-F238E27FC236}">
                <a16:creationId xmlns:a16="http://schemas.microsoft.com/office/drawing/2014/main" id="{19808DE4-66F0-DE15-A73F-BC6704C0E59B}"/>
              </a:ext>
            </a:extLst>
          </p:cNvPr>
          <p:cNvSpPr>
            <a:spLocks noGrp="1"/>
          </p:cNvSpPr>
          <p:nvPr>
            <p:ph type="body" sz="quarter" idx="17" hasCustomPrompt="1"/>
          </p:nvPr>
        </p:nvSpPr>
        <p:spPr>
          <a:xfrm>
            <a:off x="4215803" y="2204864"/>
            <a:ext cx="890587" cy="1219200"/>
          </a:xfrm>
        </p:spPr>
        <p:txBody>
          <a:bodyPr/>
          <a:lstStyle>
            <a:lvl1pPr marL="0" indent="0">
              <a:buNone/>
              <a:defRPr sz="8500"/>
            </a:lvl1pPr>
          </a:lstStyle>
          <a:p>
            <a:pPr lvl="0"/>
            <a:r>
              <a:rPr lang="en-GB"/>
              <a:t>2</a:t>
            </a:r>
            <a:endParaRPr lang="en-US"/>
          </a:p>
        </p:txBody>
      </p:sp>
      <p:sp>
        <p:nvSpPr>
          <p:cNvPr id="15" name="Text Placeholder 9">
            <a:extLst>
              <a:ext uri="{FF2B5EF4-FFF2-40B4-BE49-F238E27FC236}">
                <a16:creationId xmlns:a16="http://schemas.microsoft.com/office/drawing/2014/main" id="{C697BB8D-C174-1FEA-3C22-5CFA2C6A12EC}"/>
              </a:ext>
            </a:extLst>
          </p:cNvPr>
          <p:cNvSpPr>
            <a:spLocks noGrp="1"/>
          </p:cNvSpPr>
          <p:nvPr>
            <p:ph type="body" sz="quarter" idx="18"/>
          </p:nvPr>
        </p:nvSpPr>
        <p:spPr>
          <a:xfrm>
            <a:off x="6578931" y="3618000"/>
            <a:ext cx="1576449" cy="914400"/>
          </a:xfrm>
        </p:spPr>
        <p:txBody>
          <a:bodyPr/>
          <a:lstStyle>
            <a:lvl1pPr marL="0" indent="0">
              <a:buNone/>
              <a:defRPr sz="18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6" name="Text Placeholder 11">
            <a:extLst>
              <a:ext uri="{FF2B5EF4-FFF2-40B4-BE49-F238E27FC236}">
                <a16:creationId xmlns:a16="http://schemas.microsoft.com/office/drawing/2014/main" id="{8A41886F-1ECD-D685-3097-C8B4320B483F}"/>
              </a:ext>
            </a:extLst>
          </p:cNvPr>
          <p:cNvSpPr>
            <a:spLocks noGrp="1"/>
          </p:cNvSpPr>
          <p:nvPr>
            <p:ph type="body" sz="quarter" idx="19" hasCustomPrompt="1"/>
          </p:nvPr>
        </p:nvSpPr>
        <p:spPr>
          <a:xfrm>
            <a:off x="6578993" y="2204864"/>
            <a:ext cx="890587" cy="1219200"/>
          </a:xfrm>
        </p:spPr>
        <p:txBody>
          <a:bodyPr/>
          <a:lstStyle>
            <a:lvl1pPr marL="0" indent="0">
              <a:buNone/>
              <a:defRPr sz="8500"/>
            </a:lvl1pPr>
          </a:lstStyle>
          <a:p>
            <a:pPr lvl="0"/>
            <a:r>
              <a:rPr lang="en-GB"/>
              <a:t>3</a:t>
            </a:r>
            <a:endParaRPr lang="en-US"/>
          </a:p>
        </p:txBody>
      </p:sp>
      <p:sp>
        <p:nvSpPr>
          <p:cNvPr id="17" name="Text Placeholder 9">
            <a:extLst>
              <a:ext uri="{FF2B5EF4-FFF2-40B4-BE49-F238E27FC236}">
                <a16:creationId xmlns:a16="http://schemas.microsoft.com/office/drawing/2014/main" id="{2021D43A-4847-761B-E49F-7EA15C22DA21}"/>
              </a:ext>
            </a:extLst>
          </p:cNvPr>
          <p:cNvSpPr>
            <a:spLocks noGrp="1"/>
          </p:cNvSpPr>
          <p:nvPr>
            <p:ph type="body" sz="quarter" idx="20"/>
          </p:nvPr>
        </p:nvSpPr>
        <p:spPr>
          <a:xfrm>
            <a:off x="8944100" y="3618000"/>
            <a:ext cx="1576449" cy="914400"/>
          </a:xfrm>
        </p:spPr>
        <p:txBody>
          <a:bodyPr/>
          <a:lstStyle>
            <a:lvl1pPr marL="0" indent="0">
              <a:buNone/>
              <a:defRPr sz="18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8" name="Text Placeholder 11">
            <a:extLst>
              <a:ext uri="{FF2B5EF4-FFF2-40B4-BE49-F238E27FC236}">
                <a16:creationId xmlns:a16="http://schemas.microsoft.com/office/drawing/2014/main" id="{B5F08DCA-8A9C-AC3E-D9D1-30C01465F6E7}"/>
              </a:ext>
            </a:extLst>
          </p:cNvPr>
          <p:cNvSpPr>
            <a:spLocks noGrp="1"/>
          </p:cNvSpPr>
          <p:nvPr>
            <p:ph type="body" sz="quarter" idx="21" hasCustomPrompt="1"/>
          </p:nvPr>
        </p:nvSpPr>
        <p:spPr>
          <a:xfrm>
            <a:off x="8944162" y="2204864"/>
            <a:ext cx="890587" cy="1219200"/>
          </a:xfrm>
        </p:spPr>
        <p:txBody>
          <a:bodyPr/>
          <a:lstStyle>
            <a:lvl1pPr marL="0" indent="0">
              <a:buNone/>
              <a:defRPr sz="8500"/>
            </a:lvl1pPr>
          </a:lstStyle>
          <a:p>
            <a:pPr lvl="0"/>
            <a:r>
              <a:rPr lang="en-GB"/>
              <a:t>4</a:t>
            </a:r>
            <a:endParaRPr lang="en-US"/>
          </a:p>
        </p:txBody>
      </p:sp>
      <p:sp>
        <p:nvSpPr>
          <p:cNvPr id="3" name="Text Placeholder 8">
            <a:extLst>
              <a:ext uri="{FF2B5EF4-FFF2-40B4-BE49-F238E27FC236}">
                <a16:creationId xmlns:a16="http://schemas.microsoft.com/office/drawing/2014/main" id="{7828CD9A-6D9B-8412-5B7A-BB6623AE5D1A}"/>
              </a:ext>
            </a:extLst>
          </p:cNvPr>
          <p:cNvSpPr>
            <a:spLocks noGrp="1"/>
          </p:cNvSpPr>
          <p:nvPr>
            <p:ph type="body" sz="quarter" idx="22"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818131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9D07-1B8B-525F-419C-B73638A2859F}"/>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64E36AC-2FFA-9DDE-1DDF-8255C46DB6D4}"/>
              </a:ext>
            </a:extLst>
          </p:cNvPr>
          <p:cNvSpPr>
            <a:spLocks noGrp="1"/>
          </p:cNvSpPr>
          <p:nvPr>
            <p:ph type="dt" sz="half" idx="10"/>
          </p:nvPr>
        </p:nvSpPr>
        <p:spPr/>
        <p:txBody>
          <a:bodyPr/>
          <a:lstStyle/>
          <a:p>
            <a:fld id="{27DA4FD9-269C-1A49-84A4-BCF1D851987C}" type="datetime1">
              <a:rPr lang="en-GB" smtClean="0"/>
              <a:t>02/12/2025</a:t>
            </a:fld>
            <a:endParaRPr lang="en-US"/>
          </a:p>
        </p:txBody>
      </p:sp>
      <p:sp>
        <p:nvSpPr>
          <p:cNvPr id="5" name="Footer Placeholder 4">
            <a:extLst>
              <a:ext uri="{FF2B5EF4-FFF2-40B4-BE49-F238E27FC236}">
                <a16:creationId xmlns:a16="http://schemas.microsoft.com/office/drawing/2014/main" id="{7E6B3B15-B2C6-13B9-669F-8E7A59ACB777}"/>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2F37147D-387A-A1C6-A1E8-1BA1BF2A1BBC}"/>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7" name="Text Placeholder 8">
            <a:extLst>
              <a:ext uri="{FF2B5EF4-FFF2-40B4-BE49-F238E27FC236}">
                <a16:creationId xmlns:a16="http://schemas.microsoft.com/office/drawing/2014/main" id="{4561CA85-07A7-B345-DF3E-64A36E8EFCA2}"/>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0" name="Text Placeholder 9">
            <a:extLst>
              <a:ext uri="{FF2B5EF4-FFF2-40B4-BE49-F238E27FC236}">
                <a16:creationId xmlns:a16="http://schemas.microsoft.com/office/drawing/2014/main" id="{74D581D4-87BC-1090-EFB2-1B4761043384}"/>
              </a:ext>
            </a:extLst>
          </p:cNvPr>
          <p:cNvSpPr>
            <a:spLocks noGrp="1"/>
          </p:cNvSpPr>
          <p:nvPr>
            <p:ph type="body" sz="quarter" idx="14"/>
          </p:nvPr>
        </p:nvSpPr>
        <p:spPr>
          <a:xfrm>
            <a:off x="1852551" y="2209800"/>
            <a:ext cx="1576449" cy="914400"/>
          </a:xfrm>
        </p:spPr>
        <p:txBody>
          <a:bodyPr/>
          <a:lstStyle>
            <a:lvl1pPr marL="0" indent="0">
              <a:buNone/>
              <a:defRPr sz="18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31792D3F-E098-59DD-9BF3-7F41D0E455FF}"/>
              </a:ext>
            </a:extLst>
          </p:cNvPr>
          <p:cNvSpPr>
            <a:spLocks noGrp="1"/>
          </p:cNvSpPr>
          <p:nvPr>
            <p:ph type="body" sz="quarter" idx="15" hasCustomPrompt="1"/>
          </p:nvPr>
        </p:nvSpPr>
        <p:spPr>
          <a:xfrm>
            <a:off x="1852613" y="1371600"/>
            <a:ext cx="890587" cy="762000"/>
          </a:xfrm>
        </p:spPr>
        <p:txBody>
          <a:bodyPr/>
          <a:lstStyle>
            <a:lvl1pPr marL="0" indent="0">
              <a:buNone/>
              <a:defRPr sz="5400"/>
            </a:lvl1pPr>
          </a:lstStyle>
          <a:p>
            <a:pPr lvl="0"/>
            <a:r>
              <a:rPr lang="en-GB"/>
              <a:t>1</a:t>
            </a:r>
            <a:endParaRPr lang="en-US"/>
          </a:p>
        </p:txBody>
      </p:sp>
      <p:sp>
        <p:nvSpPr>
          <p:cNvPr id="13" name="Text Placeholder 9">
            <a:extLst>
              <a:ext uri="{FF2B5EF4-FFF2-40B4-BE49-F238E27FC236}">
                <a16:creationId xmlns:a16="http://schemas.microsoft.com/office/drawing/2014/main" id="{EF68493B-2453-7173-E3F8-5CC1032BC89A}"/>
              </a:ext>
            </a:extLst>
          </p:cNvPr>
          <p:cNvSpPr>
            <a:spLocks noGrp="1"/>
          </p:cNvSpPr>
          <p:nvPr>
            <p:ph type="body" sz="quarter" idx="16"/>
          </p:nvPr>
        </p:nvSpPr>
        <p:spPr>
          <a:xfrm>
            <a:off x="4215741" y="2209800"/>
            <a:ext cx="1576449" cy="914400"/>
          </a:xfrm>
        </p:spPr>
        <p:txBody>
          <a:bodyPr/>
          <a:lstStyle>
            <a:lvl1pPr marL="0" indent="0">
              <a:buNone/>
              <a:defRPr sz="18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4" name="Text Placeholder 11">
            <a:extLst>
              <a:ext uri="{FF2B5EF4-FFF2-40B4-BE49-F238E27FC236}">
                <a16:creationId xmlns:a16="http://schemas.microsoft.com/office/drawing/2014/main" id="{19808DE4-66F0-DE15-A73F-BC6704C0E59B}"/>
              </a:ext>
            </a:extLst>
          </p:cNvPr>
          <p:cNvSpPr>
            <a:spLocks noGrp="1"/>
          </p:cNvSpPr>
          <p:nvPr>
            <p:ph type="body" sz="quarter" idx="17" hasCustomPrompt="1"/>
          </p:nvPr>
        </p:nvSpPr>
        <p:spPr>
          <a:xfrm>
            <a:off x="4215803" y="1371600"/>
            <a:ext cx="890587" cy="762000"/>
          </a:xfrm>
        </p:spPr>
        <p:txBody>
          <a:bodyPr/>
          <a:lstStyle>
            <a:lvl1pPr marL="0" indent="0">
              <a:buNone/>
              <a:defRPr sz="5400"/>
            </a:lvl1pPr>
          </a:lstStyle>
          <a:p>
            <a:pPr lvl="0"/>
            <a:r>
              <a:rPr lang="en-GB"/>
              <a:t>2</a:t>
            </a:r>
            <a:endParaRPr lang="en-US"/>
          </a:p>
        </p:txBody>
      </p:sp>
      <p:sp>
        <p:nvSpPr>
          <p:cNvPr id="15" name="Text Placeholder 9">
            <a:extLst>
              <a:ext uri="{FF2B5EF4-FFF2-40B4-BE49-F238E27FC236}">
                <a16:creationId xmlns:a16="http://schemas.microsoft.com/office/drawing/2014/main" id="{C697BB8D-C174-1FEA-3C22-5CFA2C6A12EC}"/>
              </a:ext>
            </a:extLst>
          </p:cNvPr>
          <p:cNvSpPr>
            <a:spLocks noGrp="1"/>
          </p:cNvSpPr>
          <p:nvPr>
            <p:ph type="body" sz="quarter" idx="18"/>
          </p:nvPr>
        </p:nvSpPr>
        <p:spPr>
          <a:xfrm>
            <a:off x="6578931" y="2209800"/>
            <a:ext cx="1576449" cy="914400"/>
          </a:xfrm>
        </p:spPr>
        <p:txBody>
          <a:bodyPr/>
          <a:lstStyle>
            <a:lvl1pPr marL="0" indent="0">
              <a:buNone/>
              <a:defRPr sz="18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6" name="Text Placeholder 11">
            <a:extLst>
              <a:ext uri="{FF2B5EF4-FFF2-40B4-BE49-F238E27FC236}">
                <a16:creationId xmlns:a16="http://schemas.microsoft.com/office/drawing/2014/main" id="{8A41886F-1ECD-D685-3097-C8B4320B483F}"/>
              </a:ext>
            </a:extLst>
          </p:cNvPr>
          <p:cNvSpPr>
            <a:spLocks noGrp="1"/>
          </p:cNvSpPr>
          <p:nvPr>
            <p:ph type="body" sz="quarter" idx="19" hasCustomPrompt="1"/>
          </p:nvPr>
        </p:nvSpPr>
        <p:spPr>
          <a:xfrm>
            <a:off x="6578993" y="1371600"/>
            <a:ext cx="890587" cy="762000"/>
          </a:xfrm>
        </p:spPr>
        <p:txBody>
          <a:bodyPr/>
          <a:lstStyle>
            <a:lvl1pPr marL="0" indent="0">
              <a:buNone/>
              <a:defRPr sz="5400"/>
            </a:lvl1pPr>
          </a:lstStyle>
          <a:p>
            <a:pPr lvl="0"/>
            <a:r>
              <a:rPr lang="en-GB"/>
              <a:t>3</a:t>
            </a:r>
            <a:endParaRPr lang="en-US"/>
          </a:p>
        </p:txBody>
      </p:sp>
      <p:sp>
        <p:nvSpPr>
          <p:cNvPr id="17" name="Text Placeholder 9">
            <a:extLst>
              <a:ext uri="{FF2B5EF4-FFF2-40B4-BE49-F238E27FC236}">
                <a16:creationId xmlns:a16="http://schemas.microsoft.com/office/drawing/2014/main" id="{2021D43A-4847-761B-E49F-7EA15C22DA21}"/>
              </a:ext>
            </a:extLst>
          </p:cNvPr>
          <p:cNvSpPr>
            <a:spLocks noGrp="1"/>
          </p:cNvSpPr>
          <p:nvPr>
            <p:ph type="body" sz="quarter" idx="20"/>
          </p:nvPr>
        </p:nvSpPr>
        <p:spPr>
          <a:xfrm>
            <a:off x="8944100" y="2209800"/>
            <a:ext cx="1576449" cy="914400"/>
          </a:xfrm>
        </p:spPr>
        <p:txBody>
          <a:bodyPr/>
          <a:lstStyle>
            <a:lvl1pPr marL="0" indent="0">
              <a:buNone/>
              <a:defRPr sz="18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8" name="Text Placeholder 11">
            <a:extLst>
              <a:ext uri="{FF2B5EF4-FFF2-40B4-BE49-F238E27FC236}">
                <a16:creationId xmlns:a16="http://schemas.microsoft.com/office/drawing/2014/main" id="{B5F08DCA-8A9C-AC3E-D9D1-30C01465F6E7}"/>
              </a:ext>
            </a:extLst>
          </p:cNvPr>
          <p:cNvSpPr>
            <a:spLocks noGrp="1"/>
          </p:cNvSpPr>
          <p:nvPr>
            <p:ph type="body" sz="quarter" idx="21" hasCustomPrompt="1"/>
          </p:nvPr>
        </p:nvSpPr>
        <p:spPr>
          <a:xfrm>
            <a:off x="8944162" y="1371600"/>
            <a:ext cx="890587" cy="762000"/>
          </a:xfrm>
        </p:spPr>
        <p:txBody>
          <a:bodyPr/>
          <a:lstStyle>
            <a:lvl1pPr marL="0" indent="0">
              <a:buNone/>
              <a:defRPr sz="5400"/>
            </a:lvl1pPr>
          </a:lstStyle>
          <a:p>
            <a:pPr lvl="0"/>
            <a:r>
              <a:rPr lang="en-GB"/>
              <a:t>4</a:t>
            </a:r>
            <a:endParaRPr lang="en-US"/>
          </a:p>
        </p:txBody>
      </p:sp>
      <p:sp>
        <p:nvSpPr>
          <p:cNvPr id="19" name="Text Placeholder 9">
            <a:extLst>
              <a:ext uri="{FF2B5EF4-FFF2-40B4-BE49-F238E27FC236}">
                <a16:creationId xmlns:a16="http://schemas.microsoft.com/office/drawing/2014/main" id="{5587D52A-E6E9-5334-7966-5F583191DAE9}"/>
              </a:ext>
            </a:extLst>
          </p:cNvPr>
          <p:cNvSpPr>
            <a:spLocks noGrp="1"/>
          </p:cNvSpPr>
          <p:nvPr>
            <p:ph type="body" sz="quarter" idx="22"/>
          </p:nvPr>
        </p:nvSpPr>
        <p:spPr>
          <a:xfrm>
            <a:off x="1852551" y="4311732"/>
            <a:ext cx="1576449" cy="914400"/>
          </a:xfrm>
        </p:spPr>
        <p:txBody>
          <a:bodyPr/>
          <a:lstStyle>
            <a:lvl1pPr marL="0" indent="0">
              <a:buNone/>
              <a:defRPr sz="18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20" name="Text Placeholder 11">
            <a:extLst>
              <a:ext uri="{FF2B5EF4-FFF2-40B4-BE49-F238E27FC236}">
                <a16:creationId xmlns:a16="http://schemas.microsoft.com/office/drawing/2014/main" id="{234C104E-03DA-C2C7-5748-E7548CDC32A2}"/>
              </a:ext>
            </a:extLst>
          </p:cNvPr>
          <p:cNvSpPr>
            <a:spLocks noGrp="1"/>
          </p:cNvSpPr>
          <p:nvPr>
            <p:ph type="body" sz="quarter" idx="23" hasCustomPrompt="1"/>
          </p:nvPr>
        </p:nvSpPr>
        <p:spPr>
          <a:xfrm>
            <a:off x="1852613" y="3473532"/>
            <a:ext cx="890587" cy="762000"/>
          </a:xfrm>
        </p:spPr>
        <p:txBody>
          <a:bodyPr/>
          <a:lstStyle>
            <a:lvl1pPr marL="0" indent="0">
              <a:buNone/>
              <a:defRPr sz="5400"/>
            </a:lvl1pPr>
          </a:lstStyle>
          <a:p>
            <a:pPr lvl="0"/>
            <a:r>
              <a:rPr lang="en-GB"/>
              <a:t>5</a:t>
            </a:r>
            <a:endParaRPr lang="en-US"/>
          </a:p>
        </p:txBody>
      </p:sp>
      <p:sp>
        <p:nvSpPr>
          <p:cNvPr id="21" name="Text Placeholder 9">
            <a:extLst>
              <a:ext uri="{FF2B5EF4-FFF2-40B4-BE49-F238E27FC236}">
                <a16:creationId xmlns:a16="http://schemas.microsoft.com/office/drawing/2014/main" id="{491A5583-63C8-D7F0-DDFA-0F670B600AF6}"/>
              </a:ext>
            </a:extLst>
          </p:cNvPr>
          <p:cNvSpPr>
            <a:spLocks noGrp="1"/>
          </p:cNvSpPr>
          <p:nvPr>
            <p:ph type="body" sz="quarter" idx="24"/>
          </p:nvPr>
        </p:nvSpPr>
        <p:spPr>
          <a:xfrm>
            <a:off x="4215741" y="4311732"/>
            <a:ext cx="1576449" cy="914400"/>
          </a:xfrm>
        </p:spPr>
        <p:txBody>
          <a:bodyPr/>
          <a:lstStyle>
            <a:lvl1pPr marL="0" indent="0">
              <a:buNone/>
              <a:defRPr sz="18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22" name="Text Placeholder 11">
            <a:extLst>
              <a:ext uri="{FF2B5EF4-FFF2-40B4-BE49-F238E27FC236}">
                <a16:creationId xmlns:a16="http://schemas.microsoft.com/office/drawing/2014/main" id="{91C66AEC-B532-B4CE-5469-0893C66600B2}"/>
              </a:ext>
            </a:extLst>
          </p:cNvPr>
          <p:cNvSpPr>
            <a:spLocks noGrp="1"/>
          </p:cNvSpPr>
          <p:nvPr>
            <p:ph type="body" sz="quarter" idx="25" hasCustomPrompt="1"/>
          </p:nvPr>
        </p:nvSpPr>
        <p:spPr>
          <a:xfrm>
            <a:off x="4215803" y="3473532"/>
            <a:ext cx="890587" cy="762000"/>
          </a:xfrm>
        </p:spPr>
        <p:txBody>
          <a:bodyPr/>
          <a:lstStyle>
            <a:lvl1pPr marL="0" indent="0">
              <a:buNone/>
              <a:defRPr sz="5400"/>
            </a:lvl1pPr>
          </a:lstStyle>
          <a:p>
            <a:pPr lvl="0"/>
            <a:r>
              <a:rPr lang="en-GB"/>
              <a:t>6</a:t>
            </a:r>
            <a:endParaRPr lang="en-US"/>
          </a:p>
        </p:txBody>
      </p:sp>
      <p:sp>
        <p:nvSpPr>
          <p:cNvPr id="23" name="Text Placeholder 9">
            <a:extLst>
              <a:ext uri="{FF2B5EF4-FFF2-40B4-BE49-F238E27FC236}">
                <a16:creationId xmlns:a16="http://schemas.microsoft.com/office/drawing/2014/main" id="{BB3A3FC4-F0E9-2597-F794-26793671F0F8}"/>
              </a:ext>
            </a:extLst>
          </p:cNvPr>
          <p:cNvSpPr>
            <a:spLocks noGrp="1"/>
          </p:cNvSpPr>
          <p:nvPr>
            <p:ph type="body" sz="quarter" idx="26"/>
          </p:nvPr>
        </p:nvSpPr>
        <p:spPr>
          <a:xfrm>
            <a:off x="6578931" y="4311732"/>
            <a:ext cx="1576449" cy="914400"/>
          </a:xfrm>
        </p:spPr>
        <p:txBody>
          <a:bodyPr/>
          <a:lstStyle>
            <a:lvl1pPr marL="0" indent="0">
              <a:buNone/>
              <a:defRPr sz="18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24" name="Text Placeholder 11">
            <a:extLst>
              <a:ext uri="{FF2B5EF4-FFF2-40B4-BE49-F238E27FC236}">
                <a16:creationId xmlns:a16="http://schemas.microsoft.com/office/drawing/2014/main" id="{5201382B-C8DE-F2F0-7962-15C163E4B63A}"/>
              </a:ext>
            </a:extLst>
          </p:cNvPr>
          <p:cNvSpPr>
            <a:spLocks noGrp="1"/>
          </p:cNvSpPr>
          <p:nvPr>
            <p:ph type="body" sz="quarter" idx="27" hasCustomPrompt="1"/>
          </p:nvPr>
        </p:nvSpPr>
        <p:spPr>
          <a:xfrm>
            <a:off x="6578993" y="3473532"/>
            <a:ext cx="890587" cy="762000"/>
          </a:xfrm>
        </p:spPr>
        <p:txBody>
          <a:bodyPr/>
          <a:lstStyle>
            <a:lvl1pPr marL="0" indent="0">
              <a:buNone/>
              <a:defRPr sz="5400"/>
            </a:lvl1pPr>
          </a:lstStyle>
          <a:p>
            <a:pPr lvl="0"/>
            <a:r>
              <a:rPr lang="en-GB"/>
              <a:t>7</a:t>
            </a:r>
            <a:endParaRPr lang="en-US"/>
          </a:p>
        </p:txBody>
      </p:sp>
      <p:sp>
        <p:nvSpPr>
          <p:cNvPr id="25" name="Text Placeholder 9">
            <a:extLst>
              <a:ext uri="{FF2B5EF4-FFF2-40B4-BE49-F238E27FC236}">
                <a16:creationId xmlns:a16="http://schemas.microsoft.com/office/drawing/2014/main" id="{503236C4-7E4B-FD92-78C2-33D08FA7947C}"/>
              </a:ext>
            </a:extLst>
          </p:cNvPr>
          <p:cNvSpPr>
            <a:spLocks noGrp="1"/>
          </p:cNvSpPr>
          <p:nvPr>
            <p:ph type="body" sz="quarter" idx="28"/>
          </p:nvPr>
        </p:nvSpPr>
        <p:spPr>
          <a:xfrm>
            <a:off x="8944100" y="4311732"/>
            <a:ext cx="1576449" cy="914400"/>
          </a:xfrm>
        </p:spPr>
        <p:txBody>
          <a:bodyPr/>
          <a:lstStyle>
            <a:lvl1pPr marL="0" indent="0">
              <a:buNone/>
              <a:defRPr sz="18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26" name="Text Placeholder 11">
            <a:extLst>
              <a:ext uri="{FF2B5EF4-FFF2-40B4-BE49-F238E27FC236}">
                <a16:creationId xmlns:a16="http://schemas.microsoft.com/office/drawing/2014/main" id="{2115B252-3480-2735-DD9E-C2C6C2036009}"/>
              </a:ext>
            </a:extLst>
          </p:cNvPr>
          <p:cNvSpPr>
            <a:spLocks noGrp="1"/>
          </p:cNvSpPr>
          <p:nvPr>
            <p:ph type="body" sz="quarter" idx="29" hasCustomPrompt="1"/>
          </p:nvPr>
        </p:nvSpPr>
        <p:spPr>
          <a:xfrm>
            <a:off x="8944162" y="3473532"/>
            <a:ext cx="890587" cy="762000"/>
          </a:xfrm>
        </p:spPr>
        <p:txBody>
          <a:bodyPr/>
          <a:lstStyle>
            <a:lvl1pPr marL="0" indent="0">
              <a:buNone/>
              <a:defRPr sz="5400"/>
            </a:lvl1pPr>
          </a:lstStyle>
          <a:p>
            <a:pPr lvl="0"/>
            <a:r>
              <a:rPr lang="en-GB"/>
              <a:t>8</a:t>
            </a:r>
            <a:endParaRPr lang="en-US"/>
          </a:p>
        </p:txBody>
      </p:sp>
      <p:sp>
        <p:nvSpPr>
          <p:cNvPr id="3" name="Text Placeholder 8">
            <a:extLst>
              <a:ext uri="{FF2B5EF4-FFF2-40B4-BE49-F238E27FC236}">
                <a16:creationId xmlns:a16="http://schemas.microsoft.com/office/drawing/2014/main" id="{D9F72318-FD7A-D433-A897-DB7E68743A2F}"/>
              </a:ext>
            </a:extLst>
          </p:cNvPr>
          <p:cNvSpPr>
            <a:spLocks noGrp="1"/>
          </p:cNvSpPr>
          <p:nvPr>
            <p:ph type="body" sz="quarter" idx="30"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634100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4E36AC-2FFA-9DDE-1DDF-8255C46DB6D4}"/>
              </a:ext>
            </a:extLst>
          </p:cNvPr>
          <p:cNvSpPr>
            <a:spLocks noGrp="1"/>
          </p:cNvSpPr>
          <p:nvPr>
            <p:ph type="dt" sz="half" idx="10"/>
          </p:nvPr>
        </p:nvSpPr>
        <p:spPr/>
        <p:txBody>
          <a:bodyPr/>
          <a:lstStyle/>
          <a:p>
            <a:fld id="{5164CC40-0B10-BB4B-B26F-B30E14E73C7B}" type="datetime1">
              <a:rPr lang="en-GB" smtClean="0"/>
              <a:t>02/12/2025</a:t>
            </a:fld>
            <a:endParaRPr lang="en-US"/>
          </a:p>
        </p:txBody>
      </p:sp>
      <p:sp>
        <p:nvSpPr>
          <p:cNvPr id="5" name="Footer Placeholder 4">
            <a:extLst>
              <a:ext uri="{FF2B5EF4-FFF2-40B4-BE49-F238E27FC236}">
                <a16:creationId xmlns:a16="http://schemas.microsoft.com/office/drawing/2014/main" id="{7E6B3B15-B2C6-13B9-669F-8E7A59ACB777}"/>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2F37147D-387A-A1C6-A1E8-1BA1BF2A1BBC}"/>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Text Placeholder 9">
            <a:extLst>
              <a:ext uri="{FF2B5EF4-FFF2-40B4-BE49-F238E27FC236}">
                <a16:creationId xmlns:a16="http://schemas.microsoft.com/office/drawing/2014/main" id="{D60ECD90-BC87-6545-F590-5D2B497BC85F}"/>
              </a:ext>
            </a:extLst>
          </p:cNvPr>
          <p:cNvSpPr>
            <a:spLocks noGrp="1"/>
          </p:cNvSpPr>
          <p:nvPr>
            <p:ph type="body" sz="quarter" idx="13"/>
          </p:nvPr>
        </p:nvSpPr>
        <p:spPr>
          <a:xfrm>
            <a:off x="2171700" y="1709738"/>
            <a:ext cx="7848600" cy="3776662"/>
          </a:xfrm>
        </p:spPr>
        <p:txBody>
          <a:bodyPr/>
          <a:lstStyle>
            <a:lvl1pPr marL="0" indent="0" algn="ctr">
              <a:lnSpc>
                <a:spcPct val="105000"/>
              </a:lnSpc>
              <a:spcBef>
                <a:spcPts val="600"/>
              </a:spcBef>
              <a:spcAft>
                <a:spcPts val="2400"/>
              </a:spcAft>
              <a:buNone/>
              <a:defRPr>
                <a:solidFill>
                  <a:schemeClr val="tx1"/>
                </a:solidFill>
              </a:defRPr>
            </a:lvl1pPr>
            <a:lvl2pPr marL="0" indent="0" algn="ctr">
              <a:buNone/>
              <a:defRPr sz="1200" spc="0">
                <a:solidFill>
                  <a:schemeClr val="tx1"/>
                </a:solidFill>
              </a:defRPr>
            </a:lvl2pPr>
            <a:lvl3pPr marL="0" indent="0" algn="ctr">
              <a:buNone/>
              <a:defRPr sz="1200" spc="0">
                <a:solidFill>
                  <a:schemeClr val="tx1"/>
                </a:solidFill>
              </a:defRPr>
            </a:lvl3pPr>
            <a:lvl4pPr marL="0" indent="0" algn="ctr">
              <a:buNone/>
              <a:defRPr sz="1200" spc="0">
                <a:solidFill>
                  <a:schemeClr val="tx1"/>
                </a:solidFill>
              </a:defRPr>
            </a:lvl4pPr>
            <a:lvl5pPr marL="0" indent="0" algn="ctr">
              <a:buNone/>
              <a:defRPr sz="12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8">
            <a:extLst>
              <a:ext uri="{FF2B5EF4-FFF2-40B4-BE49-F238E27FC236}">
                <a16:creationId xmlns:a16="http://schemas.microsoft.com/office/drawing/2014/main" id="{B9D9AEAB-47C9-C93D-BAD8-6FE8EBF2BDD9}"/>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8" name="Text Placeholder 2">
            <a:extLst>
              <a:ext uri="{FF2B5EF4-FFF2-40B4-BE49-F238E27FC236}">
                <a16:creationId xmlns:a16="http://schemas.microsoft.com/office/drawing/2014/main" id="{357E5EE4-C29C-1EAF-FA9A-D950DD91601D}"/>
              </a:ext>
            </a:extLst>
          </p:cNvPr>
          <p:cNvSpPr>
            <a:spLocks noGrp="1"/>
          </p:cNvSpPr>
          <p:nvPr>
            <p:ph type="body" sz="quarter" idx="15" hasCustomPrompt="1"/>
          </p:nvPr>
        </p:nvSpPr>
        <p:spPr>
          <a:xfrm>
            <a:off x="725411" y="836712"/>
            <a:ext cx="1387239" cy="1115709"/>
          </a:xfrm>
        </p:spPr>
        <p:txBody>
          <a:bodyPr wrap="none">
            <a:noAutofit/>
          </a:bodyPr>
          <a:lstStyle>
            <a:lvl1pPr marL="0" indent="0">
              <a:lnSpc>
                <a:spcPct val="80000"/>
              </a:lnSpc>
              <a:buNone/>
              <a:defRPr sz="28000">
                <a:solidFill>
                  <a:schemeClr val="bg1"/>
                </a:solidFill>
              </a:defRPr>
            </a:lvl1pPr>
          </a:lstStyle>
          <a:p>
            <a:pPr lvl="0"/>
            <a:r>
              <a:rPr lang="en-US"/>
              <a:t>“</a:t>
            </a:r>
            <a:endParaRPr lang="en-GB"/>
          </a:p>
        </p:txBody>
      </p:sp>
      <p:sp>
        <p:nvSpPr>
          <p:cNvPr id="15" name="Text Placeholder 2">
            <a:extLst>
              <a:ext uri="{FF2B5EF4-FFF2-40B4-BE49-F238E27FC236}">
                <a16:creationId xmlns:a16="http://schemas.microsoft.com/office/drawing/2014/main" id="{9FEB7CE3-E61A-0373-7657-1B2753ECD4DA}"/>
              </a:ext>
            </a:extLst>
          </p:cNvPr>
          <p:cNvSpPr>
            <a:spLocks noGrp="1"/>
          </p:cNvSpPr>
          <p:nvPr>
            <p:ph type="body" sz="quarter" idx="16" hasCustomPrompt="1"/>
          </p:nvPr>
        </p:nvSpPr>
        <p:spPr>
          <a:xfrm rot="10800000">
            <a:off x="10079350" y="4077072"/>
            <a:ext cx="1387239" cy="1115709"/>
          </a:xfrm>
        </p:spPr>
        <p:txBody>
          <a:bodyPr wrap="none">
            <a:noAutofit/>
          </a:bodyPr>
          <a:lstStyle>
            <a:lvl1pPr marL="0" indent="0">
              <a:lnSpc>
                <a:spcPct val="80000"/>
              </a:lnSpc>
              <a:buNone/>
              <a:defRPr sz="28000">
                <a:solidFill>
                  <a:schemeClr val="bg1"/>
                </a:solidFill>
              </a:defRPr>
            </a:lvl1pPr>
          </a:lstStyle>
          <a:p>
            <a:pPr lvl="0"/>
            <a:r>
              <a:rPr lang="en-US"/>
              <a:t>“</a:t>
            </a:r>
            <a:endParaRPr lang="en-GB"/>
          </a:p>
        </p:txBody>
      </p:sp>
    </p:spTree>
    <p:extLst>
      <p:ext uri="{BB962C8B-B14F-4D97-AF65-F5344CB8AC3E}">
        <p14:creationId xmlns:p14="http://schemas.microsoft.com/office/powerpoint/2010/main" val="910658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ultiple Quotes">
    <p:bg>
      <p:bgPr>
        <a:solidFill>
          <a:srgbClr val="E3DFD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4E36AC-2FFA-9DDE-1DDF-8255C46DB6D4}"/>
              </a:ext>
            </a:extLst>
          </p:cNvPr>
          <p:cNvSpPr>
            <a:spLocks noGrp="1"/>
          </p:cNvSpPr>
          <p:nvPr>
            <p:ph type="dt" sz="half" idx="10"/>
          </p:nvPr>
        </p:nvSpPr>
        <p:spPr/>
        <p:txBody>
          <a:bodyPr/>
          <a:lstStyle/>
          <a:p>
            <a:fld id="{8A5E0015-7E73-3246-BB98-2C5718177FBB}" type="datetime1">
              <a:rPr lang="en-GB" smtClean="0"/>
              <a:t>02/12/2025</a:t>
            </a:fld>
            <a:endParaRPr lang="en-US"/>
          </a:p>
        </p:txBody>
      </p:sp>
      <p:sp>
        <p:nvSpPr>
          <p:cNvPr id="5" name="Footer Placeholder 4">
            <a:extLst>
              <a:ext uri="{FF2B5EF4-FFF2-40B4-BE49-F238E27FC236}">
                <a16:creationId xmlns:a16="http://schemas.microsoft.com/office/drawing/2014/main" id="{7E6B3B15-B2C6-13B9-669F-8E7A59ACB777}"/>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2F37147D-387A-A1C6-A1E8-1BA1BF2A1BBC}"/>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Text Placeholder 9">
            <a:extLst>
              <a:ext uri="{FF2B5EF4-FFF2-40B4-BE49-F238E27FC236}">
                <a16:creationId xmlns:a16="http://schemas.microsoft.com/office/drawing/2014/main" id="{D60ECD90-BC87-6545-F590-5D2B497BC85F}"/>
              </a:ext>
            </a:extLst>
          </p:cNvPr>
          <p:cNvSpPr>
            <a:spLocks noGrp="1"/>
          </p:cNvSpPr>
          <p:nvPr>
            <p:ph type="body" sz="quarter" idx="13"/>
          </p:nvPr>
        </p:nvSpPr>
        <p:spPr>
          <a:xfrm>
            <a:off x="436563" y="2327564"/>
            <a:ext cx="3303587" cy="3158836"/>
          </a:xfrm>
        </p:spPr>
        <p:txBody>
          <a:bodyPr/>
          <a:lstStyle>
            <a:lvl1pPr marL="0" indent="0" algn="ctr">
              <a:spcAft>
                <a:spcPts val="2400"/>
              </a:spcAft>
              <a:buNone/>
              <a:defRPr sz="1600" spc="0">
                <a:solidFill>
                  <a:schemeClr val="tx1"/>
                </a:solidFill>
              </a:defRPr>
            </a:lvl1pPr>
            <a:lvl2pPr marL="0" indent="0" algn="ctr">
              <a:buNone/>
              <a:defRPr sz="1200" spc="0">
                <a:solidFill>
                  <a:schemeClr val="tx1"/>
                </a:solidFill>
              </a:defRPr>
            </a:lvl2pPr>
            <a:lvl3pPr marL="0" indent="0" algn="ctr">
              <a:buNone/>
              <a:defRPr sz="1200" spc="0">
                <a:solidFill>
                  <a:schemeClr val="tx1"/>
                </a:solidFill>
              </a:defRPr>
            </a:lvl3pPr>
            <a:lvl4pPr marL="0" indent="0" algn="ctr">
              <a:buNone/>
              <a:defRPr sz="1200" spc="0">
                <a:solidFill>
                  <a:schemeClr val="tx1"/>
                </a:solidFill>
              </a:defRPr>
            </a:lvl4pPr>
            <a:lvl5pPr marL="0" indent="0" algn="ctr">
              <a:buNone/>
              <a:defRPr sz="12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0694D3AE-3704-E136-D045-1426E4F66AA8}"/>
              </a:ext>
            </a:extLst>
          </p:cNvPr>
          <p:cNvSpPr>
            <a:spLocks noGrp="1"/>
          </p:cNvSpPr>
          <p:nvPr>
            <p:ph type="body" sz="quarter" idx="14"/>
          </p:nvPr>
        </p:nvSpPr>
        <p:spPr>
          <a:xfrm>
            <a:off x="4438547" y="2327564"/>
            <a:ext cx="3316391" cy="3158836"/>
          </a:xfrm>
        </p:spPr>
        <p:txBody>
          <a:bodyPr/>
          <a:lstStyle>
            <a:lvl1pPr marL="0" indent="0" algn="ctr">
              <a:spcAft>
                <a:spcPts val="2400"/>
              </a:spcAft>
              <a:buNone/>
              <a:defRPr sz="1600" spc="0">
                <a:solidFill>
                  <a:schemeClr val="tx1"/>
                </a:solidFill>
              </a:defRPr>
            </a:lvl1pPr>
            <a:lvl2pPr marL="0" indent="0" algn="ctr">
              <a:buNone/>
              <a:defRPr sz="1200" spc="0">
                <a:solidFill>
                  <a:schemeClr val="tx1"/>
                </a:solidFill>
              </a:defRPr>
            </a:lvl2pPr>
            <a:lvl3pPr marL="0" indent="0" algn="ctr">
              <a:buNone/>
              <a:defRPr sz="1200" spc="0">
                <a:solidFill>
                  <a:schemeClr val="tx1"/>
                </a:solidFill>
              </a:defRPr>
            </a:lvl3pPr>
            <a:lvl4pPr marL="0" indent="0" algn="ctr">
              <a:buNone/>
              <a:defRPr sz="1200" spc="0">
                <a:solidFill>
                  <a:schemeClr val="tx1"/>
                </a:solidFill>
              </a:defRPr>
            </a:lvl4pPr>
            <a:lvl5pPr marL="0" indent="0" algn="ctr">
              <a:buNone/>
              <a:defRPr sz="12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a:extLst>
              <a:ext uri="{FF2B5EF4-FFF2-40B4-BE49-F238E27FC236}">
                <a16:creationId xmlns:a16="http://schemas.microsoft.com/office/drawing/2014/main" id="{78B7981A-3D9D-C3C2-0909-AB0930CB8461}"/>
              </a:ext>
            </a:extLst>
          </p:cNvPr>
          <p:cNvSpPr>
            <a:spLocks noGrp="1"/>
          </p:cNvSpPr>
          <p:nvPr>
            <p:ph type="body" sz="quarter" idx="15"/>
          </p:nvPr>
        </p:nvSpPr>
        <p:spPr>
          <a:xfrm>
            <a:off x="8428656" y="2327564"/>
            <a:ext cx="3316391" cy="3158836"/>
          </a:xfrm>
        </p:spPr>
        <p:txBody>
          <a:bodyPr/>
          <a:lstStyle>
            <a:lvl1pPr marL="0" indent="0" algn="ctr">
              <a:spcAft>
                <a:spcPts val="2400"/>
              </a:spcAft>
              <a:buNone/>
              <a:defRPr sz="1600" spc="0">
                <a:solidFill>
                  <a:schemeClr val="tx1"/>
                </a:solidFill>
              </a:defRPr>
            </a:lvl1pPr>
            <a:lvl2pPr marL="0" indent="0" algn="ctr">
              <a:buNone/>
              <a:defRPr sz="1200" spc="0">
                <a:solidFill>
                  <a:schemeClr val="tx1"/>
                </a:solidFill>
              </a:defRPr>
            </a:lvl2pPr>
            <a:lvl3pPr marL="0" indent="0" algn="ctr">
              <a:buNone/>
              <a:defRPr sz="1200" spc="0">
                <a:solidFill>
                  <a:schemeClr val="tx1"/>
                </a:solidFill>
              </a:defRPr>
            </a:lvl3pPr>
            <a:lvl4pPr marL="0" indent="0" algn="ctr">
              <a:buNone/>
              <a:defRPr sz="1200" spc="0">
                <a:solidFill>
                  <a:schemeClr val="tx1"/>
                </a:solidFill>
              </a:defRPr>
            </a:lvl4pPr>
            <a:lvl5pPr marL="0" indent="0" algn="ctr">
              <a:buNone/>
              <a:defRPr sz="12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AA924EFF-9853-8A62-5071-B50AF3387686}"/>
              </a:ext>
            </a:extLst>
          </p:cNvPr>
          <p:cNvSpPr>
            <a:spLocks noGrp="1"/>
          </p:cNvSpPr>
          <p:nvPr>
            <p:ph type="body" sz="quarter" idx="16"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2" name="Text Placeholder 2">
            <a:extLst>
              <a:ext uri="{FF2B5EF4-FFF2-40B4-BE49-F238E27FC236}">
                <a16:creationId xmlns:a16="http://schemas.microsoft.com/office/drawing/2014/main" id="{DC34A9A0-B16A-FF43-E251-FE6AA51328A5}"/>
              </a:ext>
            </a:extLst>
          </p:cNvPr>
          <p:cNvSpPr>
            <a:spLocks noGrp="1"/>
          </p:cNvSpPr>
          <p:nvPr>
            <p:ph type="body" sz="quarter" idx="17" hasCustomPrompt="1"/>
          </p:nvPr>
        </p:nvSpPr>
        <p:spPr>
          <a:xfrm>
            <a:off x="467391" y="873131"/>
            <a:ext cx="852940" cy="682352"/>
          </a:xfrm>
        </p:spPr>
        <p:txBody>
          <a:bodyPr wrap="none">
            <a:noAutofit/>
          </a:bodyPr>
          <a:lstStyle>
            <a:lvl1pPr marL="0" indent="0">
              <a:lnSpc>
                <a:spcPct val="80000"/>
              </a:lnSpc>
              <a:buNone/>
              <a:defRPr sz="17000">
                <a:solidFill>
                  <a:schemeClr val="bg1"/>
                </a:solidFill>
              </a:defRPr>
            </a:lvl1pPr>
          </a:lstStyle>
          <a:p>
            <a:pPr lvl="0"/>
            <a:r>
              <a:rPr lang="en-US"/>
              <a:t>“</a:t>
            </a:r>
            <a:endParaRPr lang="en-GB"/>
          </a:p>
        </p:txBody>
      </p:sp>
      <p:sp>
        <p:nvSpPr>
          <p:cNvPr id="11" name="Text Placeholder 2">
            <a:extLst>
              <a:ext uri="{FF2B5EF4-FFF2-40B4-BE49-F238E27FC236}">
                <a16:creationId xmlns:a16="http://schemas.microsoft.com/office/drawing/2014/main" id="{2FCB5A85-8BAD-CDC8-2EBB-6E2B609D3CDF}"/>
              </a:ext>
            </a:extLst>
          </p:cNvPr>
          <p:cNvSpPr>
            <a:spLocks noGrp="1"/>
          </p:cNvSpPr>
          <p:nvPr>
            <p:ph type="body" sz="quarter" idx="18" hasCustomPrompt="1"/>
          </p:nvPr>
        </p:nvSpPr>
        <p:spPr>
          <a:xfrm rot="10800000">
            <a:off x="10927330" y="4804048"/>
            <a:ext cx="852940" cy="682352"/>
          </a:xfrm>
        </p:spPr>
        <p:txBody>
          <a:bodyPr wrap="none">
            <a:noAutofit/>
          </a:bodyPr>
          <a:lstStyle>
            <a:lvl1pPr marL="0" indent="0">
              <a:lnSpc>
                <a:spcPct val="80000"/>
              </a:lnSpc>
              <a:buNone/>
              <a:defRPr sz="17000">
                <a:solidFill>
                  <a:schemeClr val="bg1"/>
                </a:solidFill>
              </a:defRPr>
            </a:lvl1pPr>
          </a:lstStyle>
          <a:p>
            <a:pPr lvl="0"/>
            <a:r>
              <a:rPr lang="en-US"/>
              <a:t>“</a:t>
            </a:r>
            <a:endParaRPr lang="en-GB"/>
          </a:p>
        </p:txBody>
      </p:sp>
    </p:spTree>
    <p:extLst>
      <p:ext uri="{BB962C8B-B14F-4D97-AF65-F5344CB8AC3E}">
        <p14:creationId xmlns:p14="http://schemas.microsoft.com/office/powerpoint/2010/main" val="1949553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rgbClr val="C0522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79B1B823-7BDD-E743-AFD7-045701F7CA65}"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8" name="Text Placeholder 9">
            <a:extLst>
              <a:ext uri="{FF2B5EF4-FFF2-40B4-BE49-F238E27FC236}">
                <a16:creationId xmlns:a16="http://schemas.microsoft.com/office/drawing/2014/main" id="{578C473A-DAD1-9A05-9EF2-818D488FA808}"/>
              </a:ext>
            </a:extLst>
          </p:cNvPr>
          <p:cNvSpPr>
            <a:spLocks noGrp="1"/>
          </p:cNvSpPr>
          <p:nvPr>
            <p:ph type="body" sz="quarter" idx="13"/>
          </p:nvPr>
        </p:nvSpPr>
        <p:spPr>
          <a:xfrm>
            <a:off x="2029630" y="1721922"/>
            <a:ext cx="8111898" cy="3152218"/>
          </a:xfrm>
        </p:spPr>
        <p:txBody>
          <a:bodyPr anchor="ctr"/>
          <a:lstStyle>
            <a:lvl1pPr marL="0" indent="0" algn="ctr">
              <a:buNone/>
              <a:defRPr lang="en-US" sz="6800" b="1" i="0" kern="1200" spc="-150" baseline="0" dirty="0">
                <a:solidFill>
                  <a:schemeClr val="bg1"/>
                </a:solidFill>
                <a:latin typeface="Relative NLT" panose="020B0503030402040103" pitchFamily="34" charset="0"/>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US"/>
              <a:t>Click to edit Master text styles</a:t>
            </a:r>
          </a:p>
        </p:txBody>
      </p:sp>
      <p:sp>
        <p:nvSpPr>
          <p:cNvPr id="2" name="Text Placeholder 8">
            <a:extLst>
              <a:ext uri="{FF2B5EF4-FFF2-40B4-BE49-F238E27FC236}">
                <a16:creationId xmlns:a16="http://schemas.microsoft.com/office/drawing/2014/main" id="{E1A3C8A0-057F-A1F2-F460-6E17C477CDB5}"/>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3984007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dium Key Message ">
    <p:bg>
      <p:bgPr>
        <a:solidFill>
          <a:srgbClr val="ADBEF5"/>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B0B66142-D928-4444-B8CC-1788C3372489}"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3" name="Text Placeholder 9">
            <a:extLst>
              <a:ext uri="{FF2B5EF4-FFF2-40B4-BE49-F238E27FC236}">
                <a16:creationId xmlns:a16="http://schemas.microsoft.com/office/drawing/2014/main" id="{6CE56A9C-B498-34C2-8AB5-2A962DC32294}"/>
              </a:ext>
            </a:extLst>
          </p:cNvPr>
          <p:cNvSpPr>
            <a:spLocks noGrp="1"/>
          </p:cNvSpPr>
          <p:nvPr>
            <p:ph type="body" sz="quarter" idx="13"/>
          </p:nvPr>
        </p:nvSpPr>
        <p:spPr>
          <a:xfrm>
            <a:off x="1293360" y="1656000"/>
            <a:ext cx="9584438" cy="3152218"/>
          </a:xfrm>
        </p:spPr>
        <p:txBody>
          <a:bodyPr anchor="ctr"/>
          <a:lstStyle>
            <a:lvl1pPr marL="0" indent="0" algn="ctr">
              <a:lnSpc>
                <a:spcPct val="95000"/>
              </a:lnSpc>
              <a:buNone/>
              <a:defRPr lang="en-US" sz="5400" b="1" kern="1200" spc="-100" baseline="0" dirty="0">
                <a:solidFill>
                  <a:schemeClr val="accent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US"/>
              <a:t>Click to edit Master text styles</a:t>
            </a:r>
          </a:p>
        </p:txBody>
      </p:sp>
      <p:sp>
        <p:nvSpPr>
          <p:cNvPr id="2" name="Text Placeholder 8">
            <a:extLst>
              <a:ext uri="{FF2B5EF4-FFF2-40B4-BE49-F238E27FC236}">
                <a16:creationId xmlns:a16="http://schemas.microsoft.com/office/drawing/2014/main" id="{80C4F554-10A4-CD0F-04C1-31617DF703D9}"/>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886348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ey Message with Shape 1">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93172AA-A7B7-2D8F-D29B-D8251B16E198}"/>
              </a:ext>
            </a:extLst>
          </p:cNvPr>
          <p:cNvSpPr>
            <a:spLocks noGrp="1"/>
          </p:cNvSpPr>
          <p:nvPr>
            <p:ph type="pic" sz="quarter" idx="21" hasCustomPrompt="1"/>
          </p:nvPr>
        </p:nvSpPr>
        <p:spPr>
          <a:xfrm>
            <a:off x="2582648" y="476672"/>
            <a:ext cx="7026701" cy="5728220"/>
          </a:xfrm>
          <a:custGeom>
            <a:avLst/>
            <a:gdLst>
              <a:gd name="connsiteX0" fmla="*/ 0 w 3296704"/>
              <a:gd name="connsiteY0" fmla="*/ 0 h 2687498"/>
              <a:gd name="connsiteX1" fmla="*/ 1279258 w 3296704"/>
              <a:gd name="connsiteY1" fmla="*/ 0 h 2687498"/>
              <a:gd name="connsiteX2" fmla="*/ 1648345 w 3296704"/>
              <a:gd name="connsiteY2" fmla="*/ 133985 h 2687498"/>
              <a:gd name="connsiteX3" fmla="*/ 2017433 w 3296704"/>
              <a:gd name="connsiteY3" fmla="*/ 0 h 2687498"/>
              <a:gd name="connsiteX4" fmla="*/ 3296704 w 3296704"/>
              <a:gd name="connsiteY4" fmla="*/ 0 h 2687498"/>
              <a:gd name="connsiteX5" fmla="*/ 3296704 w 3296704"/>
              <a:gd name="connsiteY5" fmla="*/ 2534857 h 2687498"/>
              <a:gd name="connsiteX6" fmla="*/ 2067598 w 3296704"/>
              <a:gd name="connsiteY6" fmla="*/ 2534857 h 2687498"/>
              <a:gd name="connsiteX7" fmla="*/ 1648345 w 3296704"/>
              <a:gd name="connsiteY7" fmla="*/ 2687498 h 2687498"/>
              <a:gd name="connsiteX8" fmla="*/ 1229093 w 3296704"/>
              <a:gd name="connsiteY8" fmla="*/ 2535200 h 2687498"/>
              <a:gd name="connsiteX9" fmla="*/ 0 w 3296704"/>
              <a:gd name="connsiteY9" fmla="*/ 2535200 h 268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6704" h="2687498">
                <a:moveTo>
                  <a:pt x="0" y="0"/>
                </a:moveTo>
                <a:lnTo>
                  <a:pt x="1279258" y="0"/>
                </a:lnTo>
                <a:lnTo>
                  <a:pt x="1648345" y="133985"/>
                </a:lnTo>
                <a:lnTo>
                  <a:pt x="2017433" y="0"/>
                </a:lnTo>
                <a:lnTo>
                  <a:pt x="3296704" y="0"/>
                </a:lnTo>
                <a:lnTo>
                  <a:pt x="3296704" y="2534857"/>
                </a:lnTo>
                <a:lnTo>
                  <a:pt x="2067598" y="2534857"/>
                </a:lnTo>
                <a:lnTo>
                  <a:pt x="1648345" y="2687498"/>
                </a:lnTo>
                <a:lnTo>
                  <a:pt x="1229093" y="2535200"/>
                </a:lnTo>
                <a:lnTo>
                  <a:pt x="0" y="2535200"/>
                </a:lnTo>
                <a:close/>
              </a:path>
            </a:pathLst>
          </a:custGeom>
          <a:solidFill>
            <a:schemeClr val="accent3"/>
          </a:solid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30ABA4BD-D370-4545-8B83-F2329A43820F}"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7" name="Text Placeholder 9">
            <a:extLst>
              <a:ext uri="{FF2B5EF4-FFF2-40B4-BE49-F238E27FC236}">
                <a16:creationId xmlns:a16="http://schemas.microsoft.com/office/drawing/2014/main" id="{2051FCE8-93EC-AD2E-3F3F-F9AE9B67B108}"/>
              </a:ext>
            </a:extLst>
          </p:cNvPr>
          <p:cNvSpPr>
            <a:spLocks noGrp="1"/>
          </p:cNvSpPr>
          <p:nvPr>
            <p:ph type="body" sz="quarter" idx="13"/>
          </p:nvPr>
        </p:nvSpPr>
        <p:spPr>
          <a:xfrm>
            <a:off x="2907579" y="1656000"/>
            <a:ext cx="6355999" cy="3152218"/>
          </a:xfrm>
        </p:spPr>
        <p:txBody>
          <a:bodyPr anchor="ctr"/>
          <a:lstStyle>
            <a:lvl1pPr marL="0" indent="0" algn="ctr">
              <a:lnSpc>
                <a:spcPct val="95000"/>
              </a:lnSpc>
              <a:buNone/>
              <a:defRPr lang="en-GB" sz="4000" b="1" kern="1200" spc="-70" baseline="0" dirty="0" smtClean="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US"/>
              <a:t>Click to edit Master text styles</a:t>
            </a:r>
          </a:p>
        </p:txBody>
      </p:sp>
      <p:sp>
        <p:nvSpPr>
          <p:cNvPr id="2" name="Text Placeholder 8">
            <a:extLst>
              <a:ext uri="{FF2B5EF4-FFF2-40B4-BE49-F238E27FC236}">
                <a16:creationId xmlns:a16="http://schemas.microsoft.com/office/drawing/2014/main" id="{6389CC05-1D0C-5700-E7B4-738CC18DEA44}"/>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462957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ey Message with Shape 2">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586EFD3-2743-91FD-68B2-2CD86DC3B8D0}"/>
              </a:ext>
            </a:extLst>
          </p:cNvPr>
          <p:cNvSpPr>
            <a:spLocks noGrp="1"/>
          </p:cNvSpPr>
          <p:nvPr>
            <p:ph type="pic" sz="quarter" idx="15" hasCustomPrompt="1"/>
          </p:nvPr>
        </p:nvSpPr>
        <p:spPr>
          <a:xfrm>
            <a:off x="2914974" y="888994"/>
            <a:ext cx="6369009" cy="4635203"/>
          </a:xfrm>
          <a:custGeom>
            <a:avLst/>
            <a:gdLst>
              <a:gd name="connsiteX0" fmla="*/ 1278035 w 6369009"/>
              <a:gd name="connsiteY0" fmla="*/ 0 h 4635203"/>
              <a:gd name="connsiteX1" fmla="*/ 4227162 w 6369009"/>
              <a:gd name="connsiteY1" fmla="*/ 0 h 4635203"/>
              <a:gd name="connsiteX2" fmla="*/ 4299299 w 6369009"/>
              <a:gd name="connsiteY2" fmla="*/ 1289 h 4635203"/>
              <a:gd name="connsiteX3" fmla="*/ 4370839 w 6369009"/>
              <a:gd name="connsiteY3" fmla="*/ 5131 h 4635203"/>
              <a:gd name="connsiteX4" fmla="*/ 4441745 w 6369009"/>
              <a:gd name="connsiteY4" fmla="*/ 11486 h 4635203"/>
              <a:gd name="connsiteX5" fmla="*/ 4511977 w 6369009"/>
              <a:gd name="connsiteY5" fmla="*/ 20311 h 4635203"/>
              <a:gd name="connsiteX6" fmla="*/ 4581501 w 6369009"/>
              <a:gd name="connsiteY6" fmla="*/ 31567 h 4635203"/>
              <a:gd name="connsiteX7" fmla="*/ 4650278 w 6369009"/>
              <a:gd name="connsiteY7" fmla="*/ 45213 h 4635203"/>
              <a:gd name="connsiteX8" fmla="*/ 4718270 w 6369009"/>
              <a:gd name="connsiteY8" fmla="*/ 61210 h 4635203"/>
              <a:gd name="connsiteX9" fmla="*/ 4785439 w 6369009"/>
              <a:gd name="connsiteY9" fmla="*/ 79515 h 4635203"/>
              <a:gd name="connsiteX10" fmla="*/ 4851750 w 6369009"/>
              <a:gd name="connsiteY10" fmla="*/ 100089 h 4635203"/>
              <a:gd name="connsiteX11" fmla="*/ 4917162 w 6369009"/>
              <a:gd name="connsiteY11" fmla="*/ 122890 h 4635203"/>
              <a:gd name="connsiteX12" fmla="*/ 4981642 w 6369009"/>
              <a:gd name="connsiteY12" fmla="*/ 147880 h 4635203"/>
              <a:gd name="connsiteX13" fmla="*/ 5045148 w 6369009"/>
              <a:gd name="connsiteY13" fmla="*/ 175017 h 4635203"/>
              <a:gd name="connsiteX14" fmla="*/ 5107645 w 6369009"/>
              <a:gd name="connsiteY14" fmla="*/ 204259 h 4635203"/>
              <a:gd name="connsiteX15" fmla="*/ 5169096 w 6369009"/>
              <a:gd name="connsiteY15" fmla="*/ 235567 h 4635203"/>
              <a:gd name="connsiteX16" fmla="*/ 5229461 w 6369009"/>
              <a:gd name="connsiteY16" fmla="*/ 268900 h 4635203"/>
              <a:gd name="connsiteX17" fmla="*/ 5288704 w 6369009"/>
              <a:gd name="connsiteY17" fmla="*/ 304218 h 4635203"/>
              <a:gd name="connsiteX18" fmla="*/ 5346788 w 6369009"/>
              <a:gd name="connsiteY18" fmla="*/ 341480 h 4635203"/>
              <a:gd name="connsiteX19" fmla="*/ 5403675 w 6369009"/>
              <a:gd name="connsiteY19" fmla="*/ 380645 h 4635203"/>
              <a:gd name="connsiteX20" fmla="*/ 5459328 w 6369009"/>
              <a:gd name="connsiteY20" fmla="*/ 421674 h 4635203"/>
              <a:gd name="connsiteX21" fmla="*/ 5513710 w 6369009"/>
              <a:gd name="connsiteY21" fmla="*/ 464524 h 4635203"/>
              <a:gd name="connsiteX22" fmla="*/ 5566782 w 6369009"/>
              <a:gd name="connsiteY22" fmla="*/ 509158 h 4635203"/>
              <a:gd name="connsiteX23" fmla="*/ 5618505 w 6369009"/>
              <a:gd name="connsiteY23" fmla="*/ 555531 h 4635203"/>
              <a:gd name="connsiteX24" fmla="*/ 5668846 w 6369009"/>
              <a:gd name="connsiteY24" fmla="*/ 603607 h 4635203"/>
              <a:gd name="connsiteX25" fmla="*/ 5717765 w 6369009"/>
              <a:gd name="connsiteY25" fmla="*/ 653342 h 4635203"/>
              <a:gd name="connsiteX26" fmla="*/ 5765225 w 6369009"/>
              <a:gd name="connsiteY26" fmla="*/ 704697 h 4635203"/>
              <a:gd name="connsiteX27" fmla="*/ 5811186 w 6369009"/>
              <a:gd name="connsiteY27" fmla="*/ 757630 h 4635203"/>
              <a:gd name="connsiteX28" fmla="*/ 5855616 w 6369009"/>
              <a:gd name="connsiteY28" fmla="*/ 812102 h 4635203"/>
              <a:gd name="connsiteX29" fmla="*/ 5898472 w 6369009"/>
              <a:gd name="connsiteY29" fmla="*/ 868072 h 4635203"/>
              <a:gd name="connsiteX30" fmla="*/ 5939719 w 6369009"/>
              <a:gd name="connsiteY30" fmla="*/ 925499 h 4635203"/>
              <a:gd name="connsiteX31" fmla="*/ 5979320 w 6369009"/>
              <a:gd name="connsiteY31" fmla="*/ 984343 h 4635203"/>
              <a:gd name="connsiteX32" fmla="*/ 6017236 w 6369009"/>
              <a:gd name="connsiteY32" fmla="*/ 1044564 h 4635203"/>
              <a:gd name="connsiteX33" fmla="*/ 6053431 w 6369009"/>
              <a:gd name="connsiteY33" fmla="*/ 1106119 h 4635203"/>
              <a:gd name="connsiteX34" fmla="*/ 6087866 w 6369009"/>
              <a:gd name="connsiteY34" fmla="*/ 1168970 h 4635203"/>
              <a:gd name="connsiteX35" fmla="*/ 6120506 w 6369009"/>
              <a:gd name="connsiteY35" fmla="*/ 1233077 h 4635203"/>
              <a:gd name="connsiteX36" fmla="*/ 6151310 w 6369009"/>
              <a:gd name="connsiteY36" fmla="*/ 1298396 h 4635203"/>
              <a:gd name="connsiteX37" fmla="*/ 6180244 w 6369009"/>
              <a:gd name="connsiteY37" fmla="*/ 1364889 h 4635203"/>
              <a:gd name="connsiteX38" fmla="*/ 6207269 w 6369009"/>
              <a:gd name="connsiteY38" fmla="*/ 1432515 h 4635203"/>
              <a:gd name="connsiteX39" fmla="*/ 6232346 w 6369009"/>
              <a:gd name="connsiteY39" fmla="*/ 1501235 h 4635203"/>
              <a:gd name="connsiteX40" fmla="*/ 6255440 w 6369009"/>
              <a:gd name="connsiteY40" fmla="*/ 1571004 h 4635203"/>
              <a:gd name="connsiteX41" fmla="*/ 6276513 w 6369009"/>
              <a:gd name="connsiteY41" fmla="*/ 1641785 h 4635203"/>
              <a:gd name="connsiteX42" fmla="*/ 6295525 w 6369009"/>
              <a:gd name="connsiteY42" fmla="*/ 1713538 h 4635203"/>
              <a:gd name="connsiteX43" fmla="*/ 6312442 w 6369009"/>
              <a:gd name="connsiteY43" fmla="*/ 1786219 h 4635203"/>
              <a:gd name="connsiteX44" fmla="*/ 6327226 w 6369009"/>
              <a:gd name="connsiteY44" fmla="*/ 1859791 h 4635203"/>
              <a:gd name="connsiteX45" fmla="*/ 6339837 w 6369009"/>
              <a:gd name="connsiteY45" fmla="*/ 1934213 h 4635203"/>
              <a:gd name="connsiteX46" fmla="*/ 6350307 w 6369009"/>
              <a:gd name="connsiteY46" fmla="*/ 2010078 h 4635203"/>
              <a:gd name="connsiteX47" fmla="*/ 6358396 w 6369009"/>
              <a:gd name="connsiteY47" fmla="*/ 2085438 h 4635203"/>
              <a:gd name="connsiteX48" fmla="*/ 6364267 w 6369009"/>
              <a:gd name="connsiteY48" fmla="*/ 2162162 h 4635203"/>
              <a:gd name="connsiteX49" fmla="*/ 6367818 w 6369009"/>
              <a:gd name="connsiteY49" fmla="*/ 2239573 h 4635203"/>
              <a:gd name="connsiteX50" fmla="*/ 6369009 w 6369009"/>
              <a:gd name="connsiteY50" fmla="*/ 2317631 h 4635203"/>
              <a:gd name="connsiteX51" fmla="*/ 6367818 w 6369009"/>
              <a:gd name="connsiteY51" fmla="*/ 2395688 h 4635203"/>
              <a:gd name="connsiteX52" fmla="*/ 6364267 w 6369009"/>
              <a:gd name="connsiteY52" fmla="*/ 2473099 h 4635203"/>
              <a:gd name="connsiteX53" fmla="*/ 6358396 w 6369009"/>
              <a:gd name="connsiteY53" fmla="*/ 2549822 h 4635203"/>
              <a:gd name="connsiteX54" fmla="*/ 6350239 w 6369009"/>
              <a:gd name="connsiteY54" fmla="*/ 2625819 h 4635203"/>
              <a:gd name="connsiteX55" fmla="*/ 6339837 w 6369009"/>
              <a:gd name="connsiteY55" fmla="*/ 2701048 h 4635203"/>
              <a:gd name="connsiteX56" fmla="*/ 6327226 w 6369009"/>
              <a:gd name="connsiteY56" fmla="*/ 2775468 h 4635203"/>
              <a:gd name="connsiteX57" fmla="*/ 6312442 w 6369009"/>
              <a:gd name="connsiteY57" fmla="*/ 2849039 h 4635203"/>
              <a:gd name="connsiteX58" fmla="*/ 6295525 w 6369009"/>
              <a:gd name="connsiteY58" fmla="*/ 2921720 h 4635203"/>
              <a:gd name="connsiteX59" fmla="*/ 6276513 w 6369009"/>
              <a:gd name="connsiteY59" fmla="*/ 2993471 h 4635203"/>
              <a:gd name="connsiteX60" fmla="*/ 6255440 w 6369009"/>
              <a:gd name="connsiteY60" fmla="*/ 3064251 h 4635203"/>
              <a:gd name="connsiteX61" fmla="*/ 6232346 w 6369009"/>
              <a:gd name="connsiteY61" fmla="*/ 3134020 h 4635203"/>
              <a:gd name="connsiteX62" fmla="*/ 6207269 w 6369009"/>
              <a:gd name="connsiteY62" fmla="*/ 3202738 h 4635203"/>
              <a:gd name="connsiteX63" fmla="*/ 6180244 w 6369009"/>
              <a:gd name="connsiteY63" fmla="*/ 3270363 h 4635203"/>
              <a:gd name="connsiteX64" fmla="*/ 6151310 w 6369009"/>
              <a:gd name="connsiteY64" fmla="*/ 3336854 h 4635203"/>
              <a:gd name="connsiteX65" fmla="*/ 6120506 w 6369009"/>
              <a:gd name="connsiteY65" fmla="*/ 3402172 h 4635203"/>
              <a:gd name="connsiteX66" fmla="*/ 6087866 w 6369009"/>
              <a:gd name="connsiteY66" fmla="*/ 3466276 h 4635203"/>
              <a:gd name="connsiteX67" fmla="*/ 6053431 w 6369009"/>
              <a:gd name="connsiteY67" fmla="*/ 3529126 h 4635203"/>
              <a:gd name="connsiteX68" fmla="*/ 6017236 w 6369009"/>
              <a:gd name="connsiteY68" fmla="*/ 3590680 h 4635203"/>
              <a:gd name="connsiteX69" fmla="*/ 5979320 w 6369009"/>
              <a:gd name="connsiteY69" fmla="*/ 3650899 h 4635203"/>
              <a:gd name="connsiteX70" fmla="*/ 5939719 w 6369009"/>
              <a:gd name="connsiteY70" fmla="*/ 3709742 h 4635203"/>
              <a:gd name="connsiteX71" fmla="*/ 5898472 w 6369009"/>
              <a:gd name="connsiteY71" fmla="*/ 3767167 h 4635203"/>
              <a:gd name="connsiteX72" fmla="*/ 5855616 w 6369009"/>
              <a:gd name="connsiteY72" fmla="*/ 3823135 h 4635203"/>
              <a:gd name="connsiteX73" fmla="*/ 5811186 w 6369009"/>
              <a:gd name="connsiteY73" fmla="*/ 3877605 h 4635203"/>
              <a:gd name="connsiteX74" fmla="*/ 5765225 w 6369009"/>
              <a:gd name="connsiteY74" fmla="*/ 3930538 h 4635203"/>
              <a:gd name="connsiteX75" fmla="*/ 5717765 w 6369009"/>
              <a:gd name="connsiteY75" fmla="*/ 3981890 h 4635203"/>
              <a:gd name="connsiteX76" fmla="*/ 5668846 w 6369009"/>
              <a:gd name="connsiteY76" fmla="*/ 4031623 h 4635203"/>
              <a:gd name="connsiteX77" fmla="*/ 5618505 w 6369009"/>
              <a:gd name="connsiteY77" fmla="*/ 4079696 h 4635203"/>
              <a:gd name="connsiteX78" fmla="*/ 5566782 w 6369009"/>
              <a:gd name="connsiteY78" fmla="*/ 4126067 h 4635203"/>
              <a:gd name="connsiteX79" fmla="*/ 5513710 w 6369009"/>
              <a:gd name="connsiteY79" fmla="*/ 4170699 h 4635203"/>
              <a:gd name="connsiteX80" fmla="*/ 5459328 w 6369009"/>
              <a:gd name="connsiteY80" fmla="*/ 4213548 h 4635203"/>
              <a:gd name="connsiteX81" fmla="*/ 5403675 w 6369009"/>
              <a:gd name="connsiteY81" fmla="*/ 4254576 h 4635203"/>
              <a:gd name="connsiteX82" fmla="*/ 5346788 w 6369009"/>
              <a:gd name="connsiteY82" fmla="*/ 4293739 h 4635203"/>
              <a:gd name="connsiteX83" fmla="*/ 5288704 w 6369009"/>
              <a:gd name="connsiteY83" fmla="*/ 4330999 h 4635203"/>
              <a:gd name="connsiteX84" fmla="*/ 5229461 w 6369009"/>
              <a:gd name="connsiteY84" fmla="*/ 4366316 h 4635203"/>
              <a:gd name="connsiteX85" fmla="*/ 5169096 w 6369009"/>
              <a:gd name="connsiteY85" fmla="*/ 4399647 h 4635203"/>
              <a:gd name="connsiteX86" fmla="*/ 5107645 w 6369009"/>
              <a:gd name="connsiteY86" fmla="*/ 4430954 h 4635203"/>
              <a:gd name="connsiteX87" fmla="*/ 5045148 w 6369009"/>
              <a:gd name="connsiteY87" fmla="*/ 4460196 h 4635203"/>
              <a:gd name="connsiteX88" fmla="*/ 4981642 w 6369009"/>
              <a:gd name="connsiteY88" fmla="*/ 4487330 h 4635203"/>
              <a:gd name="connsiteX89" fmla="*/ 4917162 w 6369009"/>
              <a:gd name="connsiteY89" fmla="*/ 4512319 h 4635203"/>
              <a:gd name="connsiteX90" fmla="*/ 4851750 w 6369009"/>
              <a:gd name="connsiteY90" fmla="*/ 4535119 h 4635203"/>
              <a:gd name="connsiteX91" fmla="*/ 4785439 w 6369009"/>
              <a:gd name="connsiteY91" fmla="*/ 4555692 h 4635203"/>
              <a:gd name="connsiteX92" fmla="*/ 4718270 w 6369009"/>
              <a:gd name="connsiteY92" fmla="*/ 4573997 h 4635203"/>
              <a:gd name="connsiteX93" fmla="*/ 4650278 w 6369009"/>
              <a:gd name="connsiteY93" fmla="*/ 4589991 h 4635203"/>
              <a:gd name="connsiteX94" fmla="*/ 4581501 w 6369009"/>
              <a:gd name="connsiteY94" fmla="*/ 4603637 h 4635203"/>
              <a:gd name="connsiteX95" fmla="*/ 4511977 w 6369009"/>
              <a:gd name="connsiteY95" fmla="*/ 4614892 h 4635203"/>
              <a:gd name="connsiteX96" fmla="*/ 4441745 w 6369009"/>
              <a:gd name="connsiteY96" fmla="*/ 4623718 h 4635203"/>
              <a:gd name="connsiteX97" fmla="*/ 4370839 w 6369009"/>
              <a:gd name="connsiteY97" fmla="*/ 4630072 h 4635203"/>
              <a:gd name="connsiteX98" fmla="*/ 4299299 w 6369009"/>
              <a:gd name="connsiteY98" fmla="*/ 4633914 h 4635203"/>
              <a:gd name="connsiteX99" fmla="*/ 4227162 w 6369009"/>
              <a:gd name="connsiteY99" fmla="*/ 4635203 h 4635203"/>
              <a:gd name="connsiteX100" fmla="*/ 4149240 w 6369009"/>
              <a:gd name="connsiteY100" fmla="*/ 4633482 h 4635203"/>
              <a:gd name="connsiteX101" fmla="*/ 4072073 w 6369009"/>
              <a:gd name="connsiteY101" fmla="*/ 4628362 h 4635203"/>
              <a:gd name="connsiteX102" fmla="*/ 3995714 w 6369009"/>
              <a:gd name="connsiteY102" fmla="*/ 4619905 h 4635203"/>
              <a:gd name="connsiteX103" fmla="*/ 3920220 w 6369009"/>
              <a:gd name="connsiteY103" fmla="*/ 4608174 h 4635203"/>
              <a:gd name="connsiteX104" fmla="*/ 3845642 w 6369009"/>
              <a:gd name="connsiteY104" fmla="*/ 4593232 h 4635203"/>
              <a:gd name="connsiteX105" fmla="*/ 3772034 w 6369009"/>
              <a:gd name="connsiteY105" fmla="*/ 4575141 h 4635203"/>
              <a:gd name="connsiteX106" fmla="*/ 3699452 w 6369009"/>
              <a:gd name="connsiteY106" fmla="*/ 4553964 h 4635203"/>
              <a:gd name="connsiteX107" fmla="*/ 3627949 w 6369009"/>
              <a:gd name="connsiteY107" fmla="*/ 4529765 h 4635203"/>
              <a:gd name="connsiteX108" fmla="*/ 3557580 w 6369009"/>
              <a:gd name="connsiteY108" fmla="*/ 4502604 h 4635203"/>
              <a:gd name="connsiteX109" fmla="*/ 3488399 w 6369009"/>
              <a:gd name="connsiteY109" fmla="*/ 4472548 h 4635203"/>
              <a:gd name="connsiteX110" fmla="*/ 3420457 w 6369009"/>
              <a:gd name="connsiteY110" fmla="*/ 4439655 h 4635203"/>
              <a:gd name="connsiteX111" fmla="*/ 3353811 w 6369009"/>
              <a:gd name="connsiteY111" fmla="*/ 4403990 h 4635203"/>
              <a:gd name="connsiteX112" fmla="*/ 3288514 w 6369009"/>
              <a:gd name="connsiteY112" fmla="*/ 4365616 h 4635203"/>
              <a:gd name="connsiteX113" fmla="*/ 3224619 w 6369009"/>
              <a:gd name="connsiteY113" fmla="*/ 4324595 h 4635203"/>
              <a:gd name="connsiteX114" fmla="*/ 3162183 w 6369009"/>
              <a:gd name="connsiteY114" fmla="*/ 4280991 h 4635203"/>
              <a:gd name="connsiteX115" fmla="*/ 3101258 w 6369009"/>
              <a:gd name="connsiteY115" fmla="*/ 4234865 h 4635203"/>
              <a:gd name="connsiteX116" fmla="*/ 3041897 w 6369009"/>
              <a:gd name="connsiteY116" fmla="*/ 4186282 h 4635203"/>
              <a:gd name="connsiteX117" fmla="*/ 2984156 w 6369009"/>
              <a:gd name="connsiteY117" fmla="*/ 4135302 h 4635203"/>
              <a:gd name="connsiteX118" fmla="*/ 2928088 w 6369009"/>
              <a:gd name="connsiteY118" fmla="*/ 4081989 h 4635203"/>
              <a:gd name="connsiteX119" fmla="*/ 2873748 w 6369009"/>
              <a:gd name="connsiteY119" fmla="*/ 4026405 h 4635203"/>
              <a:gd name="connsiteX120" fmla="*/ 2821188 w 6369009"/>
              <a:gd name="connsiteY120" fmla="*/ 3968616 h 4635203"/>
              <a:gd name="connsiteX121" fmla="*/ 2770464 w 6369009"/>
              <a:gd name="connsiteY121" fmla="*/ 3908680 h 4635203"/>
              <a:gd name="connsiteX122" fmla="*/ 2721630 w 6369009"/>
              <a:gd name="connsiteY122" fmla="*/ 3846663 h 4635203"/>
              <a:gd name="connsiteX123" fmla="*/ 2674739 w 6369009"/>
              <a:gd name="connsiteY123" fmla="*/ 3782627 h 4635203"/>
              <a:gd name="connsiteX124" fmla="*/ 2629830 w 6369009"/>
              <a:gd name="connsiteY124" fmla="*/ 3716633 h 4635203"/>
              <a:gd name="connsiteX125" fmla="*/ 2589465 w 6369009"/>
              <a:gd name="connsiteY125" fmla="*/ 3656995 h 4635203"/>
              <a:gd name="connsiteX126" fmla="*/ 2547025 w 6369009"/>
              <a:gd name="connsiteY126" fmla="*/ 3598654 h 4635203"/>
              <a:gd name="connsiteX127" fmla="*/ 2502580 w 6369009"/>
              <a:gd name="connsiteY127" fmla="*/ 3541592 h 4635203"/>
              <a:gd name="connsiteX128" fmla="*/ 2456182 w 6369009"/>
              <a:gd name="connsiteY128" fmla="*/ 3485785 h 4635203"/>
              <a:gd name="connsiteX129" fmla="*/ 2407884 w 6369009"/>
              <a:gd name="connsiteY129" fmla="*/ 3431213 h 4635203"/>
              <a:gd name="connsiteX130" fmla="*/ 2357741 w 6369009"/>
              <a:gd name="connsiteY130" fmla="*/ 3377857 h 4635203"/>
              <a:gd name="connsiteX131" fmla="*/ 2305806 w 6369009"/>
              <a:gd name="connsiteY131" fmla="*/ 3325694 h 4635203"/>
              <a:gd name="connsiteX132" fmla="*/ 2252133 w 6369009"/>
              <a:gd name="connsiteY132" fmla="*/ 3274702 h 4635203"/>
              <a:gd name="connsiteX133" fmla="*/ 2196776 w 6369009"/>
              <a:gd name="connsiteY133" fmla="*/ 3224863 h 4635203"/>
              <a:gd name="connsiteX134" fmla="*/ 2139789 w 6369009"/>
              <a:gd name="connsiteY134" fmla="*/ 3176155 h 4635203"/>
              <a:gd name="connsiteX135" fmla="*/ 2081226 w 6369009"/>
              <a:gd name="connsiteY135" fmla="*/ 3128556 h 4635203"/>
              <a:gd name="connsiteX136" fmla="*/ 2021139 w 6369009"/>
              <a:gd name="connsiteY136" fmla="*/ 3082045 h 4635203"/>
              <a:gd name="connsiteX137" fmla="*/ 1959584 w 6369009"/>
              <a:gd name="connsiteY137" fmla="*/ 3036601 h 4635203"/>
              <a:gd name="connsiteX138" fmla="*/ 1896613 w 6369009"/>
              <a:gd name="connsiteY138" fmla="*/ 2992206 h 4635203"/>
              <a:gd name="connsiteX139" fmla="*/ 1832280 w 6369009"/>
              <a:gd name="connsiteY139" fmla="*/ 2948835 h 4635203"/>
              <a:gd name="connsiteX140" fmla="*/ 1766639 w 6369009"/>
              <a:gd name="connsiteY140" fmla="*/ 2906468 h 4635203"/>
              <a:gd name="connsiteX141" fmla="*/ 1699745 w 6369009"/>
              <a:gd name="connsiteY141" fmla="*/ 2865085 h 4635203"/>
              <a:gd name="connsiteX142" fmla="*/ 1631649 w 6369009"/>
              <a:gd name="connsiteY142" fmla="*/ 2824665 h 4635203"/>
              <a:gd name="connsiteX143" fmla="*/ 1562407 w 6369009"/>
              <a:gd name="connsiteY143" fmla="*/ 2785187 h 4635203"/>
              <a:gd name="connsiteX144" fmla="*/ 1492072 w 6369009"/>
              <a:gd name="connsiteY144" fmla="*/ 2746629 h 4635203"/>
              <a:gd name="connsiteX145" fmla="*/ 1420698 w 6369009"/>
              <a:gd name="connsiteY145" fmla="*/ 2708970 h 4635203"/>
              <a:gd name="connsiteX146" fmla="*/ 1348339 w 6369009"/>
              <a:gd name="connsiteY146" fmla="*/ 2672192 h 4635203"/>
              <a:gd name="connsiteX147" fmla="*/ 1275048 w 6369009"/>
              <a:gd name="connsiteY147" fmla="*/ 2636270 h 4635203"/>
              <a:gd name="connsiteX148" fmla="*/ 1200879 w 6369009"/>
              <a:gd name="connsiteY148" fmla="*/ 2601185 h 4635203"/>
              <a:gd name="connsiteX149" fmla="*/ 1125885 w 6369009"/>
              <a:gd name="connsiteY149" fmla="*/ 2566915 h 4635203"/>
              <a:gd name="connsiteX150" fmla="*/ 1050122 w 6369009"/>
              <a:gd name="connsiteY150" fmla="*/ 2533441 h 4635203"/>
              <a:gd name="connsiteX151" fmla="*/ 973643 w 6369009"/>
              <a:gd name="connsiteY151" fmla="*/ 2500741 h 4635203"/>
              <a:gd name="connsiteX152" fmla="*/ 900952 w 6369009"/>
              <a:gd name="connsiteY152" fmla="*/ 2474751 h 4635203"/>
              <a:gd name="connsiteX153" fmla="*/ 830143 w 6369009"/>
              <a:gd name="connsiteY153" fmla="*/ 2445870 h 4635203"/>
              <a:gd name="connsiteX154" fmla="*/ 761339 w 6369009"/>
              <a:gd name="connsiteY154" fmla="*/ 2414153 h 4635203"/>
              <a:gd name="connsiteX155" fmla="*/ 694666 w 6369009"/>
              <a:gd name="connsiteY155" fmla="*/ 2379652 h 4635203"/>
              <a:gd name="connsiteX156" fmla="*/ 630252 w 6369009"/>
              <a:gd name="connsiteY156" fmla="*/ 2342425 h 4635203"/>
              <a:gd name="connsiteX157" fmla="*/ 568220 w 6369009"/>
              <a:gd name="connsiteY157" fmla="*/ 2302526 h 4635203"/>
              <a:gd name="connsiteX158" fmla="*/ 508697 w 6369009"/>
              <a:gd name="connsiteY158" fmla="*/ 2260009 h 4635203"/>
              <a:gd name="connsiteX159" fmla="*/ 451808 w 6369009"/>
              <a:gd name="connsiteY159" fmla="*/ 2214929 h 4635203"/>
              <a:gd name="connsiteX160" fmla="*/ 397678 w 6369009"/>
              <a:gd name="connsiteY160" fmla="*/ 2167340 h 4635203"/>
              <a:gd name="connsiteX161" fmla="*/ 346435 w 6369009"/>
              <a:gd name="connsiteY161" fmla="*/ 2117299 h 4635203"/>
              <a:gd name="connsiteX162" fmla="*/ 298202 w 6369009"/>
              <a:gd name="connsiteY162" fmla="*/ 2064860 h 4635203"/>
              <a:gd name="connsiteX163" fmla="*/ 253105 w 6369009"/>
              <a:gd name="connsiteY163" fmla="*/ 2010078 h 4635203"/>
              <a:gd name="connsiteX164" fmla="*/ 211272 w 6369009"/>
              <a:gd name="connsiteY164" fmla="*/ 1953006 h 4635203"/>
              <a:gd name="connsiteX165" fmla="*/ 172827 w 6369009"/>
              <a:gd name="connsiteY165" fmla="*/ 1893701 h 4635203"/>
              <a:gd name="connsiteX166" fmla="*/ 137894 w 6369009"/>
              <a:gd name="connsiteY166" fmla="*/ 1832216 h 4635203"/>
              <a:gd name="connsiteX167" fmla="*/ 106601 w 6369009"/>
              <a:gd name="connsiteY167" fmla="*/ 1768607 h 4635203"/>
              <a:gd name="connsiteX168" fmla="*/ 79073 w 6369009"/>
              <a:gd name="connsiteY168" fmla="*/ 1702931 h 4635203"/>
              <a:gd name="connsiteX169" fmla="*/ 55435 w 6369009"/>
              <a:gd name="connsiteY169" fmla="*/ 1635238 h 4635203"/>
              <a:gd name="connsiteX170" fmla="*/ 35812 w 6369009"/>
              <a:gd name="connsiteY170" fmla="*/ 1565587 h 4635203"/>
              <a:gd name="connsiteX171" fmla="*/ 20332 w 6369009"/>
              <a:gd name="connsiteY171" fmla="*/ 1494030 h 4635203"/>
              <a:gd name="connsiteX172" fmla="*/ 9120 w 6369009"/>
              <a:gd name="connsiteY172" fmla="*/ 1420622 h 4635203"/>
              <a:gd name="connsiteX173" fmla="*/ 2301 w 6369009"/>
              <a:gd name="connsiteY173" fmla="*/ 1345421 h 4635203"/>
              <a:gd name="connsiteX174" fmla="*/ 0 w 6369009"/>
              <a:gd name="connsiteY174" fmla="*/ 1268477 h 4635203"/>
              <a:gd name="connsiteX175" fmla="*/ 2169 w 6369009"/>
              <a:gd name="connsiteY175" fmla="*/ 1193944 h 4635203"/>
              <a:gd name="connsiteX176" fmla="*/ 8598 w 6369009"/>
              <a:gd name="connsiteY176" fmla="*/ 1120545 h 4635203"/>
              <a:gd name="connsiteX177" fmla="*/ 19166 w 6369009"/>
              <a:gd name="connsiteY177" fmla="*/ 1048398 h 4635203"/>
              <a:gd name="connsiteX178" fmla="*/ 33754 w 6369009"/>
              <a:gd name="connsiteY178" fmla="*/ 977625 h 4635203"/>
              <a:gd name="connsiteX179" fmla="*/ 52241 w 6369009"/>
              <a:gd name="connsiteY179" fmla="*/ 908342 h 4635203"/>
              <a:gd name="connsiteX180" fmla="*/ 74508 w 6369009"/>
              <a:gd name="connsiteY180" fmla="*/ 840669 h 4635203"/>
              <a:gd name="connsiteX181" fmla="*/ 100433 w 6369009"/>
              <a:gd name="connsiteY181" fmla="*/ 774725 h 4635203"/>
              <a:gd name="connsiteX182" fmla="*/ 129901 w 6369009"/>
              <a:gd name="connsiteY182" fmla="*/ 710630 h 4635203"/>
              <a:gd name="connsiteX183" fmla="*/ 162787 w 6369009"/>
              <a:gd name="connsiteY183" fmla="*/ 648501 h 4635203"/>
              <a:gd name="connsiteX184" fmla="*/ 198975 w 6369009"/>
              <a:gd name="connsiteY184" fmla="*/ 588458 h 4635203"/>
              <a:gd name="connsiteX185" fmla="*/ 238342 w 6369009"/>
              <a:gd name="connsiteY185" fmla="*/ 530621 h 4635203"/>
              <a:gd name="connsiteX186" fmla="*/ 280769 w 6369009"/>
              <a:gd name="connsiteY186" fmla="*/ 475107 h 4635203"/>
              <a:gd name="connsiteX187" fmla="*/ 326138 w 6369009"/>
              <a:gd name="connsiteY187" fmla="*/ 422035 h 4635203"/>
              <a:gd name="connsiteX188" fmla="*/ 374327 w 6369009"/>
              <a:gd name="connsiteY188" fmla="*/ 371526 h 4635203"/>
              <a:gd name="connsiteX189" fmla="*/ 425217 w 6369009"/>
              <a:gd name="connsiteY189" fmla="*/ 323697 h 4635203"/>
              <a:gd name="connsiteX190" fmla="*/ 478688 w 6369009"/>
              <a:gd name="connsiteY190" fmla="*/ 278667 h 4635203"/>
              <a:gd name="connsiteX191" fmla="*/ 534621 w 6369009"/>
              <a:gd name="connsiteY191" fmla="*/ 236557 h 4635203"/>
              <a:gd name="connsiteX192" fmla="*/ 592895 w 6369009"/>
              <a:gd name="connsiteY192" fmla="*/ 197484 h 4635203"/>
              <a:gd name="connsiteX193" fmla="*/ 653391 w 6369009"/>
              <a:gd name="connsiteY193" fmla="*/ 161569 h 4635203"/>
              <a:gd name="connsiteX194" fmla="*/ 715987 w 6369009"/>
              <a:gd name="connsiteY194" fmla="*/ 128928 h 4635203"/>
              <a:gd name="connsiteX195" fmla="*/ 780566 w 6369009"/>
              <a:gd name="connsiteY195" fmla="*/ 99681 h 4635203"/>
              <a:gd name="connsiteX196" fmla="*/ 847007 w 6369009"/>
              <a:gd name="connsiteY196" fmla="*/ 73949 h 4635203"/>
              <a:gd name="connsiteX197" fmla="*/ 915188 w 6369009"/>
              <a:gd name="connsiteY197" fmla="*/ 51850 h 4635203"/>
              <a:gd name="connsiteX198" fmla="*/ 984993 w 6369009"/>
              <a:gd name="connsiteY198" fmla="*/ 33501 h 4635203"/>
              <a:gd name="connsiteX199" fmla="*/ 1056300 w 6369009"/>
              <a:gd name="connsiteY199" fmla="*/ 19022 h 4635203"/>
              <a:gd name="connsiteX200" fmla="*/ 1128989 w 6369009"/>
              <a:gd name="connsiteY200" fmla="*/ 8533 h 4635203"/>
              <a:gd name="connsiteX201" fmla="*/ 1202940 w 6369009"/>
              <a:gd name="connsiteY201" fmla="*/ 2152 h 463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6369009" h="4635203">
                <a:moveTo>
                  <a:pt x="1278035" y="0"/>
                </a:moveTo>
                <a:lnTo>
                  <a:pt x="4227162" y="0"/>
                </a:lnTo>
                <a:lnTo>
                  <a:pt x="4299299" y="1289"/>
                </a:lnTo>
                <a:lnTo>
                  <a:pt x="4370839" y="5131"/>
                </a:lnTo>
                <a:lnTo>
                  <a:pt x="4441745" y="11486"/>
                </a:lnTo>
                <a:lnTo>
                  <a:pt x="4511977" y="20311"/>
                </a:lnTo>
                <a:lnTo>
                  <a:pt x="4581501" y="31567"/>
                </a:lnTo>
                <a:lnTo>
                  <a:pt x="4650278" y="45213"/>
                </a:lnTo>
                <a:lnTo>
                  <a:pt x="4718270" y="61210"/>
                </a:lnTo>
                <a:lnTo>
                  <a:pt x="4785439" y="79515"/>
                </a:lnTo>
                <a:lnTo>
                  <a:pt x="4851750" y="100089"/>
                </a:lnTo>
                <a:lnTo>
                  <a:pt x="4917162" y="122890"/>
                </a:lnTo>
                <a:lnTo>
                  <a:pt x="4981642" y="147880"/>
                </a:lnTo>
                <a:lnTo>
                  <a:pt x="5045148" y="175017"/>
                </a:lnTo>
                <a:lnTo>
                  <a:pt x="5107645" y="204259"/>
                </a:lnTo>
                <a:lnTo>
                  <a:pt x="5169096" y="235567"/>
                </a:lnTo>
                <a:lnTo>
                  <a:pt x="5229461" y="268900"/>
                </a:lnTo>
                <a:lnTo>
                  <a:pt x="5288704" y="304218"/>
                </a:lnTo>
                <a:lnTo>
                  <a:pt x="5346788" y="341480"/>
                </a:lnTo>
                <a:lnTo>
                  <a:pt x="5403675" y="380645"/>
                </a:lnTo>
                <a:lnTo>
                  <a:pt x="5459328" y="421674"/>
                </a:lnTo>
                <a:lnTo>
                  <a:pt x="5513710" y="464524"/>
                </a:lnTo>
                <a:lnTo>
                  <a:pt x="5566782" y="509158"/>
                </a:lnTo>
                <a:lnTo>
                  <a:pt x="5618505" y="555531"/>
                </a:lnTo>
                <a:lnTo>
                  <a:pt x="5668846" y="603607"/>
                </a:lnTo>
                <a:lnTo>
                  <a:pt x="5717765" y="653342"/>
                </a:lnTo>
                <a:lnTo>
                  <a:pt x="5765225" y="704697"/>
                </a:lnTo>
                <a:lnTo>
                  <a:pt x="5811186" y="757630"/>
                </a:lnTo>
                <a:lnTo>
                  <a:pt x="5855616" y="812102"/>
                </a:lnTo>
                <a:lnTo>
                  <a:pt x="5898472" y="868072"/>
                </a:lnTo>
                <a:lnTo>
                  <a:pt x="5939719" y="925499"/>
                </a:lnTo>
                <a:lnTo>
                  <a:pt x="5979320" y="984343"/>
                </a:lnTo>
                <a:lnTo>
                  <a:pt x="6017236" y="1044564"/>
                </a:lnTo>
                <a:lnTo>
                  <a:pt x="6053431" y="1106119"/>
                </a:lnTo>
                <a:lnTo>
                  <a:pt x="6087866" y="1168970"/>
                </a:lnTo>
                <a:lnTo>
                  <a:pt x="6120506" y="1233077"/>
                </a:lnTo>
                <a:lnTo>
                  <a:pt x="6151310" y="1298396"/>
                </a:lnTo>
                <a:lnTo>
                  <a:pt x="6180244" y="1364889"/>
                </a:lnTo>
                <a:lnTo>
                  <a:pt x="6207269" y="1432515"/>
                </a:lnTo>
                <a:lnTo>
                  <a:pt x="6232346" y="1501235"/>
                </a:lnTo>
                <a:lnTo>
                  <a:pt x="6255440" y="1571004"/>
                </a:lnTo>
                <a:lnTo>
                  <a:pt x="6276513" y="1641785"/>
                </a:lnTo>
                <a:lnTo>
                  <a:pt x="6295525" y="1713538"/>
                </a:lnTo>
                <a:lnTo>
                  <a:pt x="6312442" y="1786219"/>
                </a:lnTo>
                <a:lnTo>
                  <a:pt x="6327226" y="1859791"/>
                </a:lnTo>
                <a:lnTo>
                  <a:pt x="6339837" y="1934213"/>
                </a:lnTo>
                <a:lnTo>
                  <a:pt x="6350307" y="2010078"/>
                </a:lnTo>
                <a:lnTo>
                  <a:pt x="6358396" y="2085438"/>
                </a:lnTo>
                <a:lnTo>
                  <a:pt x="6364267" y="2162162"/>
                </a:lnTo>
                <a:lnTo>
                  <a:pt x="6367818" y="2239573"/>
                </a:lnTo>
                <a:lnTo>
                  <a:pt x="6369009" y="2317631"/>
                </a:lnTo>
                <a:lnTo>
                  <a:pt x="6367818" y="2395688"/>
                </a:lnTo>
                <a:lnTo>
                  <a:pt x="6364267" y="2473099"/>
                </a:lnTo>
                <a:lnTo>
                  <a:pt x="6358396" y="2549822"/>
                </a:lnTo>
                <a:lnTo>
                  <a:pt x="6350239" y="2625819"/>
                </a:lnTo>
                <a:lnTo>
                  <a:pt x="6339837" y="2701048"/>
                </a:lnTo>
                <a:lnTo>
                  <a:pt x="6327226" y="2775468"/>
                </a:lnTo>
                <a:lnTo>
                  <a:pt x="6312442" y="2849039"/>
                </a:lnTo>
                <a:lnTo>
                  <a:pt x="6295525" y="2921720"/>
                </a:lnTo>
                <a:lnTo>
                  <a:pt x="6276513" y="2993471"/>
                </a:lnTo>
                <a:lnTo>
                  <a:pt x="6255440" y="3064251"/>
                </a:lnTo>
                <a:lnTo>
                  <a:pt x="6232346" y="3134020"/>
                </a:lnTo>
                <a:lnTo>
                  <a:pt x="6207269" y="3202738"/>
                </a:lnTo>
                <a:lnTo>
                  <a:pt x="6180244" y="3270363"/>
                </a:lnTo>
                <a:lnTo>
                  <a:pt x="6151310" y="3336854"/>
                </a:lnTo>
                <a:lnTo>
                  <a:pt x="6120506" y="3402172"/>
                </a:lnTo>
                <a:lnTo>
                  <a:pt x="6087866" y="3466276"/>
                </a:lnTo>
                <a:lnTo>
                  <a:pt x="6053431" y="3529126"/>
                </a:lnTo>
                <a:lnTo>
                  <a:pt x="6017236" y="3590680"/>
                </a:lnTo>
                <a:lnTo>
                  <a:pt x="5979320" y="3650899"/>
                </a:lnTo>
                <a:lnTo>
                  <a:pt x="5939719" y="3709742"/>
                </a:lnTo>
                <a:lnTo>
                  <a:pt x="5898472" y="3767167"/>
                </a:lnTo>
                <a:lnTo>
                  <a:pt x="5855616" y="3823135"/>
                </a:lnTo>
                <a:lnTo>
                  <a:pt x="5811186" y="3877605"/>
                </a:lnTo>
                <a:lnTo>
                  <a:pt x="5765225" y="3930538"/>
                </a:lnTo>
                <a:lnTo>
                  <a:pt x="5717765" y="3981890"/>
                </a:lnTo>
                <a:lnTo>
                  <a:pt x="5668846" y="4031623"/>
                </a:lnTo>
                <a:lnTo>
                  <a:pt x="5618505" y="4079696"/>
                </a:lnTo>
                <a:lnTo>
                  <a:pt x="5566782" y="4126067"/>
                </a:lnTo>
                <a:lnTo>
                  <a:pt x="5513710" y="4170699"/>
                </a:lnTo>
                <a:lnTo>
                  <a:pt x="5459328" y="4213548"/>
                </a:lnTo>
                <a:lnTo>
                  <a:pt x="5403675" y="4254576"/>
                </a:lnTo>
                <a:lnTo>
                  <a:pt x="5346788" y="4293739"/>
                </a:lnTo>
                <a:lnTo>
                  <a:pt x="5288704" y="4330999"/>
                </a:lnTo>
                <a:lnTo>
                  <a:pt x="5229461" y="4366316"/>
                </a:lnTo>
                <a:lnTo>
                  <a:pt x="5169096" y="4399647"/>
                </a:lnTo>
                <a:lnTo>
                  <a:pt x="5107645" y="4430954"/>
                </a:lnTo>
                <a:lnTo>
                  <a:pt x="5045148" y="4460196"/>
                </a:lnTo>
                <a:lnTo>
                  <a:pt x="4981642" y="4487330"/>
                </a:lnTo>
                <a:lnTo>
                  <a:pt x="4917162" y="4512319"/>
                </a:lnTo>
                <a:lnTo>
                  <a:pt x="4851750" y="4535119"/>
                </a:lnTo>
                <a:lnTo>
                  <a:pt x="4785439" y="4555692"/>
                </a:lnTo>
                <a:lnTo>
                  <a:pt x="4718270" y="4573997"/>
                </a:lnTo>
                <a:lnTo>
                  <a:pt x="4650278" y="4589991"/>
                </a:lnTo>
                <a:lnTo>
                  <a:pt x="4581501" y="4603637"/>
                </a:lnTo>
                <a:lnTo>
                  <a:pt x="4511977" y="4614892"/>
                </a:lnTo>
                <a:lnTo>
                  <a:pt x="4441745" y="4623718"/>
                </a:lnTo>
                <a:lnTo>
                  <a:pt x="4370839" y="4630072"/>
                </a:lnTo>
                <a:lnTo>
                  <a:pt x="4299299" y="4633914"/>
                </a:lnTo>
                <a:lnTo>
                  <a:pt x="4227162" y="4635203"/>
                </a:lnTo>
                <a:lnTo>
                  <a:pt x="4149240" y="4633482"/>
                </a:lnTo>
                <a:lnTo>
                  <a:pt x="4072073" y="4628362"/>
                </a:lnTo>
                <a:lnTo>
                  <a:pt x="3995714" y="4619905"/>
                </a:lnTo>
                <a:lnTo>
                  <a:pt x="3920220" y="4608174"/>
                </a:lnTo>
                <a:lnTo>
                  <a:pt x="3845642" y="4593232"/>
                </a:lnTo>
                <a:lnTo>
                  <a:pt x="3772034" y="4575141"/>
                </a:lnTo>
                <a:lnTo>
                  <a:pt x="3699452" y="4553964"/>
                </a:lnTo>
                <a:lnTo>
                  <a:pt x="3627949" y="4529765"/>
                </a:lnTo>
                <a:lnTo>
                  <a:pt x="3557580" y="4502604"/>
                </a:lnTo>
                <a:lnTo>
                  <a:pt x="3488399" y="4472548"/>
                </a:lnTo>
                <a:lnTo>
                  <a:pt x="3420457" y="4439655"/>
                </a:lnTo>
                <a:lnTo>
                  <a:pt x="3353811" y="4403990"/>
                </a:lnTo>
                <a:lnTo>
                  <a:pt x="3288514" y="4365616"/>
                </a:lnTo>
                <a:lnTo>
                  <a:pt x="3224619" y="4324595"/>
                </a:lnTo>
                <a:lnTo>
                  <a:pt x="3162183" y="4280991"/>
                </a:lnTo>
                <a:lnTo>
                  <a:pt x="3101258" y="4234865"/>
                </a:lnTo>
                <a:lnTo>
                  <a:pt x="3041897" y="4186282"/>
                </a:lnTo>
                <a:lnTo>
                  <a:pt x="2984156" y="4135302"/>
                </a:lnTo>
                <a:lnTo>
                  <a:pt x="2928088" y="4081989"/>
                </a:lnTo>
                <a:lnTo>
                  <a:pt x="2873748" y="4026405"/>
                </a:lnTo>
                <a:lnTo>
                  <a:pt x="2821188" y="3968616"/>
                </a:lnTo>
                <a:lnTo>
                  <a:pt x="2770464" y="3908680"/>
                </a:lnTo>
                <a:lnTo>
                  <a:pt x="2721630" y="3846663"/>
                </a:lnTo>
                <a:lnTo>
                  <a:pt x="2674739" y="3782627"/>
                </a:lnTo>
                <a:lnTo>
                  <a:pt x="2629830" y="3716633"/>
                </a:lnTo>
                <a:lnTo>
                  <a:pt x="2589465" y="3656995"/>
                </a:lnTo>
                <a:lnTo>
                  <a:pt x="2547025" y="3598654"/>
                </a:lnTo>
                <a:lnTo>
                  <a:pt x="2502580" y="3541592"/>
                </a:lnTo>
                <a:lnTo>
                  <a:pt x="2456182" y="3485785"/>
                </a:lnTo>
                <a:lnTo>
                  <a:pt x="2407884" y="3431213"/>
                </a:lnTo>
                <a:lnTo>
                  <a:pt x="2357741" y="3377857"/>
                </a:lnTo>
                <a:lnTo>
                  <a:pt x="2305806" y="3325694"/>
                </a:lnTo>
                <a:lnTo>
                  <a:pt x="2252133" y="3274702"/>
                </a:lnTo>
                <a:lnTo>
                  <a:pt x="2196776" y="3224863"/>
                </a:lnTo>
                <a:lnTo>
                  <a:pt x="2139789" y="3176155"/>
                </a:lnTo>
                <a:lnTo>
                  <a:pt x="2081226" y="3128556"/>
                </a:lnTo>
                <a:lnTo>
                  <a:pt x="2021139" y="3082045"/>
                </a:lnTo>
                <a:lnTo>
                  <a:pt x="1959584" y="3036601"/>
                </a:lnTo>
                <a:lnTo>
                  <a:pt x="1896613" y="2992206"/>
                </a:lnTo>
                <a:lnTo>
                  <a:pt x="1832280" y="2948835"/>
                </a:lnTo>
                <a:lnTo>
                  <a:pt x="1766639" y="2906468"/>
                </a:lnTo>
                <a:lnTo>
                  <a:pt x="1699745" y="2865085"/>
                </a:lnTo>
                <a:lnTo>
                  <a:pt x="1631649" y="2824665"/>
                </a:lnTo>
                <a:lnTo>
                  <a:pt x="1562407" y="2785187"/>
                </a:lnTo>
                <a:lnTo>
                  <a:pt x="1492072" y="2746629"/>
                </a:lnTo>
                <a:lnTo>
                  <a:pt x="1420698" y="2708970"/>
                </a:lnTo>
                <a:lnTo>
                  <a:pt x="1348339" y="2672192"/>
                </a:lnTo>
                <a:lnTo>
                  <a:pt x="1275048" y="2636270"/>
                </a:lnTo>
                <a:lnTo>
                  <a:pt x="1200879" y="2601185"/>
                </a:lnTo>
                <a:lnTo>
                  <a:pt x="1125885" y="2566915"/>
                </a:lnTo>
                <a:lnTo>
                  <a:pt x="1050122" y="2533441"/>
                </a:lnTo>
                <a:lnTo>
                  <a:pt x="973643" y="2500741"/>
                </a:lnTo>
                <a:lnTo>
                  <a:pt x="900952" y="2474751"/>
                </a:lnTo>
                <a:lnTo>
                  <a:pt x="830143" y="2445870"/>
                </a:lnTo>
                <a:lnTo>
                  <a:pt x="761339" y="2414153"/>
                </a:lnTo>
                <a:lnTo>
                  <a:pt x="694666" y="2379652"/>
                </a:lnTo>
                <a:lnTo>
                  <a:pt x="630252" y="2342425"/>
                </a:lnTo>
                <a:lnTo>
                  <a:pt x="568220" y="2302526"/>
                </a:lnTo>
                <a:lnTo>
                  <a:pt x="508697" y="2260009"/>
                </a:lnTo>
                <a:lnTo>
                  <a:pt x="451808" y="2214929"/>
                </a:lnTo>
                <a:lnTo>
                  <a:pt x="397678" y="2167340"/>
                </a:lnTo>
                <a:lnTo>
                  <a:pt x="346435" y="2117299"/>
                </a:lnTo>
                <a:lnTo>
                  <a:pt x="298202" y="2064860"/>
                </a:lnTo>
                <a:lnTo>
                  <a:pt x="253105" y="2010078"/>
                </a:lnTo>
                <a:lnTo>
                  <a:pt x="211272" y="1953006"/>
                </a:lnTo>
                <a:lnTo>
                  <a:pt x="172827" y="1893701"/>
                </a:lnTo>
                <a:lnTo>
                  <a:pt x="137894" y="1832216"/>
                </a:lnTo>
                <a:lnTo>
                  <a:pt x="106601" y="1768607"/>
                </a:lnTo>
                <a:lnTo>
                  <a:pt x="79073" y="1702931"/>
                </a:lnTo>
                <a:lnTo>
                  <a:pt x="55435" y="1635238"/>
                </a:lnTo>
                <a:lnTo>
                  <a:pt x="35812" y="1565587"/>
                </a:lnTo>
                <a:lnTo>
                  <a:pt x="20332" y="1494030"/>
                </a:lnTo>
                <a:lnTo>
                  <a:pt x="9120" y="1420622"/>
                </a:lnTo>
                <a:lnTo>
                  <a:pt x="2301" y="1345421"/>
                </a:lnTo>
                <a:lnTo>
                  <a:pt x="0" y="1268477"/>
                </a:lnTo>
                <a:lnTo>
                  <a:pt x="2169" y="1193944"/>
                </a:lnTo>
                <a:lnTo>
                  <a:pt x="8598" y="1120545"/>
                </a:lnTo>
                <a:lnTo>
                  <a:pt x="19166" y="1048398"/>
                </a:lnTo>
                <a:lnTo>
                  <a:pt x="33754" y="977625"/>
                </a:lnTo>
                <a:lnTo>
                  <a:pt x="52241" y="908342"/>
                </a:lnTo>
                <a:lnTo>
                  <a:pt x="74508" y="840669"/>
                </a:lnTo>
                <a:lnTo>
                  <a:pt x="100433" y="774725"/>
                </a:lnTo>
                <a:lnTo>
                  <a:pt x="129901" y="710630"/>
                </a:lnTo>
                <a:lnTo>
                  <a:pt x="162787" y="648501"/>
                </a:lnTo>
                <a:lnTo>
                  <a:pt x="198975" y="588458"/>
                </a:lnTo>
                <a:lnTo>
                  <a:pt x="238342" y="530621"/>
                </a:lnTo>
                <a:lnTo>
                  <a:pt x="280769" y="475107"/>
                </a:lnTo>
                <a:lnTo>
                  <a:pt x="326138" y="422035"/>
                </a:lnTo>
                <a:lnTo>
                  <a:pt x="374327" y="371526"/>
                </a:lnTo>
                <a:lnTo>
                  <a:pt x="425217" y="323697"/>
                </a:lnTo>
                <a:lnTo>
                  <a:pt x="478688" y="278667"/>
                </a:lnTo>
                <a:lnTo>
                  <a:pt x="534621" y="236557"/>
                </a:lnTo>
                <a:lnTo>
                  <a:pt x="592895" y="197484"/>
                </a:lnTo>
                <a:lnTo>
                  <a:pt x="653391" y="161569"/>
                </a:lnTo>
                <a:lnTo>
                  <a:pt x="715987" y="128928"/>
                </a:lnTo>
                <a:lnTo>
                  <a:pt x="780566" y="99681"/>
                </a:lnTo>
                <a:lnTo>
                  <a:pt x="847007" y="73949"/>
                </a:lnTo>
                <a:lnTo>
                  <a:pt x="915188" y="51850"/>
                </a:lnTo>
                <a:lnTo>
                  <a:pt x="984993" y="33501"/>
                </a:lnTo>
                <a:lnTo>
                  <a:pt x="1056300" y="19022"/>
                </a:lnTo>
                <a:lnTo>
                  <a:pt x="1128989" y="8533"/>
                </a:lnTo>
                <a:lnTo>
                  <a:pt x="1202940" y="2152"/>
                </a:lnTo>
                <a:close/>
              </a:path>
            </a:pathLst>
          </a:custGeom>
          <a:solidFill>
            <a:srgbClr val="D3F472"/>
          </a:solid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3FDEC599-285A-BA41-8F00-5FE70F848C33}"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2" name="Text Placeholder 8">
            <a:extLst>
              <a:ext uri="{FF2B5EF4-FFF2-40B4-BE49-F238E27FC236}">
                <a16:creationId xmlns:a16="http://schemas.microsoft.com/office/drawing/2014/main" id="{FD10CDCE-4E38-3028-8B39-356D5574459C}"/>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3" name="Text Placeholder 9">
            <a:extLst>
              <a:ext uri="{FF2B5EF4-FFF2-40B4-BE49-F238E27FC236}">
                <a16:creationId xmlns:a16="http://schemas.microsoft.com/office/drawing/2014/main" id="{8E83E1A0-220C-E0FE-AF52-31F11F4D0B1B}"/>
              </a:ext>
            </a:extLst>
          </p:cNvPr>
          <p:cNvSpPr>
            <a:spLocks noGrp="1"/>
          </p:cNvSpPr>
          <p:nvPr>
            <p:ph type="body" sz="quarter" idx="13"/>
          </p:nvPr>
        </p:nvSpPr>
        <p:spPr>
          <a:xfrm>
            <a:off x="2907579" y="1656000"/>
            <a:ext cx="6355999" cy="3152218"/>
          </a:xfrm>
        </p:spPr>
        <p:txBody>
          <a:bodyPr anchor="ctr"/>
          <a:lstStyle>
            <a:lvl1pPr marL="0" indent="0" algn="ctr">
              <a:lnSpc>
                <a:spcPct val="95000"/>
              </a:lnSpc>
              <a:buNone/>
              <a:defRPr lang="en-GB" sz="4000" b="1" kern="1200" spc="-70" baseline="0" dirty="0" smtClean="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374033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C0522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Freeform 9">
            <a:extLst>
              <a:ext uri="{FF2B5EF4-FFF2-40B4-BE49-F238E27FC236}">
                <a16:creationId xmlns:a16="http://schemas.microsoft.com/office/drawing/2014/main" id="{89F1DD73-01A0-BE30-05F1-D4EC2B3DCED4}"/>
              </a:ext>
            </a:extLst>
          </p:cNvPr>
          <p:cNvSpPr/>
          <p:nvPr/>
        </p:nvSpPr>
        <p:spPr>
          <a:xfrm>
            <a:off x="445106" y="444730"/>
            <a:ext cx="1412004" cy="1148306"/>
          </a:xfrm>
          <a:custGeom>
            <a:avLst/>
            <a:gdLst>
              <a:gd name="connsiteX0" fmla="*/ 4257092 w 8514183"/>
              <a:gd name="connsiteY0" fmla="*/ 345639 h 6924116"/>
              <a:gd name="connsiteX1" fmla="*/ 3303503 w 8514183"/>
              <a:gd name="connsiteY1" fmla="*/ 0 h 6924116"/>
              <a:gd name="connsiteX2" fmla="*/ 0 w 8514183"/>
              <a:gd name="connsiteY2" fmla="*/ 0 h 6924116"/>
              <a:gd name="connsiteX3" fmla="*/ 0 w 8514183"/>
              <a:gd name="connsiteY3" fmla="*/ 6533148 h 6924116"/>
              <a:gd name="connsiteX4" fmla="*/ 3172953 w 8514183"/>
              <a:gd name="connsiteY4" fmla="*/ 6533148 h 6924116"/>
              <a:gd name="connsiteX5" fmla="*/ 4257092 w 8514183"/>
              <a:gd name="connsiteY5" fmla="*/ 6924116 h 6924116"/>
              <a:gd name="connsiteX6" fmla="*/ 5341231 w 8514183"/>
              <a:gd name="connsiteY6" fmla="*/ 6533148 h 6924116"/>
              <a:gd name="connsiteX7" fmla="*/ 8514184 w 8514183"/>
              <a:gd name="connsiteY7" fmla="*/ 6533148 h 6924116"/>
              <a:gd name="connsiteX8" fmla="*/ 8514184 w 8514183"/>
              <a:gd name="connsiteY8" fmla="*/ 0 h 6924116"/>
              <a:gd name="connsiteX9" fmla="*/ 5210681 w 8514183"/>
              <a:gd name="connsiteY9" fmla="*/ 0 h 6924116"/>
              <a:gd name="connsiteX10" fmla="*/ 4257092 w 8514183"/>
              <a:gd name="connsiteY10" fmla="*/ 345639 h 692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4183" h="6924116">
                <a:moveTo>
                  <a:pt x="4257092" y="345639"/>
                </a:moveTo>
                <a:lnTo>
                  <a:pt x="3303503" y="0"/>
                </a:lnTo>
                <a:lnTo>
                  <a:pt x="0" y="0"/>
                </a:lnTo>
                <a:lnTo>
                  <a:pt x="0" y="6533148"/>
                </a:lnTo>
                <a:lnTo>
                  <a:pt x="3172953" y="6533148"/>
                </a:lnTo>
                <a:lnTo>
                  <a:pt x="4257092" y="6924116"/>
                </a:lnTo>
                <a:lnTo>
                  <a:pt x="5341231" y="6533148"/>
                </a:lnTo>
                <a:lnTo>
                  <a:pt x="8514184" y="6533148"/>
                </a:lnTo>
                <a:lnTo>
                  <a:pt x="8514184" y="0"/>
                </a:lnTo>
                <a:lnTo>
                  <a:pt x="5210681" y="0"/>
                </a:lnTo>
                <a:lnTo>
                  <a:pt x="4257092" y="345639"/>
                </a:lnTo>
                <a:close/>
              </a:path>
            </a:pathLst>
          </a:custGeom>
          <a:solidFill>
            <a:schemeClr val="accent1"/>
          </a:solidFill>
          <a:ln w="56761" cap="flat">
            <a:noFill/>
            <a:prstDash val="solid"/>
            <a:miter/>
          </a:ln>
        </p:spPr>
        <p:txBody>
          <a:bodyPr rtlCol="0" anchor="ctr"/>
          <a:lstStyle/>
          <a:p>
            <a:pPr algn="l" rtl="0"/>
            <a:endParaRPr lang="en-US"/>
          </a:p>
        </p:txBody>
      </p:sp>
      <p:grpSp>
        <p:nvGrpSpPr>
          <p:cNvPr id="11" name="Graphic 16">
            <a:extLst>
              <a:ext uri="{FF2B5EF4-FFF2-40B4-BE49-F238E27FC236}">
                <a16:creationId xmlns:a16="http://schemas.microsoft.com/office/drawing/2014/main" id="{7DC93663-801C-793D-C4BA-0A5DB1D8F0BF}"/>
              </a:ext>
            </a:extLst>
          </p:cNvPr>
          <p:cNvGrpSpPr/>
          <p:nvPr/>
        </p:nvGrpSpPr>
        <p:grpSpPr>
          <a:xfrm>
            <a:off x="561832" y="610115"/>
            <a:ext cx="1165374" cy="757393"/>
            <a:chOff x="2771347" y="540626"/>
            <a:chExt cx="7027039" cy="4566970"/>
          </a:xfrm>
          <a:solidFill>
            <a:srgbClr val="FFFFFF"/>
          </a:solidFill>
        </p:grpSpPr>
        <p:sp>
          <p:nvSpPr>
            <p:cNvPr id="28" name="Freeform 27">
              <a:extLst>
                <a:ext uri="{FF2B5EF4-FFF2-40B4-BE49-F238E27FC236}">
                  <a16:creationId xmlns:a16="http://schemas.microsoft.com/office/drawing/2014/main" id="{DE4B6EF2-90CE-0C38-5D67-B561EEBB10C0}"/>
                </a:ext>
              </a:extLst>
            </p:cNvPr>
            <p:cNvSpPr/>
            <p:nvPr/>
          </p:nvSpPr>
          <p:spPr>
            <a:xfrm>
              <a:off x="2890545" y="540626"/>
              <a:ext cx="1038730" cy="1299688"/>
            </a:xfrm>
            <a:custGeom>
              <a:avLst/>
              <a:gdLst>
                <a:gd name="connsiteX0" fmla="*/ 0 w 1038730"/>
                <a:gd name="connsiteY0" fmla="*/ 1280565 h 1299688"/>
                <a:gd name="connsiteX1" fmla="*/ 0 w 1038730"/>
                <a:gd name="connsiteY1" fmla="*/ 16999 h 1299688"/>
                <a:gd name="connsiteX2" fmla="*/ 17028 w 1038730"/>
                <a:gd name="connsiteY2" fmla="*/ 0 h 1299688"/>
                <a:gd name="connsiteX3" fmla="*/ 210017 w 1038730"/>
                <a:gd name="connsiteY3" fmla="*/ 0 h 1299688"/>
                <a:gd name="connsiteX4" fmla="*/ 238397 w 1038730"/>
                <a:gd name="connsiteY4" fmla="*/ 16999 h 1299688"/>
                <a:gd name="connsiteX5" fmla="*/ 806009 w 1038730"/>
                <a:gd name="connsiteY5" fmla="*/ 906595 h 1299688"/>
                <a:gd name="connsiteX6" fmla="*/ 806009 w 1038730"/>
                <a:gd name="connsiteY6" fmla="*/ 16999 h 1299688"/>
                <a:gd name="connsiteX7" fmla="*/ 823038 w 1038730"/>
                <a:gd name="connsiteY7" fmla="*/ 0 h 1299688"/>
                <a:gd name="connsiteX8" fmla="*/ 1021702 w 1038730"/>
                <a:gd name="connsiteY8" fmla="*/ 0 h 1299688"/>
                <a:gd name="connsiteX9" fmla="*/ 1038730 w 1038730"/>
                <a:gd name="connsiteY9" fmla="*/ 16999 h 1299688"/>
                <a:gd name="connsiteX10" fmla="*/ 1038730 w 1038730"/>
                <a:gd name="connsiteY10" fmla="*/ 1280565 h 1299688"/>
                <a:gd name="connsiteX11" fmla="*/ 1021702 w 1038730"/>
                <a:gd name="connsiteY11" fmla="*/ 1297564 h 1299688"/>
                <a:gd name="connsiteX12" fmla="*/ 828714 w 1038730"/>
                <a:gd name="connsiteY12" fmla="*/ 1297564 h 1299688"/>
                <a:gd name="connsiteX13" fmla="*/ 800333 w 1038730"/>
                <a:gd name="connsiteY13" fmla="*/ 1280565 h 1299688"/>
                <a:gd name="connsiteX14" fmla="*/ 232721 w 1038730"/>
                <a:gd name="connsiteY14" fmla="*/ 390969 h 1299688"/>
                <a:gd name="connsiteX15" fmla="*/ 232721 w 1038730"/>
                <a:gd name="connsiteY15" fmla="*/ 1280565 h 1299688"/>
                <a:gd name="connsiteX16" fmla="*/ 215693 w 1038730"/>
                <a:gd name="connsiteY16" fmla="*/ 1297564 h 1299688"/>
                <a:gd name="connsiteX17" fmla="*/ 17028 w 1038730"/>
                <a:gd name="connsiteY17" fmla="*/ 1297564 h 1299688"/>
                <a:gd name="connsiteX18" fmla="*/ 0 w 1038730"/>
                <a:gd name="connsiteY1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8730" h="1299688">
                  <a:moveTo>
                    <a:pt x="0" y="1280565"/>
                  </a:moveTo>
                  <a:lnTo>
                    <a:pt x="0" y="16999"/>
                  </a:lnTo>
                  <a:cubicBezTo>
                    <a:pt x="0" y="5666"/>
                    <a:pt x="5676" y="0"/>
                    <a:pt x="17028" y="0"/>
                  </a:cubicBezTo>
                  <a:lnTo>
                    <a:pt x="210017" y="0"/>
                  </a:lnTo>
                  <a:cubicBezTo>
                    <a:pt x="221369" y="0"/>
                    <a:pt x="232721" y="5666"/>
                    <a:pt x="238397" y="16999"/>
                  </a:cubicBezTo>
                  <a:lnTo>
                    <a:pt x="806009" y="906595"/>
                  </a:lnTo>
                  <a:lnTo>
                    <a:pt x="806009" y="16999"/>
                  </a:lnTo>
                  <a:cubicBezTo>
                    <a:pt x="806009" y="5666"/>
                    <a:pt x="811685" y="0"/>
                    <a:pt x="823038" y="0"/>
                  </a:cubicBezTo>
                  <a:lnTo>
                    <a:pt x="1021702" y="0"/>
                  </a:lnTo>
                  <a:cubicBezTo>
                    <a:pt x="1033054" y="0"/>
                    <a:pt x="1038730" y="5666"/>
                    <a:pt x="1038730" y="16999"/>
                  </a:cubicBezTo>
                  <a:lnTo>
                    <a:pt x="1038730" y="1280565"/>
                  </a:lnTo>
                  <a:cubicBezTo>
                    <a:pt x="1038730" y="1291898"/>
                    <a:pt x="1033054" y="1297564"/>
                    <a:pt x="1021702" y="1297564"/>
                  </a:cubicBezTo>
                  <a:lnTo>
                    <a:pt x="828714" y="1297564"/>
                  </a:lnTo>
                  <a:cubicBezTo>
                    <a:pt x="817362" y="1297564"/>
                    <a:pt x="806009" y="1291898"/>
                    <a:pt x="800333" y="1280565"/>
                  </a:cubicBezTo>
                  <a:lnTo>
                    <a:pt x="232721" y="390969"/>
                  </a:lnTo>
                  <a:lnTo>
                    <a:pt x="232721" y="1280565"/>
                  </a:lnTo>
                  <a:cubicBezTo>
                    <a:pt x="232721" y="1291898"/>
                    <a:pt x="227045" y="1297564"/>
                    <a:pt x="215693" y="1297564"/>
                  </a:cubicBezTo>
                  <a:lnTo>
                    <a:pt x="17028" y="1297564"/>
                  </a:lnTo>
                  <a:cubicBezTo>
                    <a:pt x="5676" y="1303230"/>
                    <a:pt x="0" y="1297564"/>
                    <a:pt x="0" y="1280565"/>
                  </a:cubicBezTo>
                  <a:close/>
                </a:path>
              </a:pathLst>
            </a:custGeom>
            <a:solidFill>
              <a:srgbClr val="FFFFFF"/>
            </a:solidFill>
            <a:ln w="5676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0992A93-C96E-833F-8425-F972DBE7B9FC}"/>
                </a:ext>
              </a:extLst>
            </p:cNvPr>
            <p:cNvSpPr/>
            <p:nvPr/>
          </p:nvSpPr>
          <p:spPr>
            <a:xfrm>
              <a:off x="4116588" y="886266"/>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6 h 964000"/>
                <a:gd name="connsiteX7" fmla="*/ 39733 w 859321"/>
                <a:gd name="connsiteY7" fmla="*/ 305976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2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1669 w 859321"/>
                <a:gd name="connsiteY20" fmla="*/ 577954 h 964000"/>
                <a:gd name="connsiteX21" fmla="*/ 380300 w 859321"/>
                <a:gd name="connsiteY21" fmla="*/ 538291 h 964000"/>
                <a:gd name="connsiteX22" fmla="*/ 210017 w 859321"/>
                <a:gd name="connsiteY22" fmla="*/ 657281 h 964000"/>
                <a:gd name="connsiteX23" fmla="*/ 374624 w 859321"/>
                <a:gd name="connsiteY23" fmla="*/ 770605 h 964000"/>
                <a:gd name="connsiteX24" fmla="*/ 601669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7" y="305976"/>
                    <a:pt x="28381" y="300309"/>
                    <a:pt x="28381" y="294643"/>
                  </a:cubicBezTo>
                  <a:cubicBezTo>
                    <a:pt x="28381" y="288977"/>
                    <a:pt x="28381" y="283311"/>
                    <a:pt x="28381" y="277644"/>
                  </a:cubicBezTo>
                  <a:cubicBezTo>
                    <a:pt x="62437" y="124657"/>
                    <a:pt x="204341" y="0"/>
                    <a:pt x="425709" y="0"/>
                  </a:cubicBezTo>
                  <a:cubicBezTo>
                    <a:pt x="664107" y="0"/>
                    <a:pt x="823038" y="135989"/>
                    <a:pt x="823038" y="356972"/>
                  </a:cubicBezTo>
                  <a:lnTo>
                    <a:pt x="823038" y="759273"/>
                  </a:lnTo>
                  <a:cubicBezTo>
                    <a:pt x="823038" y="838600"/>
                    <a:pt x="834390" y="883930"/>
                    <a:pt x="857094" y="929259"/>
                  </a:cubicBezTo>
                  <a:cubicBezTo>
                    <a:pt x="862771"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1669" y="577954"/>
                  </a:moveTo>
                  <a:cubicBezTo>
                    <a:pt x="522204" y="555289"/>
                    <a:pt x="465442" y="538291"/>
                    <a:pt x="380300" y="538291"/>
                  </a:cubicBezTo>
                  <a:cubicBezTo>
                    <a:pt x="289482" y="538291"/>
                    <a:pt x="210017" y="577954"/>
                    <a:pt x="210017" y="657281"/>
                  </a:cubicBezTo>
                  <a:cubicBezTo>
                    <a:pt x="210017" y="730942"/>
                    <a:pt x="272454" y="770605"/>
                    <a:pt x="374624" y="770605"/>
                  </a:cubicBezTo>
                  <a:cubicBezTo>
                    <a:pt x="493823" y="770605"/>
                    <a:pt x="601669" y="696945"/>
                    <a:pt x="601669" y="577954"/>
                  </a:cubicBezTo>
                  <a:close/>
                </a:path>
              </a:pathLst>
            </a:custGeom>
            <a:solidFill>
              <a:srgbClr val="FFFFFF"/>
            </a:solidFill>
            <a:ln w="5676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6997FBB-6A25-7C89-6EBA-ED91695B8B2A}"/>
                </a:ext>
              </a:extLst>
            </p:cNvPr>
            <p:cNvSpPr/>
            <p:nvPr/>
          </p:nvSpPr>
          <p:spPr>
            <a:xfrm>
              <a:off x="5058824" y="625619"/>
              <a:ext cx="715191" cy="1229781"/>
            </a:xfrm>
            <a:custGeom>
              <a:avLst/>
              <a:gdLst>
                <a:gd name="connsiteX0" fmla="*/ 175960 w 715191"/>
                <a:gd name="connsiteY0" fmla="*/ 923593 h 1229781"/>
                <a:gd name="connsiteX1" fmla="*/ 175960 w 715191"/>
                <a:gd name="connsiteY1" fmla="*/ 481628 h 1229781"/>
                <a:gd name="connsiteX2" fmla="*/ 17029 w 715191"/>
                <a:gd name="connsiteY2" fmla="*/ 481628 h 1229781"/>
                <a:gd name="connsiteX3" fmla="*/ 0 w 715191"/>
                <a:gd name="connsiteY3" fmla="*/ 464630 h 1229781"/>
                <a:gd name="connsiteX4" fmla="*/ 0 w 715191"/>
                <a:gd name="connsiteY4" fmla="*/ 300310 h 1229781"/>
                <a:gd name="connsiteX5" fmla="*/ 17029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80 w 715191"/>
                <a:gd name="connsiteY18" fmla="*/ 1031251 h 1229781"/>
                <a:gd name="connsiteX19" fmla="*/ 686811 w 715191"/>
                <a:gd name="connsiteY19" fmla="*/ 1002920 h 1229781"/>
                <a:gd name="connsiteX20" fmla="*/ 703839 w 715191"/>
                <a:gd name="connsiteY20" fmla="*/ 997254 h 1229781"/>
                <a:gd name="connsiteX21" fmla="*/ 715192 w 715191"/>
                <a:gd name="connsiteY21" fmla="*/ 1014253 h 1229781"/>
                <a:gd name="connsiteX22" fmla="*/ 715192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9" y="481628"/>
                  </a:lnTo>
                  <a:cubicBezTo>
                    <a:pt x="5676" y="481628"/>
                    <a:pt x="0" y="475962"/>
                    <a:pt x="0" y="464630"/>
                  </a:cubicBezTo>
                  <a:lnTo>
                    <a:pt x="0" y="300310"/>
                  </a:lnTo>
                  <a:cubicBezTo>
                    <a:pt x="0" y="288977"/>
                    <a:pt x="5676" y="283311"/>
                    <a:pt x="17029" y="283311"/>
                  </a:cubicBezTo>
                  <a:lnTo>
                    <a:pt x="175960" y="283311"/>
                  </a:lnTo>
                  <a:lnTo>
                    <a:pt x="175960" y="16999"/>
                  </a:lnTo>
                  <a:cubicBezTo>
                    <a:pt x="175960" y="5666"/>
                    <a:pt x="181636" y="0"/>
                    <a:pt x="192988" y="0"/>
                  </a:cubicBezTo>
                  <a:lnTo>
                    <a:pt x="380300" y="0"/>
                  </a:lnTo>
                  <a:cubicBezTo>
                    <a:pt x="391653" y="0"/>
                    <a:pt x="397329" y="5666"/>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3"/>
                  </a:cubicBezTo>
                  <a:lnTo>
                    <a:pt x="715192" y="1167241"/>
                  </a:lnTo>
                  <a:cubicBezTo>
                    <a:pt x="715192" y="1184239"/>
                    <a:pt x="715192" y="1195572"/>
                    <a:pt x="698163" y="1201238"/>
                  </a:cubicBezTo>
                  <a:cubicBezTo>
                    <a:pt x="641402" y="1223903"/>
                    <a:pt x="556260" y="1229569"/>
                    <a:pt x="482470" y="1229569"/>
                  </a:cubicBezTo>
                  <a:cubicBezTo>
                    <a:pt x="306511" y="1235235"/>
                    <a:pt x="175960" y="1127577"/>
                    <a:pt x="175960" y="923593"/>
                  </a:cubicBezTo>
                  <a:close/>
                </a:path>
              </a:pathLst>
            </a:custGeom>
            <a:solidFill>
              <a:srgbClr val="FFFFFF"/>
            </a:solidFill>
            <a:ln w="5676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DE4FF61-B554-4D4F-DBE5-2945FF04B03F}"/>
                </a:ext>
              </a:extLst>
            </p:cNvPr>
            <p:cNvSpPr/>
            <p:nvPr/>
          </p:nvSpPr>
          <p:spPr>
            <a:xfrm>
              <a:off x="5967004" y="540626"/>
              <a:ext cx="244073" cy="1299688"/>
            </a:xfrm>
            <a:custGeom>
              <a:avLst/>
              <a:gdLst>
                <a:gd name="connsiteX0" fmla="*/ 0 w 244073"/>
                <a:gd name="connsiteY0" fmla="*/ 226649 h 1299688"/>
                <a:gd name="connsiteX1" fmla="*/ 0 w 244073"/>
                <a:gd name="connsiteY1" fmla="*/ 16999 h 1299688"/>
                <a:gd name="connsiteX2" fmla="*/ 17029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9 w 244073"/>
                <a:gd name="connsiteY7" fmla="*/ 243647 h 1299688"/>
                <a:gd name="connsiteX8" fmla="*/ 0 w 244073"/>
                <a:gd name="connsiteY8" fmla="*/ 226649 h 1299688"/>
                <a:gd name="connsiteX9" fmla="*/ 11353 w 244073"/>
                <a:gd name="connsiteY9" fmla="*/ 1280565 h 1299688"/>
                <a:gd name="connsiteX10" fmla="*/ 11353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3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6"/>
                    <a:pt x="5676" y="0"/>
                    <a:pt x="17029" y="0"/>
                  </a:cubicBezTo>
                  <a:lnTo>
                    <a:pt x="227045" y="0"/>
                  </a:lnTo>
                  <a:cubicBezTo>
                    <a:pt x="238397" y="0"/>
                    <a:pt x="244073" y="5666"/>
                    <a:pt x="244073" y="16999"/>
                  </a:cubicBezTo>
                  <a:lnTo>
                    <a:pt x="244073" y="226649"/>
                  </a:lnTo>
                  <a:cubicBezTo>
                    <a:pt x="244073" y="237981"/>
                    <a:pt x="238397" y="243647"/>
                    <a:pt x="227045" y="243647"/>
                  </a:cubicBezTo>
                  <a:lnTo>
                    <a:pt x="17029" y="243647"/>
                  </a:lnTo>
                  <a:cubicBezTo>
                    <a:pt x="5676" y="243647"/>
                    <a:pt x="0" y="243647"/>
                    <a:pt x="0" y="226649"/>
                  </a:cubicBezTo>
                  <a:close/>
                  <a:moveTo>
                    <a:pt x="11353" y="1280565"/>
                  </a:moveTo>
                  <a:lnTo>
                    <a:pt x="11353" y="385303"/>
                  </a:lnTo>
                  <a:cubicBezTo>
                    <a:pt x="11353" y="373970"/>
                    <a:pt x="17029" y="368304"/>
                    <a:pt x="28381" y="368304"/>
                  </a:cubicBezTo>
                  <a:lnTo>
                    <a:pt x="215693" y="368304"/>
                  </a:lnTo>
                  <a:cubicBezTo>
                    <a:pt x="227045" y="368304"/>
                    <a:pt x="232721" y="373970"/>
                    <a:pt x="232721" y="385303"/>
                  </a:cubicBezTo>
                  <a:lnTo>
                    <a:pt x="232721" y="1280565"/>
                  </a:lnTo>
                  <a:cubicBezTo>
                    <a:pt x="232721" y="1291898"/>
                    <a:pt x="227045" y="1297564"/>
                    <a:pt x="215693" y="1297564"/>
                  </a:cubicBezTo>
                  <a:lnTo>
                    <a:pt x="28381" y="1297564"/>
                  </a:lnTo>
                  <a:cubicBezTo>
                    <a:pt x="17029" y="1303230"/>
                    <a:pt x="11353" y="1297564"/>
                    <a:pt x="11353" y="1280565"/>
                  </a:cubicBezTo>
                  <a:close/>
                </a:path>
              </a:pathLst>
            </a:custGeom>
            <a:solidFill>
              <a:srgbClr val="FFFFFF"/>
            </a:solidFill>
            <a:ln w="5676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C2BF1C1-43E4-8F5F-C313-AFDC8B571B8F}"/>
                </a:ext>
              </a:extLst>
            </p:cNvPr>
            <p:cNvSpPr/>
            <p:nvPr/>
          </p:nvSpPr>
          <p:spPr>
            <a:xfrm>
              <a:off x="6352980" y="886266"/>
              <a:ext cx="998997" cy="974589"/>
            </a:xfrm>
            <a:custGeom>
              <a:avLst/>
              <a:gdLst>
                <a:gd name="connsiteX0" fmla="*/ 0 w 998997"/>
                <a:gd name="connsiteY0" fmla="*/ 487295 h 974589"/>
                <a:gd name="connsiteX1" fmla="*/ 499499 w 998997"/>
                <a:gd name="connsiteY1" fmla="*/ 0 h 974589"/>
                <a:gd name="connsiteX2" fmla="*/ 998997 w 998997"/>
                <a:gd name="connsiteY2" fmla="*/ 487295 h 974589"/>
                <a:gd name="connsiteX3" fmla="*/ 499499 w 998997"/>
                <a:gd name="connsiteY3" fmla="*/ 974589 h 974589"/>
                <a:gd name="connsiteX4" fmla="*/ 0 w 998997"/>
                <a:gd name="connsiteY4" fmla="*/ 487295 h 974589"/>
                <a:gd name="connsiteX5" fmla="*/ 760601 w 998997"/>
                <a:gd name="connsiteY5" fmla="*/ 487295 h 974589"/>
                <a:gd name="connsiteX6" fmla="*/ 499499 w 998997"/>
                <a:gd name="connsiteY6" fmla="*/ 203984 h 974589"/>
                <a:gd name="connsiteX7" fmla="*/ 238397 w 998997"/>
                <a:gd name="connsiteY7" fmla="*/ 487295 h 974589"/>
                <a:gd name="connsiteX8" fmla="*/ 499499 w 998997"/>
                <a:gd name="connsiteY8" fmla="*/ 770605 h 974589"/>
                <a:gd name="connsiteX9" fmla="*/ 760601 w 998997"/>
                <a:gd name="connsiteY9" fmla="*/ 487295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997" h="974589">
                  <a:moveTo>
                    <a:pt x="0" y="487295"/>
                  </a:moveTo>
                  <a:cubicBezTo>
                    <a:pt x="0" y="203984"/>
                    <a:pt x="215693" y="0"/>
                    <a:pt x="499499" y="0"/>
                  </a:cubicBezTo>
                  <a:cubicBezTo>
                    <a:pt x="783305" y="0"/>
                    <a:pt x="998997" y="203984"/>
                    <a:pt x="998997" y="487295"/>
                  </a:cubicBezTo>
                  <a:cubicBezTo>
                    <a:pt x="998997" y="770605"/>
                    <a:pt x="783305" y="974589"/>
                    <a:pt x="499499" y="974589"/>
                  </a:cubicBezTo>
                  <a:cubicBezTo>
                    <a:pt x="215693" y="974589"/>
                    <a:pt x="0" y="770605"/>
                    <a:pt x="0" y="487295"/>
                  </a:cubicBezTo>
                  <a:close/>
                  <a:moveTo>
                    <a:pt x="760601" y="487295"/>
                  </a:moveTo>
                  <a:cubicBezTo>
                    <a:pt x="760601" y="317308"/>
                    <a:pt x="652754" y="203984"/>
                    <a:pt x="499499" y="203984"/>
                  </a:cubicBezTo>
                  <a:cubicBezTo>
                    <a:pt x="346243" y="203984"/>
                    <a:pt x="238397" y="317308"/>
                    <a:pt x="238397" y="487295"/>
                  </a:cubicBezTo>
                  <a:cubicBezTo>
                    <a:pt x="238397" y="657281"/>
                    <a:pt x="346243" y="770605"/>
                    <a:pt x="499499" y="770605"/>
                  </a:cubicBezTo>
                  <a:cubicBezTo>
                    <a:pt x="658430" y="770605"/>
                    <a:pt x="760601" y="657281"/>
                    <a:pt x="760601" y="487295"/>
                  </a:cubicBezTo>
                  <a:close/>
                </a:path>
              </a:pathLst>
            </a:custGeom>
            <a:solidFill>
              <a:srgbClr val="FFFFFF"/>
            </a:solidFill>
            <a:ln w="5676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42EC23-B2E5-D9AC-5645-FAB4830941C9}"/>
                </a:ext>
              </a:extLst>
            </p:cNvPr>
            <p:cNvSpPr/>
            <p:nvPr/>
          </p:nvSpPr>
          <p:spPr>
            <a:xfrm>
              <a:off x="7493881" y="891932"/>
              <a:ext cx="834390" cy="957590"/>
            </a:xfrm>
            <a:custGeom>
              <a:avLst/>
              <a:gdLst>
                <a:gd name="connsiteX0" fmla="*/ 0 w 834390"/>
                <a:gd name="connsiteY0" fmla="*/ 929260 h 957590"/>
                <a:gd name="connsiteX1" fmla="*/ 0 w 834390"/>
                <a:gd name="connsiteY1" fmla="*/ 33997 h 957590"/>
                <a:gd name="connsiteX2" fmla="*/ 17029 w 834390"/>
                <a:gd name="connsiteY2" fmla="*/ 16999 h 957590"/>
                <a:gd name="connsiteX3" fmla="*/ 204340 w 834390"/>
                <a:gd name="connsiteY3" fmla="*/ 16999 h 957590"/>
                <a:gd name="connsiteX4" fmla="*/ 221369 w 834390"/>
                <a:gd name="connsiteY4" fmla="*/ 33997 h 957590"/>
                <a:gd name="connsiteX5" fmla="*/ 221369 w 834390"/>
                <a:gd name="connsiteY5" fmla="*/ 101992 h 957590"/>
                <a:gd name="connsiteX6" fmla="*/ 505175 w 834390"/>
                <a:gd name="connsiteY6" fmla="*/ 0 h 957590"/>
                <a:gd name="connsiteX7" fmla="*/ 834390 w 834390"/>
                <a:gd name="connsiteY7" fmla="*/ 317308 h 957590"/>
                <a:gd name="connsiteX8" fmla="*/ 834390 w 834390"/>
                <a:gd name="connsiteY8" fmla="*/ 934926 h 957590"/>
                <a:gd name="connsiteX9" fmla="*/ 817362 w 834390"/>
                <a:gd name="connsiteY9" fmla="*/ 951924 h 957590"/>
                <a:gd name="connsiteX10" fmla="*/ 630050 w 834390"/>
                <a:gd name="connsiteY10" fmla="*/ 951924 h 957590"/>
                <a:gd name="connsiteX11" fmla="*/ 613021 w 834390"/>
                <a:gd name="connsiteY11" fmla="*/ 934926 h 957590"/>
                <a:gd name="connsiteX12" fmla="*/ 613021 w 834390"/>
                <a:gd name="connsiteY12" fmla="*/ 396635 h 957590"/>
                <a:gd name="connsiteX13" fmla="*/ 454090 w 834390"/>
                <a:gd name="connsiteY13" fmla="*/ 203984 h 957590"/>
                <a:gd name="connsiteX14" fmla="*/ 232721 w 834390"/>
                <a:gd name="connsiteY14" fmla="*/ 515626 h 957590"/>
                <a:gd name="connsiteX15" fmla="*/ 232721 w 834390"/>
                <a:gd name="connsiteY15" fmla="*/ 940592 h 957590"/>
                <a:gd name="connsiteX16" fmla="*/ 215693 w 834390"/>
                <a:gd name="connsiteY16" fmla="*/ 957591 h 957590"/>
                <a:gd name="connsiteX17" fmla="*/ 28381 w 834390"/>
                <a:gd name="connsiteY17" fmla="*/ 957591 h 957590"/>
                <a:gd name="connsiteX18" fmla="*/ 0 w 834390"/>
                <a:gd name="connsiteY18" fmla="*/ 929260 h 95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4390" h="957590">
                  <a:moveTo>
                    <a:pt x="0" y="929260"/>
                  </a:moveTo>
                  <a:lnTo>
                    <a:pt x="0" y="33997"/>
                  </a:lnTo>
                  <a:cubicBezTo>
                    <a:pt x="0" y="22665"/>
                    <a:pt x="5676" y="16999"/>
                    <a:pt x="17029" y="16999"/>
                  </a:cubicBezTo>
                  <a:lnTo>
                    <a:pt x="204340" y="16999"/>
                  </a:lnTo>
                  <a:cubicBezTo>
                    <a:pt x="215693" y="16999"/>
                    <a:pt x="221369" y="22665"/>
                    <a:pt x="221369" y="33997"/>
                  </a:cubicBezTo>
                  <a:lnTo>
                    <a:pt x="221369" y="101992"/>
                  </a:lnTo>
                  <a:cubicBezTo>
                    <a:pt x="295159" y="39664"/>
                    <a:pt x="385977" y="0"/>
                    <a:pt x="505175" y="0"/>
                  </a:cubicBezTo>
                  <a:cubicBezTo>
                    <a:pt x="709516" y="0"/>
                    <a:pt x="834390" y="118991"/>
                    <a:pt x="834390" y="317308"/>
                  </a:cubicBezTo>
                  <a:lnTo>
                    <a:pt x="834390" y="934926"/>
                  </a:lnTo>
                  <a:cubicBezTo>
                    <a:pt x="834390" y="946258"/>
                    <a:pt x="828714" y="951924"/>
                    <a:pt x="817362" y="951924"/>
                  </a:cubicBezTo>
                  <a:lnTo>
                    <a:pt x="630050" y="951924"/>
                  </a:lnTo>
                  <a:cubicBezTo>
                    <a:pt x="618697" y="951924"/>
                    <a:pt x="613021" y="946258"/>
                    <a:pt x="613021" y="934926"/>
                  </a:cubicBezTo>
                  <a:lnTo>
                    <a:pt x="613021" y="396635"/>
                  </a:lnTo>
                  <a:cubicBezTo>
                    <a:pt x="613021" y="254980"/>
                    <a:pt x="556260" y="203984"/>
                    <a:pt x="454090" y="203984"/>
                  </a:cubicBezTo>
                  <a:cubicBezTo>
                    <a:pt x="334891" y="203984"/>
                    <a:pt x="232721" y="294643"/>
                    <a:pt x="232721" y="515626"/>
                  </a:cubicBezTo>
                  <a:lnTo>
                    <a:pt x="232721" y="940592"/>
                  </a:lnTo>
                  <a:cubicBezTo>
                    <a:pt x="232721" y="951924"/>
                    <a:pt x="227045" y="957591"/>
                    <a:pt x="215693" y="957591"/>
                  </a:cubicBezTo>
                  <a:lnTo>
                    <a:pt x="28381" y="957591"/>
                  </a:lnTo>
                  <a:cubicBezTo>
                    <a:pt x="5676" y="951924"/>
                    <a:pt x="0" y="946258"/>
                    <a:pt x="0" y="929260"/>
                  </a:cubicBezTo>
                  <a:close/>
                </a:path>
              </a:pathLst>
            </a:custGeom>
            <a:solidFill>
              <a:srgbClr val="FFFFFF"/>
            </a:solidFill>
            <a:ln w="5676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1D01D84-9BE0-F148-448E-B7F242F7A49E}"/>
                </a:ext>
              </a:extLst>
            </p:cNvPr>
            <p:cNvSpPr/>
            <p:nvPr/>
          </p:nvSpPr>
          <p:spPr>
            <a:xfrm>
              <a:off x="8487202" y="886266"/>
              <a:ext cx="859320" cy="964000"/>
            </a:xfrm>
            <a:custGeom>
              <a:avLst/>
              <a:gdLst>
                <a:gd name="connsiteX0" fmla="*/ 0 w 859320"/>
                <a:gd name="connsiteY0" fmla="*/ 662947 h 964000"/>
                <a:gd name="connsiteX1" fmla="*/ 374624 w 859320"/>
                <a:gd name="connsiteY1" fmla="*/ 351305 h 964000"/>
                <a:gd name="connsiteX2" fmla="*/ 601668 w 859320"/>
                <a:gd name="connsiteY2" fmla="*/ 390969 h 964000"/>
                <a:gd name="connsiteX3" fmla="*/ 601668 w 859320"/>
                <a:gd name="connsiteY3" fmla="*/ 362638 h 964000"/>
                <a:gd name="connsiteX4" fmla="*/ 425709 w 859320"/>
                <a:gd name="connsiteY4" fmla="*/ 203984 h 964000"/>
                <a:gd name="connsiteX5" fmla="*/ 255426 w 859320"/>
                <a:gd name="connsiteY5" fmla="*/ 288977 h 964000"/>
                <a:gd name="connsiteX6" fmla="*/ 227045 w 859320"/>
                <a:gd name="connsiteY6" fmla="*/ 305976 h 964000"/>
                <a:gd name="connsiteX7" fmla="*/ 39733 w 859320"/>
                <a:gd name="connsiteY7" fmla="*/ 305976 h 964000"/>
                <a:gd name="connsiteX8" fmla="*/ 28381 w 859320"/>
                <a:gd name="connsiteY8" fmla="*/ 294643 h 964000"/>
                <a:gd name="connsiteX9" fmla="*/ 28381 w 859320"/>
                <a:gd name="connsiteY9" fmla="*/ 277644 h 964000"/>
                <a:gd name="connsiteX10" fmla="*/ 425709 w 859320"/>
                <a:gd name="connsiteY10" fmla="*/ 0 h 964000"/>
                <a:gd name="connsiteX11" fmla="*/ 823038 w 859320"/>
                <a:gd name="connsiteY11" fmla="*/ 356972 h 964000"/>
                <a:gd name="connsiteX12" fmla="*/ 823038 w 859320"/>
                <a:gd name="connsiteY12" fmla="*/ 759273 h 964000"/>
                <a:gd name="connsiteX13" fmla="*/ 857094 w 859320"/>
                <a:gd name="connsiteY13" fmla="*/ 929259 h 964000"/>
                <a:gd name="connsiteX14" fmla="*/ 845742 w 859320"/>
                <a:gd name="connsiteY14" fmla="*/ 946258 h 964000"/>
                <a:gd name="connsiteX15" fmla="*/ 618697 w 859320"/>
                <a:gd name="connsiteY15" fmla="*/ 946258 h 964000"/>
                <a:gd name="connsiteX16" fmla="*/ 601668 w 859320"/>
                <a:gd name="connsiteY16" fmla="*/ 929259 h 964000"/>
                <a:gd name="connsiteX17" fmla="*/ 601668 w 859320"/>
                <a:gd name="connsiteY17" fmla="*/ 872597 h 964000"/>
                <a:gd name="connsiteX18" fmla="*/ 334891 w 859320"/>
                <a:gd name="connsiteY18" fmla="*/ 963257 h 964000"/>
                <a:gd name="connsiteX19" fmla="*/ 0 w 859320"/>
                <a:gd name="connsiteY19" fmla="*/ 662947 h 964000"/>
                <a:gd name="connsiteX20" fmla="*/ 601668 w 859320"/>
                <a:gd name="connsiteY20" fmla="*/ 577954 h 964000"/>
                <a:gd name="connsiteX21" fmla="*/ 380300 w 859320"/>
                <a:gd name="connsiteY21" fmla="*/ 538291 h 964000"/>
                <a:gd name="connsiteX22" fmla="*/ 210016 w 859320"/>
                <a:gd name="connsiteY22" fmla="*/ 657281 h 964000"/>
                <a:gd name="connsiteX23" fmla="*/ 374624 w 859320"/>
                <a:gd name="connsiteY23" fmla="*/ 770605 h 964000"/>
                <a:gd name="connsiteX24" fmla="*/ 601668 w 859320"/>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0" h="964000">
                  <a:moveTo>
                    <a:pt x="0" y="662947"/>
                  </a:moveTo>
                  <a:cubicBezTo>
                    <a:pt x="0" y="458963"/>
                    <a:pt x="170284" y="351305"/>
                    <a:pt x="374624" y="351305"/>
                  </a:cubicBezTo>
                  <a:cubicBezTo>
                    <a:pt x="454090" y="351305"/>
                    <a:pt x="539232" y="368304"/>
                    <a:pt x="601668" y="390969"/>
                  </a:cubicBezTo>
                  <a:lnTo>
                    <a:pt x="601668" y="362638"/>
                  </a:lnTo>
                  <a:cubicBezTo>
                    <a:pt x="601668"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6" y="305976"/>
                    <a:pt x="28381" y="300309"/>
                    <a:pt x="28381" y="294643"/>
                  </a:cubicBezTo>
                  <a:cubicBezTo>
                    <a:pt x="28381" y="288977"/>
                    <a:pt x="28381" y="283311"/>
                    <a:pt x="28381" y="277644"/>
                  </a:cubicBezTo>
                  <a:cubicBezTo>
                    <a:pt x="62437" y="124657"/>
                    <a:pt x="204340" y="0"/>
                    <a:pt x="425709" y="0"/>
                  </a:cubicBezTo>
                  <a:cubicBezTo>
                    <a:pt x="664106" y="0"/>
                    <a:pt x="823038" y="135989"/>
                    <a:pt x="823038" y="356972"/>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8" y="940592"/>
                    <a:pt x="601668" y="929259"/>
                  </a:cubicBezTo>
                  <a:lnTo>
                    <a:pt x="601668" y="872597"/>
                  </a:lnTo>
                  <a:cubicBezTo>
                    <a:pt x="544907" y="917927"/>
                    <a:pt x="471117" y="963257"/>
                    <a:pt x="334891" y="963257"/>
                  </a:cubicBezTo>
                  <a:cubicBezTo>
                    <a:pt x="147579" y="974589"/>
                    <a:pt x="0" y="855599"/>
                    <a:pt x="0" y="662947"/>
                  </a:cubicBezTo>
                  <a:close/>
                  <a:moveTo>
                    <a:pt x="601668" y="577954"/>
                  </a:moveTo>
                  <a:cubicBezTo>
                    <a:pt x="522203" y="555289"/>
                    <a:pt x="465442" y="538291"/>
                    <a:pt x="380300" y="538291"/>
                  </a:cubicBezTo>
                  <a:cubicBezTo>
                    <a:pt x="289482" y="538291"/>
                    <a:pt x="210016" y="577954"/>
                    <a:pt x="210016" y="657281"/>
                  </a:cubicBezTo>
                  <a:cubicBezTo>
                    <a:pt x="210016" y="730942"/>
                    <a:pt x="272453" y="770605"/>
                    <a:pt x="374624" y="770605"/>
                  </a:cubicBezTo>
                  <a:cubicBezTo>
                    <a:pt x="493822" y="770605"/>
                    <a:pt x="601668" y="696945"/>
                    <a:pt x="601668" y="577954"/>
                  </a:cubicBezTo>
                  <a:close/>
                </a:path>
              </a:pathLst>
            </a:custGeom>
            <a:solidFill>
              <a:srgbClr val="FFFFFF"/>
            </a:solidFill>
            <a:ln w="5676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FB92E8D-82F9-EEBD-231F-BE0ECF6ABEE5}"/>
                </a:ext>
              </a:extLst>
            </p:cNvPr>
            <p:cNvSpPr/>
            <p:nvPr/>
          </p:nvSpPr>
          <p:spPr>
            <a:xfrm>
              <a:off x="9531609" y="540626"/>
              <a:ext cx="221368" cy="1299688"/>
            </a:xfrm>
            <a:custGeom>
              <a:avLst/>
              <a:gdLst>
                <a:gd name="connsiteX0" fmla="*/ 0 w 221368"/>
                <a:gd name="connsiteY0" fmla="*/ 1280565 h 1299688"/>
                <a:gd name="connsiteX1" fmla="*/ 0 w 221368"/>
                <a:gd name="connsiteY1" fmla="*/ 16999 h 1299688"/>
                <a:gd name="connsiteX2" fmla="*/ 17029 w 221368"/>
                <a:gd name="connsiteY2" fmla="*/ 0 h 1299688"/>
                <a:gd name="connsiteX3" fmla="*/ 204341 w 221368"/>
                <a:gd name="connsiteY3" fmla="*/ 0 h 1299688"/>
                <a:gd name="connsiteX4" fmla="*/ 221368 w 221368"/>
                <a:gd name="connsiteY4" fmla="*/ 16999 h 1299688"/>
                <a:gd name="connsiteX5" fmla="*/ 221368 w 221368"/>
                <a:gd name="connsiteY5" fmla="*/ 1280565 h 1299688"/>
                <a:gd name="connsiteX6" fmla="*/ 204341 w 221368"/>
                <a:gd name="connsiteY6" fmla="*/ 1297564 h 1299688"/>
                <a:gd name="connsiteX7" fmla="*/ 17029 w 221368"/>
                <a:gd name="connsiteY7" fmla="*/ 1297564 h 1299688"/>
                <a:gd name="connsiteX8" fmla="*/ 0 w 221368"/>
                <a:gd name="connsiteY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68" h="1299688">
                  <a:moveTo>
                    <a:pt x="0" y="1280565"/>
                  </a:moveTo>
                  <a:lnTo>
                    <a:pt x="0" y="16999"/>
                  </a:lnTo>
                  <a:cubicBezTo>
                    <a:pt x="0" y="5666"/>
                    <a:pt x="5676" y="0"/>
                    <a:pt x="17029" y="0"/>
                  </a:cubicBezTo>
                  <a:lnTo>
                    <a:pt x="204341" y="0"/>
                  </a:lnTo>
                  <a:cubicBezTo>
                    <a:pt x="215693" y="0"/>
                    <a:pt x="221368" y="5666"/>
                    <a:pt x="221368" y="16999"/>
                  </a:cubicBezTo>
                  <a:lnTo>
                    <a:pt x="221368" y="1280565"/>
                  </a:lnTo>
                  <a:cubicBezTo>
                    <a:pt x="221368" y="1291898"/>
                    <a:pt x="215693" y="1297564"/>
                    <a:pt x="204341" y="1297564"/>
                  </a:cubicBezTo>
                  <a:lnTo>
                    <a:pt x="17029" y="1297564"/>
                  </a:lnTo>
                  <a:cubicBezTo>
                    <a:pt x="5676" y="1303230"/>
                    <a:pt x="0" y="1297564"/>
                    <a:pt x="0" y="1280565"/>
                  </a:cubicBezTo>
                  <a:close/>
                </a:path>
              </a:pathLst>
            </a:custGeom>
            <a:solidFill>
              <a:srgbClr val="FFFFFF"/>
            </a:solidFill>
            <a:ln w="5676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92DC31E-DEB0-AB1E-9003-EFCCEEED1456}"/>
                </a:ext>
              </a:extLst>
            </p:cNvPr>
            <p:cNvSpPr/>
            <p:nvPr/>
          </p:nvSpPr>
          <p:spPr>
            <a:xfrm>
              <a:off x="2890545" y="2161164"/>
              <a:ext cx="885475" cy="1303229"/>
            </a:xfrm>
            <a:custGeom>
              <a:avLst/>
              <a:gdLst>
                <a:gd name="connsiteX0" fmla="*/ 0 w 885475"/>
                <a:gd name="connsiteY0" fmla="*/ 1280565 h 1303229"/>
                <a:gd name="connsiteX1" fmla="*/ 0 w 885475"/>
                <a:gd name="connsiteY1" fmla="*/ 16999 h 1303229"/>
                <a:gd name="connsiteX2" fmla="*/ 17028 w 885475"/>
                <a:gd name="connsiteY2" fmla="*/ 0 h 1303229"/>
                <a:gd name="connsiteX3" fmla="*/ 215693 w 885475"/>
                <a:gd name="connsiteY3" fmla="*/ 0 h 1303229"/>
                <a:gd name="connsiteX4" fmla="*/ 232721 w 885475"/>
                <a:gd name="connsiteY4" fmla="*/ 16999 h 1303229"/>
                <a:gd name="connsiteX5" fmla="*/ 232721 w 885475"/>
                <a:gd name="connsiteY5" fmla="*/ 1087914 h 1303229"/>
                <a:gd name="connsiteX6" fmla="*/ 868447 w 885475"/>
                <a:gd name="connsiteY6" fmla="*/ 1087914 h 1303229"/>
                <a:gd name="connsiteX7" fmla="*/ 885475 w 885475"/>
                <a:gd name="connsiteY7" fmla="*/ 1104912 h 1303229"/>
                <a:gd name="connsiteX8" fmla="*/ 885475 w 885475"/>
                <a:gd name="connsiteY8" fmla="*/ 1286231 h 1303229"/>
                <a:gd name="connsiteX9" fmla="*/ 868447 w 885475"/>
                <a:gd name="connsiteY9" fmla="*/ 1303230 h 1303229"/>
                <a:gd name="connsiteX10" fmla="*/ 17028 w 885475"/>
                <a:gd name="connsiteY10" fmla="*/ 1303230 h 1303229"/>
                <a:gd name="connsiteX11" fmla="*/ 0 w 885475"/>
                <a:gd name="connsiteY11" fmla="*/ 1280565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475" h="1303229">
                  <a:moveTo>
                    <a:pt x="0" y="1280565"/>
                  </a:moveTo>
                  <a:lnTo>
                    <a:pt x="0" y="16999"/>
                  </a:lnTo>
                  <a:cubicBezTo>
                    <a:pt x="0" y="5667"/>
                    <a:pt x="5676" y="0"/>
                    <a:pt x="17028" y="0"/>
                  </a:cubicBezTo>
                  <a:lnTo>
                    <a:pt x="215693" y="0"/>
                  </a:lnTo>
                  <a:cubicBezTo>
                    <a:pt x="227045" y="0"/>
                    <a:pt x="232721" y="5667"/>
                    <a:pt x="232721" y="16999"/>
                  </a:cubicBezTo>
                  <a:lnTo>
                    <a:pt x="232721" y="1087914"/>
                  </a:lnTo>
                  <a:lnTo>
                    <a:pt x="868447" y="1087914"/>
                  </a:lnTo>
                  <a:cubicBezTo>
                    <a:pt x="879799" y="1087914"/>
                    <a:pt x="885475" y="1093580"/>
                    <a:pt x="885475" y="1104912"/>
                  </a:cubicBezTo>
                  <a:lnTo>
                    <a:pt x="885475" y="1286231"/>
                  </a:lnTo>
                  <a:cubicBezTo>
                    <a:pt x="885475" y="1297564"/>
                    <a:pt x="879799" y="1303230"/>
                    <a:pt x="868447" y="1303230"/>
                  </a:cubicBezTo>
                  <a:lnTo>
                    <a:pt x="17028" y="1303230"/>
                  </a:lnTo>
                  <a:cubicBezTo>
                    <a:pt x="5676" y="1303230"/>
                    <a:pt x="0" y="1297564"/>
                    <a:pt x="0" y="1280565"/>
                  </a:cubicBezTo>
                  <a:close/>
                </a:path>
              </a:pathLst>
            </a:custGeom>
            <a:solidFill>
              <a:srgbClr val="FFFFFF"/>
            </a:solidFill>
            <a:ln w="5676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D88F2D-F129-ACCF-F869-C271083FE781}"/>
                </a:ext>
              </a:extLst>
            </p:cNvPr>
            <p:cNvSpPr/>
            <p:nvPr/>
          </p:nvSpPr>
          <p:spPr>
            <a:xfrm>
              <a:off x="3923600" y="2161164"/>
              <a:ext cx="244073" cy="1299688"/>
            </a:xfrm>
            <a:custGeom>
              <a:avLst/>
              <a:gdLst>
                <a:gd name="connsiteX0" fmla="*/ 0 w 244073"/>
                <a:gd name="connsiteY0" fmla="*/ 226649 h 1299688"/>
                <a:gd name="connsiteX1" fmla="*/ 0 w 244073"/>
                <a:gd name="connsiteY1" fmla="*/ 16999 h 1299688"/>
                <a:gd name="connsiteX2" fmla="*/ 17028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8 w 244073"/>
                <a:gd name="connsiteY7" fmla="*/ 243647 h 1299688"/>
                <a:gd name="connsiteX8" fmla="*/ 0 w 244073"/>
                <a:gd name="connsiteY8" fmla="*/ 226649 h 1299688"/>
                <a:gd name="connsiteX9" fmla="*/ 11352 w 244073"/>
                <a:gd name="connsiteY9" fmla="*/ 1280565 h 1299688"/>
                <a:gd name="connsiteX10" fmla="*/ 11352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2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7"/>
                    <a:pt x="5676" y="0"/>
                    <a:pt x="17028" y="0"/>
                  </a:cubicBezTo>
                  <a:lnTo>
                    <a:pt x="227045" y="0"/>
                  </a:lnTo>
                  <a:cubicBezTo>
                    <a:pt x="238397" y="0"/>
                    <a:pt x="244073" y="5667"/>
                    <a:pt x="244073" y="16999"/>
                  </a:cubicBezTo>
                  <a:lnTo>
                    <a:pt x="244073" y="226649"/>
                  </a:lnTo>
                  <a:cubicBezTo>
                    <a:pt x="244073" y="237981"/>
                    <a:pt x="238397" y="243647"/>
                    <a:pt x="227045" y="243647"/>
                  </a:cubicBezTo>
                  <a:lnTo>
                    <a:pt x="17028" y="243647"/>
                  </a:lnTo>
                  <a:cubicBezTo>
                    <a:pt x="5676" y="249314"/>
                    <a:pt x="0" y="243647"/>
                    <a:pt x="0" y="226649"/>
                  </a:cubicBezTo>
                  <a:close/>
                  <a:moveTo>
                    <a:pt x="11352" y="1280565"/>
                  </a:moveTo>
                  <a:lnTo>
                    <a:pt x="11352" y="385303"/>
                  </a:lnTo>
                  <a:cubicBezTo>
                    <a:pt x="11352" y="373971"/>
                    <a:pt x="17028" y="368304"/>
                    <a:pt x="28381" y="368304"/>
                  </a:cubicBezTo>
                  <a:lnTo>
                    <a:pt x="215693" y="368304"/>
                  </a:lnTo>
                  <a:cubicBezTo>
                    <a:pt x="227045" y="368304"/>
                    <a:pt x="232721" y="373971"/>
                    <a:pt x="232721" y="385303"/>
                  </a:cubicBezTo>
                  <a:lnTo>
                    <a:pt x="232721" y="1280565"/>
                  </a:lnTo>
                  <a:cubicBezTo>
                    <a:pt x="232721" y="1291898"/>
                    <a:pt x="227045" y="1297564"/>
                    <a:pt x="215693" y="1297564"/>
                  </a:cubicBezTo>
                  <a:lnTo>
                    <a:pt x="28381" y="1297564"/>
                  </a:lnTo>
                  <a:cubicBezTo>
                    <a:pt x="17028" y="1303230"/>
                    <a:pt x="11352" y="1297564"/>
                    <a:pt x="11352" y="1280565"/>
                  </a:cubicBezTo>
                  <a:close/>
                </a:path>
              </a:pathLst>
            </a:custGeom>
            <a:solidFill>
              <a:srgbClr val="FFFFFF"/>
            </a:solidFill>
            <a:ln w="5676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4F9DB2C-26D9-A629-636B-47F11BF3867F}"/>
                </a:ext>
              </a:extLst>
            </p:cNvPr>
            <p:cNvSpPr/>
            <p:nvPr/>
          </p:nvSpPr>
          <p:spPr>
            <a:xfrm>
              <a:off x="4303900" y="2246157"/>
              <a:ext cx="715191" cy="1229781"/>
            </a:xfrm>
            <a:custGeom>
              <a:avLst/>
              <a:gdLst>
                <a:gd name="connsiteX0" fmla="*/ 175960 w 715191"/>
                <a:gd name="connsiteY0" fmla="*/ 923593 h 1229781"/>
                <a:gd name="connsiteX1" fmla="*/ 175960 w 715191"/>
                <a:gd name="connsiteY1" fmla="*/ 481628 h 1229781"/>
                <a:gd name="connsiteX2" fmla="*/ 17028 w 715191"/>
                <a:gd name="connsiteY2" fmla="*/ 481628 h 1229781"/>
                <a:gd name="connsiteX3" fmla="*/ 0 w 715191"/>
                <a:gd name="connsiteY3" fmla="*/ 464630 h 1229781"/>
                <a:gd name="connsiteX4" fmla="*/ 0 w 715191"/>
                <a:gd name="connsiteY4" fmla="*/ 300310 h 1229781"/>
                <a:gd name="connsiteX5" fmla="*/ 17028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79 w 715191"/>
                <a:gd name="connsiteY18" fmla="*/ 1031252 h 1229781"/>
                <a:gd name="connsiteX19" fmla="*/ 686811 w 715191"/>
                <a:gd name="connsiteY19" fmla="*/ 1002921 h 1229781"/>
                <a:gd name="connsiteX20" fmla="*/ 703839 w 715191"/>
                <a:gd name="connsiteY20" fmla="*/ 997254 h 1229781"/>
                <a:gd name="connsiteX21" fmla="*/ 715191 w 715191"/>
                <a:gd name="connsiteY21" fmla="*/ 1014253 h 1229781"/>
                <a:gd name="connsiteX22" fmla="*/ 715191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8" y="481628"/>
                  </a:lnTo>
                  <a:cubicBezTo>
                    <a:pt x="5676" y="481628"/>
                    <a:pt x="0" y="475962"/>
                    <a:pt x="0" y="464630"/>
                  </a:cubicBezTo>
                  <a:lnTo>
                    <a:pt x="0" y="300310"/>
                  </a:lnTo>
                  <a:cubicBezTo>
                    <a:pt x="0" y="288977"/>
                    <a:pt x="5676" y="283311"/>
                    <a:pt x="17028" y="283311"/>
                  </a:cubicBezTo>
                  <a:lnTo>
                    <a:pt x="175960" y="283311"/>
                  </a:lnTo>
                  <a:lnTo>
                    <a:pt x="175960" y="16999"/>
                  </a:lnTo>
                  <a:cubicBezTo>
                    <a:pt x="175960" y="5667"/>
                    <a:pt x="181636" y="0"/>
                    <a:pt x="192988" y="0"/>
                  </a:cubicBezTo>
                  <a:lnTo>
                    <a:pt x="380300" y="0"/>
                  </a:lnTo>
                  <a:cubicBezTo>
                    <a:pt x="391653" y="0"/>
                    <a:pt x="397329" y="5667"/>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5" y="1031252"/>
                    <a:pt x="527879" y="1031252"/>
                  </a:cubicBezTo>
                  <a:cubicBezTo>
                    <a:pt x="584640" y="1031252"/>
                    <a:pt x="624374" y="1025586"/>
                    <a:pt x="686811" y="1002921"/>
                  </a:cubicBezTo>
                  <a:cubicBezTo>
                    <a:pt x="692487" y="1002921"/>
                    <a:pt x="698163" y="997254"/>
                    <a:pt x="703839" y="997254"/>
                  </a:cubicBezTo>
                  <a:cubicBezTo>
                    <a:pt x="715191" y="997254"/>
                    <a:pt x="715191" y="1002921"/>
                    <a:pt x="715191" y="1014253"/>
                  </a:cubicBezTo>
                  <a:lnTo>
                    <a:pt x="715191" y="1167241"/>
                  </a:lnTo>
                  <a:cubicBezTo>
                    <a:pt x="715191" y="1184239"/>
                    <a:pt x="715191" y="1195572"/>
                    <a:pt x="698163" y="1201238"/>
                  </a:cubicBezTo>
                  <a:cubicBezTo>
                    <a:pt x="641402" y="1223903"/>
                    <a:pt x="556260" y="1229569"/>
                    <a:pt x="482470" y="1229569"/>
                  </a:cubicBezTo>
                  <a:cubicBezTo>
                    <a:pt x="312187" y="1235235"/>
                    <a:pt x="175960" y="1127577"/>
                    <a:pt x="175960" y="923593"/>
                  </a:cubicBezTo>
                  <a:close/>
                </a:path>
              </a:pathLst>
            </a:custGeom>
            <a:solidFill>
              <a:srgbClr val="FFFFFF"/>
            </a:solidFill>
            <a:ln w="5676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36FD615-F6B2-0438-41CC-3E10C5DDEACE}"/>
                </a:ext>
              </a:extLst>
            </p:cNvPr>
            <p:cNvSpPr/>
            <p:nvPr/>
          </p:nvSpPr>
          <p:spPr>
            <a:xfrm>
              <a:off x="5121262" y="2506803"/>
              <a:ext cx="964940" cy="969041"/>
            </a:xfrm>
            <a:custGeom>
              <a:avLst/>
              <a:gdLst>
                <a:gd name="connsiteX0" fmla="*/ 0 w 964940"/>
                <a:gd name="connsiteY0" fmla="*/ 487295 h 969041"/>
                <a:gd name="connsiteX1" fmla="*/ 482470 w 964940"/>
                <a:gd name="connsiteY1" fmla="*/ 0 h 969041"/>
                <a:gd name="connsiteX2" fmla="*/ 964941 w 964940"/>
                <a:gd name="connsiteY2" fmla="*/ 504293 h 969041"/>
                <a:gd name="connsiteX3" fmla="*/ 964941 w 964940"/>
                <a:gd name="connsiteY3" fmla="*/ 538291 h 969041"/>
                <a:gd name="connsiteX4" fmla="*/ 947912 w 964940"/>
                <a:gd name="connsiteY4" fmla="*/ 555289 h 969041"/>
                <a:gd name="connsiteX5" fmla="*/ 238397 w 964940"/>
                <a:gd name="connsiteY5" fmla="*/ 555289 h 969041"/>
                <a:gd name="connsiteX6" fmla="*/ 482470 w 964940"/>
                <a:gd name="connsiteY6" fmla="*/ 770605 h 969041"/>
                <a:gd name="connsiteX7" fmla="*/ 709515 w 964940"/>
                <a:gd name="connsiteY7" fmla="*/ 657281 h 969041"/>
                <a:gd name="connsiteX8" fmla="*/ 737896 w 964940"/>
                <a:gd name="connsiteY8" fmla="*/ 640282 h 969041"/>
                <a:gd name="connsiteX9" fmla="*/ 930884 w 964940"/>
                <a:gd name="connsiteY9" fmla="*/ 640282 h 969041"/>
                <a:gd name="connsiteX10" fmla="*/ 942236 w 964940"/>
                <a:gd name="connsiteY10" fmla="*/ 651615 h 969041"/>
                <a:gd name="connsiteX11" fmla="*/ 936560 w 964940"/>
                <a:gd name="connsiteY11" fmla="*/ 668613 h 969041"/>
                <a:gd name="connsiteX12" fmla="*/ 476794 w 964940"/>
                <a:gd name="connsiteY12" fmla="*/ 968923 h 969041"/>
                <a:gd name="connsiteX13" fmla="*/ 0 w 964940"/>
                <a:gd name="connsiteY13" fmla="*/ 487295 h 969041"/>
                <a:gd name="connsiteX14" fmla="*/ 726543 w 964940"/>
                <a:gd name="connsiteY14" fmla="*/ 373970 h 969041"/>
                <a:gd name="connsiteX15" fmla="*/ 482470 w 964940"/>
                <a:gd name="connsiteY15" fmla="*/ 203984 h 969041"/>
                <a:gd name="connsiteX16" fmla="*/ 244073 w 964940"/>
                <a:gd name="connsiteY16" fmla="*/ 373970 h 969041"/>
                <a:gd name="connsiteX17" fmla="*/ 726543 w 964940"/>
                <a:gd name="connsiteY17" fmla="*/ 373970 h 96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940" h="969041">
                  <a:moveTo>
                    <a:pt x="0" y="487295"/>
                  </a:moveTo>
                  <a:cubicBezTo>
                    <a:pt x="0" y="198318"/>
                    <a:pt x="215692" y="0"/>
                    <a:pt x="482470" y="0"/>
                  </a:cubicBezTo>
                  <a:cubicBezTo>
                    <a:pt x="788981" y="0"/>
                    <a:pt x="964941" y="232315"/>
                    <a:pt x="964941" y="504293"/>
                  </a:cubicBezTo>
                  <a:lnTo>
                    <a:pt x="964941" y="538291"/>
                  </a:lnTo>
                  <a:cubicBezTo>
                    <a:pt x="964941" y="549623"/>
                    <a:pt x="959264" y="555289"/>
                    <a:pt x="947912" y="555289"/>
                  </a:cubicBezTo>
                  <a:lnTo>
                    <a:pt x="238397" y="555289"/>
                  </a:lnTo>
                  <a:cubicBezTo>
                    <a:pt x="255426" y="679946"/>
                    <a:pt x="346243" y="770605"/>
                    <a:pt x="482470" y="770605"/>
                  </a:cubicBezTo>
                  <a:cubicBezTo>
                    <a:pt x="590316" y="770605"/>
                    <a:pt x="664106" y="736608"/>
                    <a:pt x="709515" y="657281"/>
                  </a:cubicBezTo>
                  <a:cubicBezTo>
                    <a:pt x="720867" y="640282"/>
                    <a:pt x="720867" y="640282"/>
                    <a:pt x="737896" y="640282"/>
                  </a:cubicBezTo>
                  <a:lnTo>
                    <a:pt x="930884" y="640282"/>
                  </a:lnTo>
                  <a:cubicBezTo>
                    <a:pt x="942236" y="640282"/>
                    <a:pt x="942236" y="645948"/>
                    <a:pt x="942236" y="651615"/>
                  </a:cubicBezTo>
                  <a:cubicBezTo>
                    <a:pt x="942236" y="657281"/>
                    <a:pt x="942236" y="657281"/>
                    <a:pt x="936560" y="668613"/>
                  </a:cubicBezTo>
                  <a:cubicBezTo>
                    <a:pt x="857094" y="872597"/>
                    <a:pt x="703839" y="968923"/>
                    <a:pt x="476794" y="968923"/>
                  </a:cubicBezTo>
                  <a:cubicBezTo>
                    <a:pt x="210016" y="974589"/>
                    <a:pt x="0" y="776271"/>
                    <a:pt x="0" y="487295"/>
                  </a:cubicBezTo>
                  <a:close/>
                  <a:moveTo>
                    <a:pt x="726543" y="373970"/>
                  </a:moveTo>
                  <a:cubicBezTo>
                    <a:pt x="692487" y="271978"/>
                    <a:pt x="613021" y="203984"/>
                    <a:pt x="482470" y="203984"/>
                  </a:cubicBezTo>
                  <a:cubicBezTo>
                    <a:pt x="374624" y="203984"/>
                    <a:pt x="283806" y="266312"/>
                    <a:pt x="244073" y="373970"/>
                  </a:cubicBezTo>
                  <a:lnTo>
                    <a:pt x="726543" y="373970"/>
                  </a:lnTo>
                  <a:close/>
                </a:path>
              </a:pathLst>
            </a:custGeom>
            <a:solidFill>
              <a:srgbClr val="FFFFFF"/>
            </a:solidFill>
            <a:ln w="5676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AA5FB05-4928-0E4C-CEA3-34A575000881}"/>
                </a:ext>
              </a:extLst>
            </p:cNvPr>
            <p:cNvSpPr/>
            <p:nvPr/>
          </p:nvSpPr>
          <p:spPr>
            <a:xfrm>
              <a:off x="6233782" y="2512470"/>
              <a:ext cx="641401" cy="948382"/>
            </a:xfrm>
            <a:custGeom>
              <a:avLst/>
              <a:gdLst>
                <a:gd name="connsiteX0" fmla="*/ 0 w 641401"/>
                <a:gd name="connsiteY0" fmla="*/ 929260 h 948382"/>
                <a:gd name="connsiteX1" fmla="*/ 0 w 641401"/>
                <a:gd name="connsiteY1" fmla="*/ 33997 h 948382"/>
                <a:gd name="connsiteX2" fmla="*/ 17028 w 641401"/>
                <a:gd name="connsiteY2" fmla="*/ 16998 h 948382"/>
                <a:gd name="connsiteX3" fmla="*/ 204340 w 641401"/>
                <a:gd name="connsiteY3" fmla="*/ 16998 h 948382"/>
                <a:gd name="connsiteX4" fmla="*/ 221369 w 641401"/>
                <a:gd name="connsiteY4" fmla="*/ 33997 h 948382"/>
                <a:gd name="connsiteX5" fmla="*/ 221369 w 641401"/>
                <a:gd name="connsiteY5" fmla="*/ 84993 h 948382"/>
                <a:gd name="connsiteX6" fmla="*/ 448414 w 641401"/>
                <a:gd name="connsiteY6" fmla="*/ 0 h 948382"/>
                <a:gd name="connsiteX7" fmla="*/ 618697 w 641401"/>
                <a:gd name="connsiteY7" fmla="*/ 28331 h 948382"/>
                <a:gd name="connsiteX8" fmla="*/ 641402 w 641401"/>
                <a:gd name="connsiteY8" fmla="*/ 62328 h 948382"/>
                <a:gd name="connsiteX9" fmla="*/ 641402 w 641401"/>
                <a:gd name="connsiteY9" fmla="*/ 237981 h 948382"/>
                <a:gd name="connsiteX10" fmla="*/ 624374 w 641401"/>
                <a:gd name="connsiteY10" fmla="*/ 254980 h 948382"/>
                <a:gd name="connsiteX11" fmla="*/ 613021 w 641401"/>
                <a:gd name="connsiteY11" fmla="*/ 249314 h 948382"/>
                <a:gd name="connsiteX12" fmla="*/ 420033 w 641401"/>
                <a:gd name="connsiteY12" fmla="*/ 198318 h 948382"/>
                <a:gd name="connsiteX13" fmla="*/ 215692 w 641401"/>
                <a:gd name="connsiteY13" fmla="*/ 447631 h 948382"/>
                <a:gd name="connsiteX14" fmla="*/ 215692 w 641401"/>
                <a:gd name="connsiteY14" fmla="*/ 929260 h 948382"/>
                <a:gd name="connsiteX15" fmla="*/ 198664 w 641401"/>
                <a:gd name="connsiteY15" fmla="*/ 946258 h 948382"/>
                <a:gd name="connsiteX16" fmla="*/ 11352 w 641401"/>
                <a:gd name="connsiteY16" fmla="*/ 946258 h 948382"/>
                <a:gd name="connsiteX17" fmla="*/ 0 w 641401"/>
                <a:gd name="connsiteY17" fmla="*/ 929260 h 94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1" h="948382">
                  <a:moveTo>
                    <a:pt x="0" y="929260"/>
                  </a:moveTo>
                  <a:lnTo>
                    <a:pt x="0" y="33997"/>
                  </a:lnTo>
                  <a:cubicBezTo>
                    <a:pt x="0" y="22665"/>
                    <a:pt x="5676" y="16998"/>
                    <a:pt x="17028" y="16998"/>
                  </a:cubicBezTo>
                  <a:lnTo>
                    <a:pt x="204340" y="16998"/>
                  </a:lnTo>
                  <a:cubicBezTo>
                    <a:pt x="215692" y="16998"/>
                    <a:pt x="221369" y="22665"/>
                    <a:pt x="221369" y="33997"/>
                  </a:cubicBezTo>
                  <a:lnTo>
                    <a:pt x="221369" y="84993"/>
                  </a:lnTo>
                  <a:cubicBezTo>
                    <a:pt x="278130" y="33997"/>
                    <a:pt x="357595" y="0"/>
                    <a:pt x="448414" y="0"/>
                  </a:cubicBezTo>
                  <a:cubicBezTo>
                    <a:pt x="510851" y="0"/>
                    <a:pt x="567612" y="11332"/>
                    <a:pt x="618697" y="28331"/>
                  </a:cubicBezTo>
                  <a:cubicBezTo>
                    <a:pt x="635726" y="33997"/>
                    <a:pt x="641402" y="45329"/>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4" y="198318"/>
                    <a:pt x="215692" y="254980"/>
                    <a:pt x="215692" y="447631"/>
                  </a:cubicBezTo>
                  <a:lnTo>
                    <a:pt x="215692" y="929260"/>
                  </a:lnTo>
                  <a:cubicBezTo>
                    <a:pt x="215692" y="940592"/>
                    <a:pt x="210016" y="946258"/>
                    <a:pt x="198664" y="946258"/>
                  </a:cubicBezTo>
                  <a:lnTo>
                    <a:pt x="11352" y="946258"/>
                  </a:lnTo>
                  <a:cubicBezTo>
                    <a:pt x="5676" y="951924"/>
                    <a:pt x="0" y="946258"/>
                    <a:pt x="0" y="929260"/>
                  </a:cubicBezTo>
                  <a:close/>
                </a:path>
              </a:pathLst>
            </a:custGeom>
            <a:solidFill>
              <a:srgbClr val="FFFFFF"/>
            </a:solidFill>
            <a:ln w="5676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7703B1E-A235-60D3-AA8B-C483B6629A71}"/>
                </a:ext>
              </a:extLst>
            </p:cNvPr>
            <p:cNvSpPr/>
            <p:nvPr/>
          </p:nvSpPr>
          <p:spPr>
            <a:xfrm>
              <a:off x="6948973" y="2506803"/>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5 h 964000"/>
                <a:gd name="connsiteX7" fmla="*/ 39733 w 859321"/>
                <a:gd name="connsiteY7" fmla="*/ 305975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1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7345 w 859321"/>
                <a:gd name="connsiteY20" fmla="*/ 577954 h 964000"/>
                <a:gd name="connsiteX21" fmla="*/ 385977 w 859321"/>
                <a:gd name="connsiteY21" fmla="*/ 538291 h 964000"/>
                <a:gd name="connsiteX22" fmla="*/ 215693 w 859321"/>
                <a:gd name="connsiteY22" fmla="*/ 657281 h 964000"/>
                <a:gd name="connsiteX23" fmla="*/ 380300 w 859321"/>
                <a:gd name="connsiteY23" fmla="*/ 770605 h 964000"/>
                <a:gd name="connsiteX24" fmla="*/ 607345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5"/>
                    <a:pt x="238397" y="305975"/>
                    <a:pt x="227045" y="305975"/>
                  </a:cubicBezTo>
                  <a:lnTo>
                    <a:pt x="39733" y="305975"/>
                  </a:lnTo>
                  <a:cubicBezTo>
                    <a:pt x="34057" y="305975"/>
                    <a:pt x="28381" y="300309"/>
                    <a:pt x="28381" y="294643"/>
                  </a:cubicBezTo>
                  <a:cubicBezTo>
                    <a:pt x="28381" y="288977"/>
                    <a:pt x="28381" y="283311"/>
                    <a:pt x="28381" y="277644"/>
                  </a:cubicBezTo>
                  <a:cubicBezTo>
                    <a:pt x="62437" y="124657"/>
                    <a:pt x="204340" y="0"/>
                    <a:pt x="425709" y="0"/>
                  </a:cubicBezTo>
                  <a:cubicBezTo>
                    <a:pt x="664106" y="0"/>
                    <a:pt x="823038" y="135989"/>
                    <a:pt x="823038" y="356971"/>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7345" y="577954"/>
                  </a:moveTo>
                  <a:cubicBezTo>
                    <a:pt x="527880" y="555289"/>
                    <a:pt x="471118" y="538291"/>
                    <a:pt x="385977" y="538291"/>
                  </a:cubicBezTo>
                  <a:cubicBezTo>
                    <a:pt x="295158" y="538291"/>
                    <a:pt x="215693" y="577954"/>
                    <a:pt x="215693" y="657281"/>
                  </a:cubicBezTo>
                  <a:cubicBezTo>
                    <a:pt x="215693" y="730942"/>
                    <a:pt x="278130" y="770605"/>
                    <a:pt x="380300" y="770605"/>
                  </a:cubicBezTo>
                  <a:cubicBezTo>
                    <a:pt x="493822" y="776271"/>
                    <a:pt x="607345" y="696944"/>
                    <a:pt x="607345" y="577954"/>
                  </a:cubicBezTo>
                  <a:close/>
                </a:path>
              </a:pathLst>
            </a:custGeom>
            <a:solidFill>
              <a:srgbClr val="FFFFFF"/>
            </a:solidFill>
            <a:ln w="5676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7B74EF-554E-D6AE-5989-9E3FB8C7EEA5}"/>
                </a:ext>
              </a:extLst>
            </p:cNvPr>
            <p:cNvSpPr/>
            <p:nvPr/>
          </p:nvSpPr>
          <p:spPr>
            <a:xfrm>
              <a:off x="7908238" y="2506803"/>
              <a:ext cx="933110" cy="963731"/>
            </a:xfrm>
            <a:custGeom>
              <a:avLst/>
              <a:gdLst>
                <a:gd name="connsiteX0" fmla="*/ 0 w 933110"/>
                <a:gd name="connsiteY0" fmla="*/ 487295 h 963731"/>
                <a:gd name="connsiteX1" fmla="*/ 488146 w 933110"/>
                <a:gd name="connsiteY1" fmla="*/ 0 h 963731"/>
                <a:gd name="connsiteX2" fmla="*/ 930884 w 933110"/>
                <a:gd name="connsiteY2" fmla="*/ 339973 h 963731"/>
                <a:gd name="connsiteX3" fmla="*/ 919532 w 933110"/>
                <a:gd name="connsiteY3" fmla="*/ 362638 h 963731"/>
                <a:gd name="connsiteX4" fmla="*/ 737896 w 933110"/>
                <a:gd name="connsiteY4" fmla="*/ 362638 h 963731"/>
                <a:gd name="connsiteX5" fmla="*/ 709515 w 933110"/>
                <a:gd name="connsiteY5" fmla="*/ 345639 h 963731"/>
                <a:gd name="connsiteX6" fmla="*/ 488146 w 933110"/>
                <a:gd name="connsiteY6" fmla="*/ 198318 h 963731"/>
                <a:gd name="connsiteX7" fmla="*/ 238397 w 933110"/>
                <a:gd name="connsiteY7" fmla="*/ 481628 h 963731"/>
                <a:gd name="connsiteX8" fmla="*/ 488146 w 933110"/>
                <a:gd name="connsiteY8" fmla="*/ 764939 h 963731"/>
                <a:gd name="connsiteX9" fmla="*/ 709515 w 933110"/>
                <a:gd name="connsiteY9" fmla="*/ 617617 h 963731"/>
                <a:gd name="connsiteX10" fmla="*/ 737896 w 933110"/>
                <a:gd name="connsiteY10" fmla="*/ 600619 h 963731"/>
                <a:gd name="connsiteX11" fmla="*/ 919532 w 933110"/>
                <a:gd name="connsiteY11" fmla="*/ 600619 h 963731"/>
                <a:gd name="connsiteX12" fmla="*/ 930884 w 933110"/>
                <a:gd name="connsiteY12" fmla="*/ 623284 h 963731"/>
                <a:gd name="connsiteX13" fmla="*/ 488146 w 933110"/>
                <a:gd name="connsiteY13" fmla="*/ 963257 h 963731"/>
                <a:gd name="connsiteX14" fmla="*/ 0 w 933110"/>
                <a:gd name="connsiteY14" fmla="*/ 487295 h 9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110" h="963731">
                  <a:moveTo>
                    <a:pt x="0" y="487295"/>
                  </a:moveTo>
                  <a:cubicBezTo>
                    <a:pt x="0" y="192651"/>
                    <a:pt x="210017" y="0"/>
                    <a:pt x="488146" y="0"/>
                  </a:cubicBezTo>
                  <a:cubicBezTo>
                    <a:pt x="732220" y="0"/>
                    <a:pt x="902504" y="158654"/>
                    <a:pt x="930884" y="339973"/>
                  </a:cubicBezTo>
                  <a:cubicBezTo>
                    <a:pt x="930884" y="356971"/>
                    <a:pt x="930884" y="362638"/>
                    <a:pt x="919532" y="362638"/>
                  </a:cubicBezTo>
                  <a:lnTo>
                    <a:pt x="737896" y="362638"/>
                  </a:lnTo>
                  <a:cubicBezTo>
                    <a:pt x="726543" y="362638"/>
                    <a:pt x="715191" y="362638"/>
                    <a:pt x="709515" y="345639"/>
                  </a:cubicBezTo>
                  <a:cubicBezTo>
                    <a:pt x="675459" y="249313"/>
                    <a:pt x="595992" y="198318"/>
                    <a:pt x="488146" y="198318"/>
                  </a:cubicBezTo>
                  <a:cubicBezTo>
                    <a:pt x="340567" y="198318"/>
                    <a:pt x="238397" y="300309"/>
                    <a:pt x="238397" y="481628"/>
                  </a:cubicBezTo>
                  <a:cubicBezTo>
                    <a:pt x="238397" y="662947"/>
                    <a:pt x="340567" y="764939"/>
                    <a:pt x="488146" y="764939"/>
                  </a:cubicBezTo>
                  <a:cubicBezTo>
                    <a:pt x="595992" y="764939"/>
                    <a:pt x="675459" y="713943"/>
                    <a:pt x="709515" y="617617"/>
                  </a:cubicBezTo>
                  <a:cubicBezTo>
                    <a:pt x="715191" y="600619"/>
                    <a:pt x="720868" y="600619"/>
                    <a:pt x="737896" y="600619"/>
                  </a:cubicBezTo>
                  <a:lnTo>
                    <a:pt x="919532" y="600619"/>
                  </a:lnTo>
                  <a:cubicBezTo>
                    <a:pt x="930884" y="600619"/>
                    <a:pt x="936560" y="606285"/>
                    <a:pt x="930884" y="623284"/>
                  </a:cubicBezTo>
                  <a:cubicBezTo>
                    <a:pt x="902504" y="810269"/>
                    <a:pt x="737896" y="963257"/>
                    <a:pt x="488146" y="963257"/>
                  </a:cubicBezTo>
                  <a:cubicBezTo>
                    <a:pt x="210017" y="974589"/>
                    <a:pt x="0" y="781938"/>
                    <a:pt x="0" y="487295"/>
                  </a:cubicBezTo>
                  <a:close/>
                </a:path>
              </a:pathLst>
            </a:custGeom>
            <a:solidFill>
              <a:srgbClr val="FFFFFF"/>
            </a:solidFill>
            <a:ln w="5676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4DEA198-92A9-7471-CBBB-7293C695B7CC}"/>
                </a:ext>
              </a:extLst>
            </p:cNvPr>
            <p:cNvSpPr/>
            <p:nvPr/>
          </p:nvSpPr>
          <p:spPr>
            <a:xfrm>
              <a:off x="8895883" y="2535135"/>
              <a:ext cx="902503" cy="1320228"/>
            </a:xfrm>
            <a:custGeom>
              <a:avLst/>
              <a:gdLst>
                <a:gd name="connsiteX0" fmla="*/ 45409 w 902503"/>
                <a:gd name="connsiteY0" fmla="*/ 1286231 h 1320228"/>
                <a:gd name="connsiteX1" fmla="*/ 28381 w 902503"/>
                <a:gd name="connsiteY1" fmla="*/ 1257900 h 1320228"/>
                <a:gd name="connsiteX2" fmla="*/ 28381 w 902503"/>
                <a:gd name="connsiteY2" fmla="*/ 1093580 h 1320228"/>
                <a:gd name="connsiteX3" fmla="*/ 45409 w 902503"/>
                <a:gd name="connsiteY3" fmla="*/ 1076581 h 1320228"/>
                <a:gd name="connsiteX4" fmla="*/ 192988 w 902503"/>
                <a:gd name="connsiteY4" fmla="*/ 1116244 h 1320228"/>
                <a:gd name="connsiteX5" fmla="*/ 380300 w 902503"/>
                <a:gd name="connsiteY5" fmla="*/ 912261 h 1320228"/>
                <a:gd name="connsiteX6" fmla="*/ 5676 w 902503"/>
                <a:gd name="connsiteY6" fmla="*/ 33997 h 1320228"/>
                <a:gd name="connsiteX7" fmla="*/ 0 w 902503"/>
                <a:gd name="connsiteY7" fmla="*/ 16998 h 1320228"/>
                <a:gd name="connsiteX8" fmla="*/ 17029 w 902503"/>
                <a:gd name="connsiteY8" fmla="*/ 0 h 1320228"/>
                <a:gd name="connsiteX9" fmla="*/ 232721 w 902503"/>
                <a:gd name="connsiteY9" fmla="*/ 0 h 1320228"/>
                <a:gd name="connsiteX10" fmla="*/ 255426 w 902503"/>
                <a:gd name="connsiteY10" fmla="*/ 16998 h 1320228"/>
                <a:gd name="connsiteX11" fmla="*/ 476794 w 902503"/>
                <a:gd name="connsiteY11" fmla="*/ 606285 h 1320228"/>
                <a:gd name="connsiteX12" fmla="*/ 658430 w 902503"/>
                <a:gd name="connsiteY12" fmla="*/ 16998 h 1320228"/>
                <a:gd name="connsiteX13" fmla="*/ 681135 w 902503"/>
                <a:gd name="connsiteY13" fmla="*/ 0 h 1320228"/>
                <a:gd name="connsiteX14" fmla="*/ 885475 w 902503"/>
                <a:gd name="connsiteY14" fmla="*/ 0 h 1320228"/>
                <a:gd name="connsiteX15" fmla="*/ 902503 w 902503"/>
                <a:gd name="connsiteY15" fmla="*/ 11332 h 1320228"/>
                <a:gd name="connsiteX16" fmla="*/ 896828 w 902503"/>
                <a:gd name="connsiteY16" fmla="*/ 33997 h 1320228"/>
                <a:gd name="connsiteX17" fmla="*/ 556260 w 902503"/>
                <a:gd name="connsiteY17" fmla="*/ 1025585 h 1320228"/>
                <a:gd name="connsiteX18" fmla="*/ 227045 w 902503"/>
                <a:gd name="connsiteY18" fmla="*/ 1320228 h 1320228"/>
                <a:gd name="connsiteX19" fmla="*/ 45409 w 902503"/>
                <a:gd name="connsiteY19" fmla="*/ 1286231 h 13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503" h="1320228">
                  <a:moveTo>
                    <a:pt x="45409" y="1286231"/>
                  </a:moveTo>
                  <a:cubicBezTo>
                    <a:pt x="28381" y="1274899"/>
                    <a:pt x="28381" y="1269232"/>
                    <a:pt x="28381" y="1257900"/>
                  </a:cubicBezTo>
                  <a:lnTo>
                    <a:pt x="28381" y="1093580"/>
                  </a:lnTo>
                  <a:cubicBezTo>
                    <a:pt x="28381" y="1082247"/>
                    <a:pt x="34056" y="1076581"/>
                    <a:pt x="45409" y="1076581"/>
                  </a:cubicBezTo>
                  <a:cubicBezTo>
                    <a:pt x="73790" y="1076581"/>
                    <a:pt x="124875" y="1116244"/>
                    <a:pt x="192988" y="1116244"/>
                  </a:cubicBezTo>
                  <a:cubicBezTo>
                    <a:pt x="289482" y="1116244"/>
                    <a:pt x="340567" y="1053916"/>
                    <a:pt x="380300" y="912261"/>
                  </a:cubicBezTo>
                  <a:lnTo>
                    <a:pt x="5676" y="33997"/>
                  </a:lnTo>
                  <a:cubicBezTo>
                    <a:pt x="0" y="22665"/>
                    <a:pt x="0" y="22665"/>
                    <a:pt x="0" y="16998"/>
                  </a:cubicBezTo>
                  <a:cubicBezTo>
                    <a:pt x="0" y="5666"/>
                    <a:pt x="5676" y="0"/>
                    <a:pt x="17029" y="0"/>
                  </a:cubicBezTo>
                  <a:lnTo>
                    <a:pt x="232721" y="0"/>
                  </a:lnTo>
                  <a:cubicBezTo>
                    <a:pt x="249749" y="0"/>
                    <a:pt x="249749" y="5666"/>
                    <a:pt x="255426" y="16998"/>
                  </a:cubicBezTo>
                  <a:lnTo>
                    <a:pt x="476794" y="606285"/>
                  </a:lnTo>
                  <a:lnTo>
                    <a:pt x="658430" y="16998"/>
                  </a:lnTo>
                  <a:cubicBezTo>
                    <a:pt x="664106" y="5666"/>
                    <a:pt x="664106" y="0"/>
                    <a:pt x="681135" y="0"/>
                  </a:cubicBezTo>
                  <a:lnTo>
                    <a:pt x="885475" y="0"/>
                  </a:lnTo>
                  <a:cubicBezTo>
                    <a:pt x="896828" y="0"/>
                    <a:pt x="902503" y="5666"/>
                    <a:pt x="902503" y="11332"/>
                  </a:cubicBezTo>
                  <a:cubicBezTo>
                    <a:pt x="902503" y="16998"/>
                    <a:pt x="902503" y="22665"/>
                    <a:pt x="896828" y="33997"/>
                  </a:cubicBezTo>
                  <a:lnTo>
                    <a:pt x="556260" y="1025585"/>
                  </a:lnTo>
                  <a:cubicBezTo>
                    <a:pt x="476794" y="1263566"/>
                    <a:pt x="351919" y="1320228"/>
                    <a:pt x="227045" y="1320228"/>
                  </a:cubicBezTo>
                  <a:cubicBezTo>
                    <a:pt x="147579" y="1314562"/>
                    <a:pt x="85142" y="1303230"/>
                    <a:pt x="45409" y="1286231"/>
                  </a:cubicBezTo>
                  <a:close/>
                </a:path>
              </a:pathLst>
            </a:custGeom>
            <a:solidFill>
              <a:srgbClr val="FFFFFF"/>
            </a:solidFill>
            <a:ln w="5676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DA4D47A-9B45-FF0F-97C5-5BE878DDC67D}"/>
                </a:ext>
              </a:extLst>
            </p:cNvPr>
            <p:cNvSpPr/>
            <p:nvPr/>
          </p:nvSpPr>
          <p:spPr>
            <a:xfrm>
              <a:off x="2771347" y="3781702"/>
              <a:ext cx="998997" cy="1303229"/>
            </a:xfrm>
            <a:custGeom>
              <a:avLst/>
              <a:gdLst>
                <a:gd name="connsiteX0" fmla="*/ 380300 w 998997"/>
                <a:gd name="connsiteY0" fmla="*/ 1286231 h 1303229"/>
                <a:gd name="connsiteX1" fmla="*/ 380300 w 998997"/>
                <a:gd name="connsiteY1" fmla="*/ 215316 h 1303229"/>
                <a:gd name="connsiteX2" fmla="*/ 17028 w 998997"/>
                <a:gd name="connsiteY2" fmla="*/ 215316 h 1303229"/>
                <a:gd name="connsiteX3" fmla="*/ 0 w 998997"/>
                <a:gd name="connsiteY3" fmla="*/ 198318 h 1303229"/>
                <a:gd name="connsiteX4" fmla="*/ 0 w 998997"/>
                <a:gd name="connsiteY4" fmla="*/ 16998 h 1303229"/>
                <a:gd name="connsiteX5" fmla="*/ 17028 w 998997"/>
                <a:gd name="connsiteY5" fmla="*/ 0 h 1303229"/>
                <a:gd name="connsiteX6" fmla="*/ 981969 w 998997"/>
                <a:gd name="connsiteY6" fmla="*/ 0 h 1303229"/>
                <a:gd name="connsiteX7" fmla="*/ 998997 w 998997"/>
                <a:gd name="connsiteY7" fmla="*/ 16998 h 1303229"/>
                <a:gd name="connsiteX8" fmla="*/ 998997 w 998997"/>
                <a:gd name="connsiteY8" fmla="*/ 198318 h 1303229"/>
                <a:gd name="connsiteX9" fmla="*/ 981969 w 998997"/>
                <a:gd name="connsiteY9" fmla="*/ 215316 h 1303229"/>
                <a:gd name="connsiteX10" fmla="*/ 618697 w 998997"/>
                <a:gd name="connsiteY10" fmla="*/ 215316 h 1303229"/>
                <a:gd name="connsiteX11" fmla="*/ 618697 w 998997"/>
                <a:gd name="connsiteY11" fmla="*/ 1286231 h 1303229"/>
                <a:gd name="connsiteX12" fmla="*/ 601669 w 998997"/>
                <a:gd name="connsiteY12" fmla="*/ 1303230 h 1303229"/>
                <a:gd name="connsiteX13" fmla="*/ 403005 w 998997"/>
                <a:gd name="connsiteY13" fmla="*/ 1303230 h 1303229"/>
                <a:gd name="connsiteX14" fmla="*/ 380300 w 998997"/>
                <a:gd name="connsiteY14" fmla="*/ 1286231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997" h="1303229">
                  <a:moveTo>
                    <a:pt x="380300" y="1286231"/>
                  </a:moveTo>
                  <a:lnTo>
                    <a:pt x="380300" y="215316"/>
                  </a:lnTo>
                  <a:lnTo>
                    <a:pt x="17028" y="215316"/>
                  </a:lnTo>
                  <a:cubicBezTo>
                    <a:pt x="5676" y="215316"/>
                    <a:pt x="0" y="209650"/>
                    <a:pt x="0" y="198318"/>
                  </a:cubicBezTo>
                  <a:lnTo>
                    <a:pt x="0" y="16998"/>
                  </a:lnTo>
                  <a:cubicBezTo>
                    <a:pt x="0" y="5666"/>
                    <a:pt x="5676" y="0"/>
                    <a:pt x="17028" y="0"/>
                  </a:cubicBezTo>
                  <a:lnTo>
                    <a:pt x="981969" y="0"/>
                  </a:lnTo>
                  <a:cubicBezTo>
                    <a:pt x="993321" y="0"/>
                    <a:pt x="998997" y="5666"/>
                    <a:pt x="998997" y="16998"/>
                  </a:cubicBezTo>
                  <a:lnTo>
                    <a:pt x="998997" y="198318"/>
                  </a:lnTo>
                  <a:cubicBezTo>
                    <a:pt x="998997" y="209650"/>
                    <a:pt x="993321" y="215316"/>
                    <a:pt x="981969" y="215316"/>
                  </a:cubicBezTo>
                  <a:lnTo>
                    <a:pt x="618697" y="215316"/>
                  </a:lnTo>
                  <a:lnTo>
                    <a:pt x="618697" y="1286231"/>
                  </a:lnTo>
                  <a:cubicBezTo>
                    <a:pt x="618697" y="1297563"/>
                    <a:pt x="613021" y="1303230"/>
                    <a:pt x="601669" y="1303230"/>
                  </a:cubicBezTo>
                  <a:lnTo>
                    <a:pt x="403005" y="1303230"/>
                  </a:lnTo>
                  <a:cubicBezTo>
                    <a:pt x="385976" y="1303230"/>
                    <a:pt x="380300" y="1297563"/>
                    <a:pt x="380300" y="1286231"/>
                  </a:cubicBezTo>
                  <a:close/>
                </a:path>
              </a:pathLst>
            </a:custGeom>
            <a:solidFill>
              <a:srgbClr val="FFFFFF"/>
            </a:solidFill>
            <a:ln w="5676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3DF3C3-0ABA-B101-9D60-8C827E534F07}"/>
                </a:ext>
              </a:extLst>
            </p:cNvPr>
            <p:cNvSpPr/>
            <p:nvPr/>
          </p:nvSpPr>
          <p:spPr>
            <a:xfrm>
              <a:off x="3832782" y="4138674"/>
              <a:ext cx="641402" cy="946258"/>
            </a:xfrm>
            <a:custGeom>
              <a:avLst/>
              <a:gdLst>
                <a:gd name="connsiteX0" fmla="*/ 0 w 641402"/>
                <a:gd name="connsiteY0" fmla="*/ 929260 h 946258"/>
                <a:gd name="connsiteX1" fmla="*/ 0 w 641402"/>
                <a:gd name="connsiteY1" fmla="*/ 33997 h 946258"/>
                <a:gd name="connsiteX2" fmla="*/ 17029 w 641402"/>
                <a:gd name="connsiteY2" fmla="*/ 16999 h 946258"/>
                <a:gd name="connsiteX3" fmla="*/ 204341 w 641402"/>
                <a:gd name="connsiteY3" fmla="*/ 16999 h 946258"/>
                <a:gd name="connsiteX4" fmla="*/ 221369 w 641402"/>
                <a:gd name="connsiteY4" fmla="*/ 33997 h 946258"/>
                <a:gd name="connsiteX5" fmla="*/ 221369 w 641402"/>
                <a:gd name="connsiteY5" fmla="*/ 84993 h 946258"/>
                <a:gd name="connsiteX6" fmla="*/ 448414 w 641402"/>
                <a:gd name="connsiteY6" fmla="*/ 0 h 946258"/>
                <a:gd name="connsiteX7" fmla="*/ 618697 w 641402"/>
                <a:gd name="connsiteY7" fmla="*/ 28331 h 946258"/>
                <a:gd name="connsiteX8" fmla="*/ 641402 w 641402"/>
                <a:gd name="connsiteY8" fmla="*/ 62328 h 946258"/>
                <a:gd name="connsiteX9" fmla="*/ 641402 w 641402"/>
                <a:gd name="connsiteY9" fmla="*/ 237981 h 946258"/>
                <a:gd name="connsiteX10" fmla="*/ 624374 w 641402"/>
                <a:gd name="connsiteY10" fmla="*/ 254980 h 946258"/>
                <a:gd name="connsiteX11" fmla="*/ 613021 w 641402"/>
                <a:gd name="connsiteY11" fmla="*/ 249314 h 946258"/>
                <a:gd name="connsiteX12" fmla="*/ 420033 w 641402"/>
                <a:gd name="connsiteY12" fmla="*/ 198318 h 946258"/>
                <a:gd name="connsiteX13" fmla="*/ 215693 w 641402"/>
                <a:gd name="connsiteY13" fmla="*/ 447631 h 946258"/>
                <a:gd name="connsiteX14" fmla="*/ 215693 w 641402"/>
                <a:gd name="connsiteY14" fmla="*/ 929260 h 946258"/>
                <a:gd name="connsiteX15" fmla="*/ 198664 w 641402"/>
                <a:gd name="connsiteY15" fmla="*/ 946258 h 946258"/>
                <a:gd name="connsiteX16" fmla="*/ 11352 w 641402"/>
                <a:gd name="connsiteY16" fmla="*/ 946258 h 946258"/>
                <a:gd name="connsiteX17" fmla="*/ 0 w 641402"/>
                <a:gd name="connsiteY17" fmla="*/ 929260 h 9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2" h="946258">
                  <a:moveTo>
                    <a:pt x="0" y="929260"/>
                  </a:moveTo>
                  <a:lnTo>
                    <a:pt x="0" y="33997"/>
                  </a:lnTo>
                  <a:cubicBezTo>
                    <a:pt x="0" y="22665"/>
                    <a:pt x="5676" y="16999"/>
                    <a:pt x="17029" y="16999"/>
                  </a:cubicBezTo>
                  <a:lnTo>
                    <a:pt x="204341" y="16999"/>
                  </a:lnTo>
                  <a:cubicBezTo>
                    <a:pt x="215693" y="16999"/>
                    <a:pt x="221369" y="22665"/>
                    <a:pt x="221369" y="33997"/>
                  </a:cubicBezTo>
                  <a:lnTo>
                    <a:pt x="221369" y="84993"/>
                  </a:lnTo>
                  <a:cubicBezTo>
                    <a:pt x="278130" y="33997"/>
                    <a:pt x="357596" y="0"/>
                    <a:pt x="448414" y="0"/>
                  </a:cubicBezTo>
                  <a:cubicBezTo>
                    <a:pt x="510851" y="0"/>
                    <a:pt x="567612" y="11333"/>
                    <a:pt x="618697" y="28331"/>
                  </a:cubicBezTo>
                  <a:cubicBezTo>
                    <a:pt x="635726" y="33997"/>
                    <a:pt x="641402" y="45330"/>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5" y="198318"/>
                    <a:pt x="215693" y="254980"/>
                    <a:pt x="215693" y="447631"/>
                  </a:cubicBezTo>
                  <a:lnTo>
                    <a:pt x="215693" y="929260"/>
                  </a:lnTo>
                  <a:cubicBezTo>
                    <a:pt x="215693" y="940592"/>
                    <a:pt x="210017" y="946258"/>
                    <a:pt x="198664" y="946258"/>
                  </a:cubicBezTo>
                  <a:lnTo>
                    <a:pt x="11352" y="946258"/>
                  </a:lnTo>
                  <a:cubicBezTo>
                    <a:pt x="5676" y="946258"/>
                    <a:pt x="0" y="940592"/>
                    <a:pt x="0" y="929260"/>
                  </a:cubicBezTo>
                  <a:close/>
                </a:path>
              </a:pathLst>
            </a:custGeom>
            <a:solidFill>
              <a:srgbClr val="FFFFFF"/>
            </a:solidFill>
            <a:ln w="5676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1C32E66-DFFB-8764-F62C-FD0CE3D029CC}"/>
                </a:ext>
              </a:extLst>
            </p:cNvPr>
            <p:cNvSpPr/>
            <p:nvPr/>
          </p:nvSpPr>
          <p:spPr>
            <a:xfrm>
              <a:off x="4604734" y="4150006"/>
              <a:ext cx="828714" cy="946451"/>
            </a:xfrm>
            <a:custGeom>
              <a:avLst/>
              <a:gdLst>
                <a:gd name="connsiteX0" fmla="*/ 0 w 828714"/>
                <a:gd name="connsiteY0" fmla="*/ 640282 h 946451"/>
                <a:gd name="connsiteX1" fmla="*/ 0 w 828714"/>
                <a:gd name="connsiteY1" fmla="*/ 22665 h 946451"/>
                <a:gd name="connsiteX2" fmla="*/ 17029 w 828714"/>
                <a:gd name="connsiteY2" fmla="*/ 5666 h 946451"/>
                <a:gd name="connsiteX3" fmla="*/ 204341 w 828714"/>
                <a:gd name="connsiteY3" fmla="*/ 5666 h 946451"/>
                <a:gd name="connsiteX4" fmla="*/ 221369 w 828714"/>
                <a:gd name="connsiteY4" fmla="*/ 22665 h 946451"/>
                <a:gd name="connsiteX5" fmla="*/ 221369 w 828714"/>
                <a:gd name="connsiteY5" fmla="*/ 560955 h 946451"/>
                <a:gd name="connsiteX6" fmla="*/ 380300 w 828714"/>
                <a:gd name="connsiteY6" fmla="*/ 753607 h 946451"/>
                <a:gd name="connsiteX7" fmla="*/ 601669 w 828714"/>
                <a:gd name="connsiteY7" fmla="*/ 441965 h 946451"/>
                <a:gd name="connsiteX8" fmla="*/ 601669 w 828714"/>
                <a:gd name="connsiteY8" fmla="*/ 16998 h 946451"/>
                <a:gd name="connsiteX9" fmla="*/ 618697 w 828714"/>
                <a:gd name="connsiteY9" fmla="*/ 0 h 946451"/>
                <a:gd name="connsiteX10" fmla="*/ 811686 w 828714"/>
                <a:gd name="connsiteY10" fmla="*/ 0 h 946451"/>
                <a:gd name="connsiteX11" fmla="*/ 828714 w 828714"/>
                <a:gd name="connsiteY11" fmla="*/ 16998 h 946451"/>
                <a:gd name="connsiteX12" fmla="*/ 828714 w 828714"/>
                <a:gd name="connsiteY12" fmla="*/ 912261 h 946451"/>
                <a:gd name="connsiteX13" fmla="*/ 811686 w 828714"/>
                <a:gd name="connsiteY13" fmla="*/ 929259 h 946451"/>
                <a:gd name="connsiteX14" fmla="*/ 624374 w 828714"/>
                <a:gd name="connsiteY14" fmla="*/ 929259 h 946451"/>
                <a:gd name="connsiteX15" fmla="*/ 607345 w 828714"/>
                <a:gd name="connsiteY15" fmla="*/ 912261 h 946451"/>
                <a:gd name="connsiteX16" fmla="*/ 607345 w 828714"/>
                <a:gd name="connsiteY16" fmla="*/ 844266 h 946451"/>
                <a:gd name="connsiteX17" fmla="*/ 323539 w 828714"/>
                <a:gd name="connsiteY17" fmla="*/ 946258 h 946451"/>
                <a:gd name="connsiteX18" fmla="*/ 0 w 828714"/>
                <a:gd name="connsiteY18" fmla="*/ 640282 h 9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8714" h="946451">
                  <a:moveTo>
                    <a:pt x="0" y="640282"/>
                  </a:moveTo>
                  <a:lnTo>
                    <a:pt x="0" y="22665"/>
                  </a:lnTo>
                  <a:cubicBezTo>
                    <a:pt x="0" y="11332"/>
                    <a:pt x="5676" y="5666"/>
                    <a:pt x="17029" y="5666"/>
                  </a:cubicBezTo>
                  <a:lnTo>
                    <a:pt x="204341" y="5666"/>
                  </a:lnTo>
                  <a:cubicBezTo>
                    <a:pt x="215693" y="5666"/>
                    <a:pt x="221369" y="11332"/>
                    <a:pt x="221369" y="22665"/>
                  </a:cubicBezTo>
                  <a:lnTo>
                    <a:pt x="221369" y="560955"/>
                  </a:lnTo>
                  <a:cubicBezTo>
                    <a:pt x="221369" y="702610"/>
                    <a:pt x="278130" y="753607"/>
                    <a:pt x="380300" y="753607"/>
                  </a:cubicBezTo>
                  <a:cubicBezTo>
                    <a:pt x="499499" y="753607"/>
                    <a:pt x="601669" y="662947"/>
                    <a:pt x="601669" y="441965"/>
                  </a:cubicBezTo>
                  <a:lnTo>
                    <a:pt x="601669" y="16998"/>
                  </a:lnTo>
                  <a:cubicBezTo>
                    <a:pt x="601669" y="5666"/>
                    <a:pt x="607345" y="0"/>
                    <a:pt x="618697" y="0"/>
                  </a:cubicBezTo>
                  <a:lnTo>
                    <a:pt x="811686" y="0"/>
                  </a:lnTo>
                  <a:cubicBezTo>
                    <a:pt x="823038" y="0"/>
                    <a:pt x="828714" y="5666"/>
                    <a:pt x="828714" y="16998"/>
                  </a:cubicBezTo>
                  <a:lnTo>
                    <a:pt x="828714" y="912261"/>
                  </a:lnTo>
                  <a:cubicBezTo>
                    <a:pt x="828714" y="923593"/>
                    <a:pt x="823038" y="929259"/>
                    <a:pt x="811686" y="929259"/>
                  </a:cubicBezTo>
                  <a:lnTo>
                    <a:pt x="624374" y="929259"/>
                  </a:lnTo>
                  <a:cubicBezTo>
                    <a:pt x="613021" y="929259"/>
                    <a:pt x="607345" y="923593"/>
                    <a:pt x="607345" y="912261"/>
                  </a:cubicBezTo>
                  <a:lnTo>
                    <a:pt x="607345" y="844266"/>
                  </a:lnTo>
                  <a:cubicBezTo>
                    <a:pt x="533556" y="906595"/>
                    <a:pt x="442738" y="946258"/>
                    <a:pt x="323539" y="946258"/>
                  </a:cubicBezTo>
                  <a:cubicBezTo>
                    <a:pt x="119199" y="951924"/>
                    <a:pt x="0" y="832934"/>
                    <a:pt x="0" y="640282"/>
                  </a:cubicBezTo>
                  <a:close/>
                </a:path>
              </a:pathLst>
            </a:custGeom>
            <a:solidFill>
              <a:srgbClr val="FFFFFF"/>
            </a:solidFill>
            <a:ln w="5676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9B8B9C3-F92F-064D-62F7-4FE0C7CA5C00}"/>
                </a:ext>
              </a:extLst>
            </p:cNvPr>
            <p:cNvSpPr/>
            <p:nvPr/>
          </p:nvSpPr>
          <p:spPr>
            <a:xfrm>
              <a:off x="5569675" y="4133007"/>
              <a:ext cx="800333" cy="974589"/>
            </a:xfrm>
            <a:custGeom>
              <a:avLst/>
              <a:gdLst>
                <a:gd name="connsiteX0" fmla="*/ 0 w 800333"/>
                <a:gd name="connsiteY0" fmla="*/ 640283 h 974589"/>
                <a:gd name="connsiteX1" fmla="*/ 17029 w 800333"/>
                <a:gd name="connsiteY1" fmla="*/ 623284 h 974589"/>
                <a:gd name="connsiteX2" fmla="*/ 204341 w 800333"/>
                <a:gd name="connsiteY2" fmla="*/ 623284 h 974589"/>
                <a:gd name="connsiteX3" fmla="*/ 221369 w 800333"/>
                <a:gd name="connsiteY3" fmla="*/ 640283 h 974589"/>
                <a:gd name="connsiteX4" fmla="*/ 414357 w 800333"/>
                <a:gd name="connsiteY4" fmla="*/ 770605 h 974589"/>
                <a:gd name="connsiteX5" fmla="*/ 578965 w 800333"/>
                <a:gd name="connsiteY5" fmla="*/ 679946 h 974589"/>
                <a:gd name="connsiteX6" fmla="*/ 346244 w 800333"/>
                <a:gd name="connsiteY6" fmla="*/ 560956 h 974589"/>
                <a:gd name="connsiteX7" fmla="*/ 17029 w 800333"/>
                <a:gd name="connsiteY7" fmla="*/ 288977 h 974589"/>
                <a:gd name="connsiteX8" fmla="*/ 385977 w 800333"/>
                <a:gd name="connsiteY8" fmla="*/ 0 h 974589"/>
                <a:gd name="connsiteX9" fmla="*/ 777629 w 800333"/>
                <a:gd name="connsiteY9" fmla="*/ 288977 h 974589"/>
                <a:gd name="connsiteX10" fmla="*/ 760601 w 800333"/>
                <a:gd name="connsiteY10" fmla="*/ 305976 h 974589"/>
                <a:gd name="connsiteX11" fmla="*/ 573289 w 800333"/>
                <a:gd name="connsiteY11" fmla="*/ 305976 h 974589"/>
                <a:gd name="connsiteX12" fmla="*/ 544908 w 800333"/>
                <a:gd name="connsiteY12" fmla="*/ 288977 h 974589"/>
                <a:gd name="connsiteX13" fmla="*/ 380300 w 800333"/>
                <a:gd name="connsiteY13" fmla="*/ 198318 h 974589"/>
                <a:gd name="connsiteX14" fmla="*/ 238397 w 800333"/>
                <a:gd name="connsiteY14" fmla="*/ 288977 h 974589"/>
                <a:gd name="connsiteX15" fmla="*/ 465442 w 800333"/>
                <a:gd name="connsiteY15" fmla="*/ 402301 h 974589"/>
                <a:gd name="connsiteX16" fmla="*/ 800334 w 800333"/>
                <a:gd name="connsiteY16" fmla="*/ 679946 h 974589"/>
                <a:gd name="connsiteX17" fmla="*/ 403005 w 800333"/>
                <a:gd name="connsiteY17" fmla="*/ 974589 h 974589"/>
                <a:gd name="connsiteX18" fmla="*/ 0 w 800333"/>
                <a:gd name="connsiteY18" fmla="*/ 640283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0333" h="974589">
                  <a:moveTo>
                    <a:pt x="0" y="640283"/>
                  </a:moveTo>
                  <a:cubicBezTo>
                    <a:pt x="0" y="628950"/>
                    <a:pt x="5676" y="623284"/>
                    <a:pt x="17029" y="623284"/>
                  </a:cubicBezTo>
                  <a:lnTo>
                    <a:pt x="204341" y="623284"/>
                  </a:lnTo>
                  <a:cubicBezTo>
                    <a:pt x="215693" y="623284"/>
                    <a:pt x="221369" y="628950"/>
                    <a:pt x="221369" y="640283"/>
                  </a:cubicBezTo>
                  <a:cubicBezTo>
                    <a:pt x="238397" y="730942"/>
                    <a:pt x="317863" y="770605"/>
                    <a:pt x="414357" y="770605"/>
                  </a:cubicBezTo>
                  <a:cubicBezTo>
                    <a:pt x="505175" y="770605"/>
                    <a:pt x="578965" y="736608"/>
                    <a:pt x="578965" y="679946"/>
                  </a:cubicBezTo>
                  <a:cubicBezTo>
                    <a:pt x="578965" y="628950"/>
                    <a:pt x="516528" y="589287"/>
                    <a:pt x="346244" y="560956"/>
                  </a:cubicBezTo>
                  <a:cubicBezTo>
                    <a:pt x="119199" y="521292"/>
                    <a:pt x="17029" y="430632"/>
                    <a:pt x="17029" y="288977"/>
                  </a:cubicBezTo>
                  <a:cubicBezTo>
                    <a:pt x="17029" y="79327"/>
                    <a:pt x="210017" y="0"/>
                    <a:pt x="385977" y="0"/>
                  </a:cubicBezTo>
                  <a:cubicBezTo>
                    <a:pt x="613021" y="0"/>
                    <a:pt x="760601" y="124657"/>
                    <a:pt x="777629" y="288977"/>
                  </a:cubicBezTo>
                  <a:cubicBezTo>
                    <a:pt x="777629" y="300310"/>
                    <a:pt x="771953" y="305976"/>
                    <a:pt x="760601" y="305976"/>
                  </a:cubicBezTo>
                  <a:lnTo>
                    <a:pt x="573289" y="305976"/>
                  </a:lnTo>
                  <a:cubicBezTo>
                    <a:pt x="561936" y="305976"/>
                    <a:pt x="550584" y="300310"/>
                    <a:pt x="544908" y="288977"/>
                  </a:cubicBezTo>
                  <a:cubicBezTo>
                    <a:pt x="516528" y="232315"/>
                    <a:pt x="465442" y="198318"/>
                    <a:pt x="380300" y="198318"/>
                  </a:cubicBezTo>
                  <a:cubicBezTo>
                    <a:pt x="306511" y="198318"/>
                    <a:pt x="238397" y="226649"/>
                    <a:pt x="238397" y="288977"/>
                  </a:cubicBezTo>
                  <a:cubicBezTo>
                    <a:pt x="238397" y="334307"/>
                    <a:pt x="278130" y="373970"/>
                    <a:pt x="465442" y="402301"/>
                  </a:cubicBezTo>
                  <a:cubicBezTo>
                    <a:pt x="669783" y="436298"/>
                    <a:pt x="800334" y="504293"/>
                    <a:pt x="800334" y="679946"/>
                  </a:cubicBezTo>
                  <a:cubicBezTo>
                    <a:pt x="800334" y="855599"/>
                    <a:pt x="635726" y="974589"/>
                    <a:pt x="403005" y="974589"/>
                  </a:cubicBezTo>
                  <a:cubicBezTo>
                    <a:pt x="175960" y="968923"/>
                    <a:pt x="17029" y="844266"/>
                    <a:pt x="0" y="640283"/>
                  </a:cubicBezTo>
                  <a:close/>
                </a:path>
              </a:pathLst>
            </a:custGeom>
            <a:solidFill>
              <a:srgbClr val="FFFFFF"/>
            </a:solidFill>
            <a:ln w="5676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FD94EC-9A3C-04C2-069D-DFC3E713B6DA}"/>
                </a:ext>
              </a:extLst>
            </p:cNvPr>
            <p:cNvSpPr/>
            <p:nvPr/>
          </p:nvSpPr>
          <p:spPr>
            <a:xfrm>
              <a:off x="6449474" y="3866695"/>
              <a:ext cx="715191" cy="1229792"/>
            </a:xfrm>
            <a:custGeom>
              <a:avLst/>
              <a:gdLst>
                <a:gd name="connsiteX0" fmla="*/ 175960 w 715191"/>
                <a:gd name="connsiteY0" fmla="*/ 923593 h 1229792"/>
                <a:gd name="connsiteX1" fmla="*/ 175960 w 715191"/>
                <a:gd name="connsiteY1" fmla="*/ 481628 h 1229792"/>
                <a:gd name="connsiteX2" fmla="*/ 17029 w 715191"/>
                <a:gd name="connsiteY2" fmla="*/ 481628 h 1229792"/>
                <a:gd name="connsiteX3" fmla="*/ 0 w 715191"/>
                <a:gd name="connsiteY3" fmla="*/ 464630 h 1229792"/>
                <a:gd name="connsiteX4" fmla="*/ 0 w 715191"/>
                <a:gd name="connsiteY4" fmla="*/ 300309 h 1229792"/>
                <a:gd name="connsiteX5" fmla="*/ 17029 w 715191"/>
                <a:gd name="connsiteY5" fmla="*/ 283311 h 1229792"/>
                <a:gd name="connsiteX6" fmla="*/ 175960 w 715191"/>
                <a:gd name="connsiteY6" fmla="*/ 283311 h 1229792"/>
                <a:gd name="connsiteX7" fmla="*/ 175960 w 715191"/>
                <a:gd name="connsiteY7" fmla="*/ 16998 h 1229792"/>
                <a:gd name="connsiteX8" fmla="*/ 192988 w 715191"/>
                <a:gd name="connsiteY8" fmla="*/ 0 h 1229792"/>
                <a:gd name="connsiteX9" fmla="*/ 380300 w 715191"/>
                <a:gd name="connsiteY9" fmla="*/ 0 h 1229792"/>
                <a:gd name="connsiteX10" fmla="*/ 397329 w 715191"/>
                <a:gd name="connsiteY10" fmla="*/ 16998 h 1229792"/>
                <a:gd name="connsiteX11" fmla="*/ 397329 w 715191"/>
                <a:gd name="connsiteY11" fmla="*/ 283311 h 1229792"/>
                <a:gd name="connsiteX12" fmla="*/ 681135 w 715191"/>
                <a:gd name="connsiteY12" fmla="*/ 283311 h 1229792"/>
                <a:gd name="connsiteX13" fmla="*/ 698163 w 715191"/>
                <a:gd name="connsiteY13" fmla="*/ 300309 h 1229792"/>
                <a:gd name="connsiteX14" fmla="*/ 698163 w 715191"/>
                <a:gd name="connsiteY14" fmla="*/ 464630 h 1229792"/>
                <a:gd name="connsiteX15" fmla="*/ 681135 w 715191"/>
                <a:gd name="connsiteY15" fmla="*/ 481628 h 1229792"/>
                <a:gd name="connsiteX16" fmla="*/ 397329 w 715191"/>
                <a:gd name="connsiteY16" fmla="*/ 481628 h 1229792"/>
                <a:gd name="connsiteX17" fmla="*/ 397329 w 715191"/>
                <a:gd name="connsiteY17" fmla="*/ 878264 h 1229792"/>
                <a:gd name="connsiteX18" fmla="*/ 527880 w 715191"/>
                <a:gd name="connsiteY18" fmla="*/ 1031251 h 1229792"/>
                <a:gd name="connsiteX19" fmla="*/ 686811 w 715191"/>
                <a:gd name="connsiteY19" fmla="*/ 1002920 h 1229792"/>
                <a:gd name="connsiteX20" fmla="*/ 703839 w 715191"/>
                <a:gd name="connsiteY20" fmla="*/ 997254 h 1229792"/>
                <a:gd name="connsiteX21" fmla="*/ 715192 w 715191"/>
                <a:gd name="connsiteY21" fmla="*/ 1014252 h 1229792"/>
                <a:gd name="connsiteX22" fmla="*/ 715192 w 715191"/>
                <a:gd name="connsiteY22" fmla="*/ 1167241 h 1229792"/>
                <a:gd name="connsiteX23" fmla="*/ 698163 w 715191"/>
                <a:gd name="connsiteY23" fmla="*/ 1201238 h 1229792"/>
                <a:gd name="connsiteX24" fmla="*/ 482470 w 715191"/>
                <a:gd name="connsiteY24" fmla="*/ 1229569 h 1229792"/>
                <a:gd name="connsiteX25" fmla="*/ 175960 w 715191"/>
                <a:gd name="connsiteY25" fmla="*/ 923593 h 122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92">
                  <a:moveTo>
                    <a:pt x="175960" y="923593"/>
                  </a:moveTo>
                  <a:lnTo>
                    <a:pt x="175960" y="481628"/>
                  </a:lnTo>
                  <a:lnTo>
                    <a:pt x="17029" y="481628"/>
                  </a:lnTo>
                  <a:cubicBezTo>
                    <a:pt x="5676" y="481628"/>
                    <a:pt x="0" y="475962"/>
                    <a:pt x="0" y="464630"/>
                  </a:cubicBezTo>
                  <a:lnTo>
                    <a:pt x="0" y="300309"/>
                  </a:lnTo>
                  <a:cubicBezTo>
                    <a:pt x="0" y="288977"/>
                    <a:pt x="5676" y="283311"/>
                    <a:pt x="17029" y="283311"/>
                  </a:cubicBezTo>
                  <a:lnTo>
                    <a:pt x="175960" y="283311"/>
                  </a:lnTo>
                  <a:lnTo>
                    <a:pt x="175960" y="16998"/>
                  </a:lnTo>
                  <a:cubicBezTo>
                    <a:pt x="175960" y="5666"/>
                    <a:pt x="181636" y="0"/>
                    <a:pt x="192988" y="0"/>
                  </a:cubicBezTo>
                  <a:lnTo>
                    <a:pt x="380300" y="0"/>
                  </a:lnTo>
                  <a:cubicBezTo>
                    <a:pt x="391653" y="0"/>
                    <a:pt x="397329" y="5666"/>
                    <a:pt x="397329" y="16998"/>
                  </a:cubicBezTo>
                  <a:lnTo>
                    <a:pt x="397329" y="283311"/>
                  </a:lnTo>
                  <a:lnTo>
                    <a:pt x="681135" y="283311"/>
                  </a:lnTo>
                  <a:cubicBezTo>
                    <a:pt x="692487" y="283311"/>
                    <a:pt x="698163" y="288977"/>
                    <a:pt x="698163" y="300309"/>
                  </a:cubicBezTo>
                  <a:lnTo>
                    <a:pt x="698163" y="464630"/>
                  </a:lnTo>
                  <a:cubicBezTo>
                    <a:pt x="698163" y="475962"/>
                    <a:pt x="692487" y="481628"/>
                    <a:pt x="681135" y="481628"/>
                  </a:cubicBezTo>
                  <a:lnTo>
                    <a:pt x="397329" y="481628"/>
                  </a:lnTo>
                  <a:lnTo>
                    <a:pt x="397329" y="878264"/>
                  </a:lnTo>
                  <a:cubicBezTo>
                    <a:pt x="397329" y="980255"/>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2"/>
                  </a:cubicBezTo>
                  <a:lnTo>
                    <a:pt x="715192" y="1167241"/>
                  </a:lnTo>
                  <a:cubicBezTo>
                    <a:pt x="715192" y="1184239"/>
                    <a:pt x="715192" y="1195572"/>
                    <a:pt x="698163" y="1201238"/>
                  </a:cubicBezTo>
                  <a:cubicBezTo>
                    <a:pt x="641402" y="1223903"/>
                    <a:pt x="556260" y="1229569"/>
                    <a:pt x="482470" y="1229569"/>
                  </a:cubicBezTo>
                  <a:cubicBezTo>
                    <a:pt x="312187" y="1235235"/>
                    <a:pt x="175960" y="1133243"/>
                    <a:pt x="175960" y="923593"/>
                  </a:cubicBezTo>
                  <a:close/>
                </a:path>
              </a:pathLst>
            </a:custGeom>
            <a:solidFill>
              <a:srgbClr val="FFFFFF"/>
            </a:solidFill>
            <a:ln w="56761" cap="flat">
              <a:noFill/>
              <a:prstDash val="solid"/>
              <a:miter/>
            </a:ln>
          </p:spPr>
          <p:txBody>
            <a:bodyPr rtlCol="0" anchor="ctr"/>
            <a:lstStyle/>
            <a:p>
              <a:endParaRPr lang="en-US"/>
            </a:p>
          </p:txBody>
        </p:sp>
      </p:grpSp>
      <p:grpSp>
        <p:nvGrpSpPr>
          <p:cNvPr id="12" name="Graphic 16">
            <a:extLst>
              <a:ext uri="{FF2B5EF4-FFF2-40B4-BE49-F238E27FC236}">
                <a16:creationId xmlns:a16="http://schemas.microsoft.com/office/drawing/2014/main" id="{EF8B6EC1-731D-0364-E65D-43739842296C}"/>
              </a:ext>
            </a:extLst>
          </p:cNvPr>
          <p:cNvGrpSpPr/>
          <p:nvPr/>
        </p:nvGrpSpPr>
        <p:grpSpPr>
          <a:xfrm>
            <a:off x="445106" y="1691703"/>
            <a:ext cx="1409180" cy="148472"/>
            <a:chOff x="2067508" y="7062441"/>
            <a:chExt cx="8497155" cy="895262"/>
          </a:xfrm>
          <a:solidFill>
            <a:schemeClr val="bg1"/>
          </a:solidFill>
        </p:grpSpPr>
        <p:sp>
          <p:nvSpPr>
            <p:cNvPr id="13" name="Freeform 12">
              <a:extLst>
                <a:ext uri="{FF2B5EF4-FFF2-40B4-BE49-F238E27FC236}">
                  <a16:creationId xmlns:a16="http://schemas.microsoft.com/office/drawing/2014/main" id="{5D360F57-BF06-4596-E0AE-0F78CF3AFA86}"/>
                </a:ext>
              </a:extLst>
            </p:cNvPr>
            <p:cNvSpPr/>
            <p:nvPr/>
          </p:nvSpPr>
          <p:spPr>
            <a:xfrm>
              <a:off x="2067508" y="7062441"/>
              <a:ext cx="635725" cy="702611"/>
            </a:xfrm>
            <a:custGeom>
              <a:avLst/>
              <a:gdLst>
                <a:gd name="connsiteX0" fmla="*/ 0 w 635725"/>
                <a:gd name="connsiteY0" fmla="*/ 351305 h 702611"/>
                <a:gd name="connsiteX1" fmla="*/ 323539 w 635725"/>
                <a:gd name="connsiteY1" fmla="*/ 0 h 702611"/>
                <a:gd name="connsiteX2" fmla="*/ 635726 w 635725"/>
                <a:gd name="connsiteY2" fmla="*/ 243647 h 702611"/>
                <a:gd name="connsiteX3" fmla="*/ 624374 w 635725"/>
                <a:gd name="connsiteY3" fmla="*/ 254980 h 702611"/>
                <a:gd name="connsiteX4" fmla="*/ 522203 w 635725"/>
                <a:gd name="connsiteY4" fmla="*/ 254980 h 702611"/>
                <a:gd name="connsiteX5" fmla="*/ 510851 w 635725"/>
                <a:gd name="connsiteY5" fmla="*/ 243647 h 702611"/>
                <a:gd name="connsiteX6" fmla="*/ 323539 w 635725"/>
                <a:gd name="connsiteY6" fmla="*/ 113324 h 702611"/>
                <a:gd name="connsiteX7" fmla="*/ 130551 w 635725"/>
                <a:gd name="connsiteY7" fmla="*/ 351305 h 702611"/>
                <a:gd name="connsiteX8" fmla="*/ 323539 w 635725"/>
                <a:gd name="connsiteY8" fmla="*/ 589287 h 702611"/>
                <a:gd name="connsiteX9" fmla="*/ 510851 w 635725"/>
                <a:gd name="connsiteY9" fmla="*/ 458964 h 702611"/>
                <a:gd name="connsiteX10" fmla="*/ 522203 w 635725"/>
                <a:gd name="connsiteY10" fmla="*/ 447632 h 702611"/>
                <a:gd name="connsiteX11" fmla="*/ 624374 w 635725"/>
                <a:gd name="connsiteY11" fmla="*/ 447632 h 702611"/>
                <a:gd name="connsiteX12" fmla="*/ 635726 w 635725"/>
                <a:gd name="connsiteY12" fmla="*/ 458964 h 702611"/>
                <a:gd name="connsiteX13" fmla="*/ 323539 w 635725"/>
                <a:gd name="connsiteY13" fmla="*/ 702611 h 702611"/>
                <a:gd name="connsiteX14" fmla="*/ 0 w 635725"/>
                <a:gd name="connsiteY14" fmla="*/ 351305 h 7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725" h="702611">
                  <a:moveTo>
                    <a:pt x="0" y="351305"/>
                  </a:moveTo>
                  <a:cubicBezTo>
                    <a:pt x="0" y="107659"/>
                    <a:pt x="164608" y="0"/>
                    <a:pt x="323539" y="0"/>
                  </a:cubicBezTo>
                  <a:cubicBezTo>
                    <a:pt x="488147" y="0"/>
                    <a:pt x="613021" y="90660"/>
                    <a:pt x="635726" y="243647"/>
                  </a:cubicBezTo>
                  <a:cubicBezTo>
                    <a:pt x="635726" y="249314"/>
                    <a:pt x="630050" y="254980"/>
                    <a:pt x="624374" y="254980"/>
                  </a:cubicBezTo>
                  <a:lnTo>
                    <a:pt x="522203" y="254980"/>
                  </a:lnTo>
                  <a:cubicBezTo>
                    <a:pt x="516527" y="254980"/>
                    <a:pt x="510851" y="249314"/>
                    <a:pt x="510851" y="243647"/>
                  </a:cubicBezTo>
                  <a:cubicBezTo>
                    <a:pt x="482470" y="147322"/>
                    <a:pt x="414357" y="113324"/>
                    <a:pt x="323539" y="113324"/>
                  </a:cubicBezTo>
                  <a:cubicBezTo>
                    <a:pt x="227045" y="113324"/>
                    <a:pt x="130551" y="192652"/>
                    <a:pt x="130551" y="351305"/>
                  </a:cubicBezTo>
                  <a:cubicBezTo>
                    <a:pt x="130551" y="509959"/>
                    <a:pt x="227045" y="589287"/>
                    <a:pt x="323539" y="589287"/>
                  </a:cubicBezTo>
                  <a:cubicBezTo>
                    <a:pt x="414357" y="589287"/>
                    <a:pt x="482470" y="555289"/>
                    <a:pt x="510851" y="458964"/>
                  </a:cubicBezTo>
                  <a:cubicBezTo>
                    <a:pt x="510851" y="453297"/>
                    <a:pt x="516527" y="447632"/>
                    <a:pt x="522203" y="447632"/>
                  </a:cubicBezTo>
                  <a:lnTo>
                    <a:pt x="624374" y="447632"/>
                  </a:lnTo>
                  <a:cubicBezTo>
                    <a:pt x="630050" y="447632"/>
                    <a:pt x="635726" y="453297"/>
                    <a:pt x="635726" y="458964"/>
                  </a:cubicBezTo>
                  <a:cubicBezTo>
                    <a:pt x="613021" y="606285"/>
                    <a:pt x="488147" y="702611"/>
                    <a:pt x="323539" y="702611"/>
                  </a:cubicBezTo>
                  <a:cubicBezTo>
                    <a:pt x="164608" y="702611"/>
                    <a:pt x="0" y="594953"/>
                    <a:pt x="0" y="351305"/>
                  </a:cubicBezTo>
                  <a:close/>
                </a:path>
              </a:pathLst>
            </a:custGeom>
            <a:grpFill/>
            <a:ln w="5676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C99B94-54A7-AC8E-9532-1434DF58CBCD}"/>
                </a:ext>
              </a:extLst>
            </p:cNvPr>
            <p:cNvSpPr/>
            <p:nvPr/>
          </p:nvSpPr>
          <p:spPr>
            <a:xfrm>
              <a:off x="2811080" y="7068108"/>
              <a:ext cx="448413" cy="685611"/>
            </a:xfrm>
            <a:custGeom>
              <a:avLst/>
              <a:gdLst>
                <a:gd name="connsiteX0" fmla="*/ 0 w 448413"/>
                <a:gd name="connsiteY0" fmla="*/ 674279 h 685611"/>
                <a:gd name="connsiteX1" fmla="*/ 0 w 448413"/>
                <a:gd name="connsiteY1" fmla="*/ 11332 h 685611"/>
                <a:gd name="connsiteX2" fmla="*/ 11352 w 448413"/>
                <a:gd name="connsiteY2" fmla="*/ 0 h 685611"/>
                <a:gd name="connsiteX3" fmla="*/ 107846 w 448413"/>
                <a:gd name="connsiteY3" fmla="*/ 0 h 685611"/>
                <a:gd name="connsiteX4" fmla="*/ 119199 w 448413"/>
                <a:gd name="connsiteY4" fmla="*/ 11332 h 685611"/>
                <a:gd name="connsiteX5" fmla="*/ 119199 w 448413"/>
                <a:gd name="connsiteY5" fmla="*/ 243647 h 685611"/>
                <a:gd name="connsiteX6" fmla="*/ 272454 w 448413"/>
                <a:gd name="connsiteY6" fmla="*/ 186985 h 685611"/>
                <a:gd name="connsiteX7" fmla="*/ 448414 w 448413"/>
                <a:gd name="connsiteY7" fmla="*/ 362638 h 685611"/>
                <a:gd name="connsiteX8" fmla="*/ 448414 w 448413"/>
                <a:gd name="connsiteY8" fmla="*/ 674279 h 685611"/>
                <a:gd name="connsiteX9" fmla="*/ 437061 w 448413"/>
                <a:gd name="connsiteY9" fmla="*/ 685612 h 685611"/>
                <a:gd name="connsiteX10" fmla="*/ 340567 w 448413"/>
                <a:gd name="connsiteY10" fmla="*/ 685612 h 685611"/>
                <a:gd name="connsiteX11" fmla="*/ 329215 w 448413"/>
                <a:gd name="connsiteY11" fmla="*/ 674279 h 685611"/>
                <a:gd name="connsiteX12" fmla="*/ 329215 w 448413"/>
                <a:gd name="connsiteY12" fmla="*/ 390969 h 685611"/>
                <a:gd name="connsiteX13" fmla="*/ 238397 w 448413"/>
                <a:gd name="connsiteY13" fmla="*/ 288977 h 685611"/>
                <a:gd name="connsiteX14" fmla="*/ 113522 w 448413"/>
                <a:gd name="connsiteY14" fmla="*/ 453297 h 685611"/>
                <a:gd name="connsiteX15" fmla="*/ 113522 w 448413"/>
                <a:gd name="connsiteY15" fmla="*/ 674279 h 685611"/>
                <a:gd name="connsiteX16" fmla="*/ 102170 w 448413"/>
                <a:gd name="connsiteY16" fmla="*/ 685612 h 685611"/>
                <a:gd name="connsiteX17" fmla="*/ 5676 w 448413"/>
                <a:gd name="connsiteY17" fmla="*/ 685612 h 685611"/>
                <a:gd name="connsiteX18" fmla="*/ 0 w 448413"/>
                <a:gd name="connsiteY18" fmla="*/ 674279 h 6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8413" h="685611">
                  <a:moveTo>
                    <a:pt x="0" y="674279"/>
                  </a:moveTo>
                  <a:lnTo>
                    <a:pt x="0" y="11332"/>
                  </a:lnTo>
                  <a:cubicBezTo>
                    <a:pt x="0" y="5666"/>
                    <a:pt x="5676" y="0"/>
                    <a:pt x="11352" y="0"/>
                  </a:cubicBezTo>
                  <a:lnTo>
                    <a:pt x="107846" y="0"/>
                  </a:lnTo>
                  <a:cubicBezTo>
                    <a:pt x="113522" y="0"/>
                    <a:pt x="119199" y="5666"/>
                    <a:pt x="119199" y="11332"/>
                  </a:cubicBezTo>
                  <a:lnTo>
                    <a:pt x="119199" y="243647"/>
                  </a:lnTo>
                  <a:cubicBezTo>
                    <a:pt x="158932" y="209650"/>
                    <a:pt x="210017" y="186985"/>
                    <a:pt x="272454" y="186985"/>
                  </a:cubicBezTo>
                  <a:cubicBezTo>
                    <a:pt x="380300" y="186985"/>
                    <a:pt x="448414" y="237981"/>
                    <a:pt x="448414" y="362638"/>
                  </a:cubicBezTo>
                  <a:lnTo>
                    <a:pt x="448414" y="674279"/>
                  </a:lnTo>
                  <a:cubicBezTo>
                    <a:pt x="448414" y="679946"/>
                    <a:pt x="442738" y="685612"/>
                    <a:pt x="437061" y="685612"/>
                  </a:cubicBezTo>
                  <a:lnTo>
                    <a:pt x="340567" y="685612"/>
                  </a:lnTo>
                  <a:cubicBezTo>
                    <a:pt x="334891" y="685612"/>
                    <a:pt x="329215" y="679946"/>
                    <a:pt x="329215" y="674279"/>
                  </a:cubicBezTo>
                  <a:lnTo>
                    <a:pt x="329215" y="390969"/>
                  </a:lnTo>
                  <a:cubicBezTo>
                    <a:pt x="329215" y="322974"/>
                    <a:pt x="300835" y="288977"/>
                    <a:pt x="238397" y="288977"/>
                  </a:cubicBezTo>
                  <a:cubicBezTo>
                    <a:pt x="170284" y="288977"/>
                    <a:pt x="113522" y="345639"/>
                    <a:pt x="113522" y="453297"/>
                  </a:cubicBezTo>
                  <a:lnTo>
                    <a:pt x="113522" y="674279"/>
                  </a:lnTo>
                  <a:cubicBezTo>
                    <a:pt x="113522" y="679946"/>
                    <a:pt x="107846" y="685612"/>
                    <a:pt x="102170" y="685612"/>
                  </a:cubicBezTo>
                  <a:lnTo>
                    <a:pt x="5676" y="685612"/>
                  </a:lnTo>
                  <a:cubicBezTo>
                    <a:pt x="0" y="685612"/>
                    <a:pt x="0" y="679946"/>
                    <a:pt x="0" y="674279"/>
                  </a:cubicBezTo>
                  <a:close/>
                </a:path>
              </a:pathLst>
            </a:custGeom>
            <a:grpFill/>
            <a:ln w="5676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2234512-8777-065C-0163-FD6E16A4F371}"/>
                </a:ext>
              </a:extLst>
            </p:cNvPr>
            <p:cNvSpPr/>
            <p:nvPr/>
          </p:nvSpPr>
          <p:spPr>
            <a:xfrm>
              <a:off x="3361664" y="7255093"/>
              <a:ext cx="456440" cy="504649"/>
            </a:xfrm>
            <a:custGeom>
              <a:avLst/>
              <a:gdLst>
                <a:gd name="connsiteX0" fmla="*/ 0 w 456440"/>
                <a:gd name="connsiteY0" fmla="*/ 345639 h 504649"/>
                <a:gd name="connsiteX1" fmla="*/ 198664 w 456440"/>
                <a:gd name="connsiteY1" fmla="*/ 181319 h 504649"/>
                <a:gd name="connsiteX2" fmla="*/ 317863 w 456440"/>
                <a:gd name="connsiteY2" fmla="*/ 198318 h 504649"/>
                <a:gd name="connsiteX3" fmla="*/ 317863 w 456440"/>
                <a:gd name="connsiteY3" fmla="*/ 186984 h 504649"/>
                <a:gd name="connsiteX4" fmla="*/ 227045 w 456440"/>
                <a:gd name="connsiteY4" fmla="*/ 101991 h 504649"/>
                <a:gd name="connsiteX5" fmla="*/ 136227 w 456440"/>
                <a:gd name="connsiteY5" fmla="*/ 147321 h 504649"/>
                <a:gd name="connsiteX6" fmla="*/ 124875 w 456440"/>
                <a:gd name="connsiteY6" fmla="*/ 158653 h 504649"/>
                <a:gd name="connsiteX7" fmla="*/ 22705 w 456440"/>
                <a:gd name="connsiteY7" fmla="*/ 158653 h 504649"/>
                <a:gd name="connsiteX8" fmla="*/ 17028 w 456440"/>
                <a:gd name="connsiteY8" fmla="*/ 152988 h 504649"/>
                <a:gd name="connsiteX9" fmla="*/ 17028 w 456440"/>
                <a:gd name="connsiteY9" fmla="*/ 141655 h 504649"/>
                <a:gd name="connsiteX10" fmla="*/ 227045 w 456440"/>
                <a:gd name="connsiteY10" fmla="*/ 0 h 504649"/>
                <a:gd name="connsiteX11" fmla="*/ 437061 w 456440"/>
                <a:gd name="connsiteY11" fmla="*/ 186984 h 504649"/>
                <a:gd name="connsiteX12" fmla="*/ 437061 w 456440"/>
                <a:gd name="connsiteY12" fmla="*/ 396635 h 504649"/>
                <a:gd name="connsiteX13" fmla="*/ 454090 w 456440"/>
                <a:gd name="connsiteY13" fmla="*/ 487294 h 504649"/>
                <a:gd name="connsiteX14" fmla="*/ 448414 w 456440"/>
                <a:gd name="connsiteY14" fmla="*/ 498626 h 504649"/>
                <a:gd name="connsiteX15" fmla="*/ 329215 w 456440"/>
                <a:gd name="connsiteY15" fmla="*/ 498626 h 504649"/>
                <a:gd name="connsiteX16" fmla="*/ 317863 w 456440"/>
                <a:gd name="connsiteY16" fmla="*/ 487294 h 504649"/>
                <a:gd name="connsiteX17" fmla="*/ 317863 w 456440"/>
                <a:gd name="connsiteY17" fmla="*/ 458963 h 504649"/>
                <a:gd name="connsiteX18" fmla="*/ 175960 w 456440"/>
                <a:gd name="connsiteY18" fmla="*/ 504293 h 504649"/>
                <a:gd name="connsiteX19" fmla="*/ 0 w 456440"/>
                <a:gd name="connsiteY19" fmla="*/ 345639 h 504649"/>
                <a:gd name="connsiteX20" fmla="*/ 323539 w 456440"/>
                <a:gd name="connsiteY20" fmla="*/ 300309 h 504649"/>
                <a:gd name="connsiteX21" fmla="*/ 204341 w 456440"/>
                <a:gd name="connsiteY21" fmla="*/ 283311 h 504649"/>
                <a:gd name="connsiteX22" fmla="*/ 113522 w 456440"/>
                <a:gd name="connsiteY22" fmla="*/ 345639 h 504649"/>
                <a:gd name="connsiteX23" fmla="*/ 198664 w 456440"/>
                <a:gd name="connsiteY23" fmla="*/ 407967 h 504649"/>
                <a:gd name="connsiteX24" fmla="*/ 323539 w 456440"/>
                <a:gd name="connsiteY24" fmla="*/ 300309 h 50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6440" h="504649">
                  <a:moveTo>
                    <a:pt x="0" y="345639"/>
                  </a:moveTo>
                  <a:cubicBezTo>
                    <a:pt x="0" y="237981"/>
                    <a:pt x="90818" y="181319"/>
                    <a:pt x="198664" y="181319"/>
                  </a:cubicBezTo>
                  <a:cubicBezTo>
                    <a:pt x="244073" y="181319"/>
                    <a:pt x="283806" y="192651"/>
                    <a:pt x="317863" y="198318"/>
                  </a:cubicBezTo>
                  <a:lnTo>
                    <a:pt x="317863" y="186984"/>
                  </a:lnTo>
                  <a:cubicBezTo>
                    <a:pt x="317863" y="135989"/>
                    <a:pt x="283806" y="101991"/>
                    <a:pt x="227045" y="101991"/>
                  </a:cubicBezTo>
                  <a:cubicBezTo>
                    <a:pt x="181636" y="101991"/>
                    <a:pt x="153255" y="118990"/>
                    <a:pt x="136227" y="147321"/>
                  </a:cubicBezTo>
                  <a:cubicBezTo>
                    <a:pt x="130551" y="152988"/>
                    <a:pt x="130551" y="158653"/>
                    <a:pt x="124875" y="158653"/>
                  </a:cubicBezTo>
                  <a:lnTo>
                    <a:pt x="22705" y="158653"/>
                  </a:lnTo>
                  <a:cubicBezTo>
                    <a:pt x="17028" y="158653"/>
                    <a:pt x="17028" y="158653"/>
                    <a:pt x="17028" y="152988"/>
                  </a:cubicBezTo>
                  <a:cubicBezTo>
                    <a:pt x="17028" y="152988"/>
                    <a:pt x="17028" y="147321"/>
                    <a:pt x="17028" y="141655"/>
                  </a:cubicBezTo>
                  <a:cubicBezTo>
                    <a:pt x="34057" y="62328"/>
                    <a:pt x="107846" y="0"/>
                    <a:pt x="227045" y="0"/>
                  </a:cubicBezTo>
                  <a:cubicBezTo>
                    <a:pt x="351920" y="0"/>
                    <a:pt x="437061" y="73660"/>
                    <a:pt x="437061" y="186984"/>
                  </a:cubicBezTo>
                  <a:lnTo>
                    <a:pt x="437061" y="396635"/>
                  </a:lnTo>
                  <a:cubicBezTo>
                    <a:pt x="437061" y="436298"/>
                    <a:pt x="442738" y="464630"/>
                    <a:pt x="454090" y="487294"/>
                  </a:cubicBezTo>
                  <a:cubicBezTo>
                    <a:pt x="459766" y="492961"/>
                    <a:pt x="454090" y="498626"/>
                    <a:pt x="448414" y="498626"/>
                  </a:cubicBezTo>
                  <a:lnTo>
                    <a:pt x="329215" y="498626"/>
                  </a:lnTo>
                  <a:cubicBezTo>
                    <a:pt x="323539" y="498626"/>
                    <a:pt x="317863" y="492961"/>
                    <a:pt x="317863" y="487294"/>
                  </a:cubicBezTo>
                  <a:lnTo>
                    <a:pt x="317863" y="458963"/>
                  </a:lnTo>
                  <a:cubicBezTo>
                    <a:pt x="289482" y="481628"/>
                    <a:pt x="249749" y="504293"/>
                    <a:pt x="175960" y="504293"/>
                  </a:cubicBezTo>
                  <a:cubicBezTo>
                    <a:pt x="79466" y="509959"/>
                    <a:pt x="0" y="447631"/>
                    <a:pt x="0" y="345639"/>
                  </a:cubicBezTo>
                  <a:close/>
                  <a:moveTo>
                    <a:pt x="323539" y="300309"/>
                  </a:moveTo>
                  <a:cubicBezTo>
                    <a:pt x="283806" y="288977"/>
                    <a:pt x="249749" y="283311"/>
                    <a:pt x="204341" y="283311"/>
                  </a:cubicBezTo>
                  <a:cubicBezTo>
                    <a:pt x="153255" y="283311"/>
                    <a:pt x="113522" y="305975"/>
                    <a:pt x="113522" y="345639"/>
                  </a:cubicBezTo>
                  <a:cubicBezTo>
                    <a:pt x="113522" y="385302"/>
                    <a:pt x="147579" y="407967"/>
                    <a:pt x="198664" y="407967"/>
                  </a:cubicBezTo>
                  <a:cubicBezTo>
                    <a:pt x="266778" y="402301"/>
                    <a:pt x="323539" y="362638"/>
                    <a:pt x="323539" y="300309"/>
                  </a:cubicBezTo>
                  <a:close/>
                </a:path>
              </a:pathLst>
            </a:custGeom>
            <a:grpFill/>
            <a:ln w="5676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548C45-D84B-6C40-D6F8-A46095E6CBE6}"/>
                </a:ext>
              </a:extLst>
            </p:cNvPr>
            <p:cNvSpPr/>
            <p:nvPr/>
          </p:nvSpPr>
          <p:spPr>
            <a:xfrm>
              <a:off x="3934952" y="7249426"/>
              <a:ext cx="437061" cy="500973"/>
            </a:xfrm>
            <a:custGeom>
              <a:avLst/>
              <a:gdLst>
                <a:gd name="connsiteX0" fmla="*/ 0 w 437061"/>
                <a:gd name="connsiteY0" fmla="*/ 492961 h 500973"/>
                <a:gd name="connsiteX1" fmla="*/ 0 w 437061"/>
                <a:gd name="connsiteY1" fmla="*/ 22665 h 500973"/>
                <a:gd name="connsiteX2" fmla="*/ 11352 w 437061"/>
                <a:gd name="connsiteY2" fmla="*/ 11332 h 500973"/>
                <a:gd name="connsiteX3" fmla="*/ 107846 w 437061"/>
                <a:gd name="connsiteY3" fmla="*/ 11332 h 500973"/>
                <a:gd name="connsiteX4" fmla="*/ 119198 w 437061"/>
                <a:gd name="connsiteY4" fmla="*/ 22665 h 500973"/>
                <a:gd name="connsiteX5" fmla="*/ 119198 w 437061"/>
                <a:gd name="connsiteY5" fmla="*/ 56662 h 500973"/>
                <a:gd name="connsiteX6" fmla="*/ 266778 w 437061"/>
                <a:gd name="connsiteY6" fmla="*/ 0 h 500973"/>
                <a:gd name="connsiteX7" fmla="*/ 437061 w 437061"/>
                <a:gd name="connsiteY7" fmla="*/ 164320 h 500973"/>
                <a:gd name="connsiteX8" fmla="*/ 437061 w 437061"/>
                <a:gd name="connsiteY8" fmla="*/ 487295 h 500973"/>
                <a:gd name="connsiteX9" fmla="*/ 425709 w 437061"/>
                <a:gd name="connsiteY9" fmla="*/ 498627 h 500973"/>
                <a:gd name="connsiteX10" fmla="*/ 329215 w 437061"/>
                <a:gd name="connsiteY10" fmla="*/ 498627 h 500973"/>
                <a:gd name="connsiteX11" fmla="*/ 317863 w 437061"/>
                <a:gd name="connsiteY11" fmla="*/ 487295 h 500973"/>
                <a:gd name="connsiteX12" fmla="*/ 317863 w 437061"/>
                <a:gd name="connsiteY12" fmla="*/ 203984 h 500973"/>
                <a:gd name="connsiteX13" fmla="*/ 232721 w 437061"/>
                <a:gd name="connsiteY13" fmla="*/ 101992 h 500973"/>
                <a:gd name="connsiteX14" fmla="*/ 113522 w 437061"/>
                <a:gd name="connsiteY14" fmla="*/ 266312 h 500973"/>
                <a:gd name="connsiteX15" fmla="*/ 113522 w 437061"/>
                <a:gd name="connsiteY15" fmla="*/ 487295 h 500973"/>
                <a:gd name="connsiteX16" fmla="*/ 102170 w 437061"/>
                <a:gd name="connsiteY16" fmla="*/ 498627 h 500973"/>
                <a:gd name="connsiteX17" fmla="*/ 5676 w 437061"/>
                <a:gd name="connsiteY17" fmla="*/ 498627 h 500973"/>
                <a:gd name="connsiteX18" fmla="*/ 0 w 437061"/>
                <a:gd name="connsiteY18" fmla="*/ 492961 h 50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7061" h="500973">
                  <a:moveTo>
                    <a:pt x="0" y="492961"/>
                  </a:moveTo>
                  <a:lnTo>
                    <a:pt x="0" y="22665"/>
                  </a:lnTo>
                  <a:cubicBezTo>
                    <a:pt x="0" y="16999"/>
                    <a:pt x="5676" y="11332"/>
                    <a:pt x="11352" y="11332"/>
                  </a:cubicBezTo>
                  <a:lnTo>
                    <a:pt x="107846" y="11332"/>
                  </a:lnTo>
                  <a:cubicBezTo>
                    <a:pt x="113522" y="11332"/>
                    <a:pt x="119198" y="16999"/>
                    <a:pt x="119198" y="22665"/>
                  </a:cubicBezTo>
                  <a:lnTo>
                    <a:pt x="119198" y="56662"/>
                  </a:lnTo>
                  <a:cubicBezTo>
                    <a:pt x="158931" y="22665"/>
                    <a:pt x="204340" y="0"/>
                    <a:pt x="266778" y="0"/>
                  </a:cubicBezTo>
                  <a:cubicBezTo>
                    <a:pt x="374624" y="0"/>
                    <a:pt x="437061" y="62329"/>
                    <a:pt x="437061" y="164320"/>
                  </a:cubicBezTo>
                  <a:lnTo>
                    <a:pt x="437061" y="487295"/>
                  </a:lnTo>
                  <a:cubicBezTo>
                    <a:pt x="437061" y="492961"/>
                    <a:pt x="431385" y="498627"/>
                    <a:pt x="425709" y="498627"/>
                  </a:cubicBezTo>
                  <a:lnTo>
                    <a:pt x="329215" y="498627"/>
                  </a:lnTo>
                  <a:cubicBezTo>
                    <a:pt x="323539" y="498627"/>
                    <a:pt x="317863" y="492961"/>
                    <a:pt x="317863" y="487295"/>
                  </a:cubicBezTo>
                  <a:lnTo>
                    <a:pt x="317863" y="203984"/>
                  </a:lnTo>
                  <a:cubicBezTo>
                    <a:pt x="317863" y="130323"/>
                    <a:pt x="289482" y="101992"/>
                    <a:pt x="232721" y="101992"/>
                  </a:cubicBezTo>
                  <a:cubicBezTo>
                    <a:pt x="170284" y="101992"/>
                    <a:pt x="113522" y="147322"/>
                    <a:pt x="113522" y="266312"/>
                  </a:cubicBezTo>
                  <a:lnTo>
                    <a:pt x="113522" y="487295"/>
                  </a:lnTo>
                  <a:cubicBezTo>
                    <a:pt x="113522" y="492961"/>
                    <a:pt x="107846" y="498627"/>
                    <a:pt x="102170" y="498627"/>
                  </a:cubicBezTo>
                  <a:lnTo>
                    <a:pt x="5676" y="498627"/>
                  </a:lnTo>
                  <a:cubicBezTo>
                    <a:pt x="5676" y="504293"/>
                    <a:pt x="0" y="498627"/>
                    <a:pt x="0" y="492961"/>
                  </a:cubicBezTo>
                  <a:close/>
                </a:path>
              </a:pathLst>
            </a:custGeom>
            <a:grpFill/>
            <a:ln w="5676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9E34D60-77B8-226C-4D90-3DBB7DCB8A40}"/>
                </a:ext>
              </a:extLst>
            </p:cNvPr>
            <p:cNvSpPr/>
            <p:nvPr/>
          </p:nvSpPr>
          <p:spPr>
            <a:xfrm>
              <a:off x="4479860" y="7249426"/>
              <a:ext cx="482470" cy="702966"/>
            </a:xfrm>
            <a:custGeom>
              <a:avLst/>
              <a:gdLst>
                <a:gd name="connsiteX0" fmla="*/ 28381 w 482470"/>
                <a:gd name="connsiteY0" fmla="*/ 538291 h 702966"/>
                <a:gd name="connsiteX1" fmla="*/ 39733 w 482470"/>
                <a:gd name="connsiteY1" fmla="*/ 526958 h 702966"/>
                <a:gd name="connsiteX2" fmla="*/ 136227 w 482470"/>
                <a:gd name="connsiteY2" fmla="*/ 526958 h 702966"/>
                <a:gd name="connsiteX3" fmla="*/ 147579 w 482470"/>
                <a:gd name="connsiteY3" fmla="*/ 538291 h 702966"/>
                <a:gd name="connsiteX4" fmla="*/ 249749 w 482470"/>
                <a:gd name="connsiteY4" fmla="*/ 600619 h 702966"/>
                <a:gd name="connsiteX5" fmla="*/ 368948 w 482470"/>
                <a:gd name="connsiteY5" fmla="*/ 470296 h 702966"/>
                <a:gd name="connsiteX6" fmla="*/ 368948 w 482470"/>
                <a:gd name="connsiteY6" fmla="*/ 453297 h 702966"/>
                <a:gd name="connsiteX7" fmla="*/ 232721 w 482470"/>
                <a:gd name="connsiteY7" fmla="*/ 498627 h 702966"/>
                <a:gd name="connsiteX8" fmla="*/ 0 w 482470"/>
                <a:gd name="connsiteY8" fmla="*/ 249313 h 702966"/>
                <a:gd name="connsiteX9" fmla="*/ 227045 w 482470"/>
                <a:gd name="connsiteY9" fmla="*/ 0 h 702966"/>
                <a:gd name="connsiteX10" fmla="*/ 363272 w 482470"/>
                <a:gd name="connsiteY10" fmla="*/ 50996 h 702966"/>
                <a:gd name="connsiteX11" fmla="*/ 363272 w 482470"/>
                <a:gd name="connsiteY11" fmla="*/ 22665 h 702966"/>
                <a:gd name="connsiteX12" fmla="*/ 374624 w 482470"/>
                <a:gd name="connsiteY12" fmla="*/ 11332 h 702966"/>
                <a:gd name="connsiteX13" fmla="*/ 471118 w 482470"/>
                <a:gd name="connsiteY13" fmla="*/ 11332 h 702966"/>
                <a:gd name="connsiteX14" fmla="*/ 482470 w 482470"/>
                <a:gd name="connsiteY14" fmla="*/ 22665 h 702966"/>
                <a:gd name="connsiteX15" fmla="*/ 482470 w 482470"/>
                <a:gd name="connsiteY15" fmla="*/ 453297 h 702966"/>
                <a:gd name="connsiteX16" fmla="*/ 238397 w 482470"/>
                <a:gd name="connsiteY16" fmla="*/ 702610 h 702966"/>
                <a:gd name="connsiteX17" fmla="*/ 28381 w 482470"/>
                <a:gd name="connsiteY17" fmla="*/ 538291 h 702966"/>
                <a:gd name="connsiteX18" fmla="*/ 374624 w 482470"/>
                <a:gd name="connsiteY18" fmla="*/ 254980 h 702966"/>
                <a:gd name="connsiteX19" fmla="*/ 249749 w 482470"/>
                <a:gd name="connsiteY19" fmla="*/ 113324 h 702966"/>
                <a:gd name="connsiteX20" fmla="*/ 124875 w 482470"/>
                <a:gd name="connsiteY20" fmla="*/ 254980 h 702966"/>
                <a:gd name="connsiteX21" fmla="*/ 249749 w 482470"/>
                <a:gd name="connsiteY21" fmla="*/ 396635 h 702966"/>
                <a:gd name="connsiteX22" fmla="*/ 374624 w 482470"/>
                <a:gd name="connsiteY22" fmla="*/ 254980 h 7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470" h="702966">
                  <a:moveTo>
                    <a:pt x="28381" y="538291"/>
                  </a:moveTo>
                  <a:cubicBezTo>
                    <a:pt x="28381" y="532624"/>
                    <a:pt x="34057" y="526958"/>
                    <a:pt x="39733" y="526958"/>
                  </a:cubicBezTo>
                  <a:lnTo>
                    <a:pt x="136227" y="526958"/>
                  </a:lnTo>
                  <a:cubicBezTo>
                    <a:pt x="141903" y="526958"/>
                    <a:pt x="147579" y="532624"/>
                    <a:pt x="147579" y="538291"/>
                  </a:cubicBezTo>
                  <a:cubicBezTo>
                    <a:pt x="158932" y="583620"/>
                    <a:pt x="204340" y="600619"/>
                    <a:pt x="249749" y="600619"/>
                  </a:cubicBezTo>
                  <a:cubicBezTo>
                    <a:pt x="329215" y="600619"/>
                    <a:pt x="368948" y="549623"/>
                    <a:pt x="368948" y="470296"/>
                  </a:cubicBezTo>
                  <a:lnTo>
                    <a:pt x="368948" y="453297"/>
                  </a:lnTo>
                  <a:cubicBezTo>
                    <a:pt x="329215" y="487295"/>
                    <a:pt x="289482" y="498627"/>
                    <a:pt x="232721" y="498627"/>
                  </a:cubicBezTo>
                  <a:cubicBezTo>
                    <a:pt x="96494" y="498627"/>
                    <a:pt x="0" y="396635"/>
                    <a:pt x="0" y="249313"/>
                  </a:cubicBezTo>
                  <a:cubicBezTo>
                    <a:pt x="0" y="101992"/>
                    <a:pt x="90818" y="0"/>
                    <a:pt x="227045" y="0"/>
                  </a:cubicBezTo>
                  <a:cubicBezTo>
                    <a:pt x="289482" y="0"/>
                    <a:pt x="329215" y="16999"/>
                    <a:pt x="363272" y="50996"/>
                  </a:cubicBezTo>
                  <a:lnTo>
                    <a:pt x="363272" y="22665"/>
                  </a:lnTo>
                  <a:cubicBezTo>
                    <a:pt x="363272" y="16999"/>
                    <a:pt x="368948" y="11332"/>
                    <a:pt x="374624" y="11332"/>
                  </a:cubicBezTo>
                  <a:lnTo>
                    <a:pt x="471118" y="11332"/>
                  </a:lnTo>
                  <a:cubicBezTo>
                    <a:pt x="476794" y="11332"/>
                    <a:pt x="482470" y="16999"/>
                    <a:pt x="482470" y="22665"/>
                  </a:cubicBezTo>
                  <a:lnTo>
                    <a:pt x="482470" y="453297"/>
                  </a:lnTo>
                  <a:cubicBezTo>
                    <a:pt x="482470" y="623284"/>
                    <a:pt x="397329" y="702610"/>
                    <a:pt x="238397" y="702610"/>
                  </a:cubicBezTo>
                  <a:cubicBezTo>
                    <a:pt x="130551" y="708277"/>
                    <a:pt x="39733" y="645948"/>
                    <a:pt x="28381" y="538291"/>
                  </a:cubicBezTo>
                  <a:close/>
                  <a:moveTo>
                    <a:pt x="374624" y="254980"/>
                  </a:moveTo>
                  <a:cubicBezTo>
                    <a:pt x="374624" y="175653"/>
                    <a:pt x="329215" y="113324"/>
                    <a:pt x="249749" y="113324"/>
                  </a:cubicBezTo>
                  <a:cubicBezTo>
                    <a:pt x="175960" y="113324"/>
                    <a:pt x="124875" y="175653"/>
                    <a:pt x="124875" y="254980"/>
                  </a:cubicBezTo>
                  <a:cubicBezTo>
                    <a:pt x="124875" y="334306"/>
                    <a:pt x="170284" y="396635"/>
                    <a:pt x="249749" y="396635"/>
                  </a:cubicBezTo>
                  <a:cubicBezTo>
                    <a:pt x="329215" y="396635"/>
                    <a:pt x="374624" y="334306"/>
                    <a:pt x="374624" y="254980"/>
                  </a:cubicBezTo>
                  <a:close/>
                </a:path>
              </a:pathLst>
            </a:custGeom>
            <a:grpFill/>
            <a:ln w="5676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3EF04CF-BB24-368F-9046-33B44116D40F}"/>
                </a:ext>
              </a:extLst>
            </p:cNvPr>
            <p:cNvSpPr/>
            <p:nvPr/>
          </p:nvSpPr>
          <p:spPr>
            <a:xfrm>
              <a:off x="5075853" y="7255093"/>
              <a:ext cx="510851" cy="509959"/>
            </a:xfrm>
            <a:custGeom>
              <a:avLst/>
              <a:gdLst>
                <a:gd name="connsiteX0" fmla="*/ 0 w 510851"/>
                <a:gd name="connsiteY0" fmla="*/ 254980 h 509959"/>
                <a:gd name="connsiteX1" fmla="*/ 255426 w 510851"/>
                <a:gd name="connsiteY1" fmla="*/ 0 h 509959"/>
                <a:gd name="connsiteX2" fmla="*/ 510851 w 510851"/>
                <a:gd name="connsiteY2" fmla="*/ 266312 h 509959"/>
                <a:gd name="connsiteX3" fmla="*/ 510851 w 510851"/>
                <a:gd name="connsiteY3" fmla="*/ 283311 h 509959"/>
                <a:gd name="connsiteX4" fmla="*/ 499499 w 510851"/>
                <a:gd name="connsiteY4" fmla="*/ 294643 h 509959"/>
                <a:gd name="connsiteX5" fmla="*/ 124875 w 510851"/>
                <a:gd name="connsiteY5" fmla="*/ 294643 h 509959"/>
                <a:gd name="connsiteX6" fmla="*/ 255426 w 510851"/>
                <a:gd name="connsiteY6" fmla="*/ 407967 h 509959"/>
                <a:gd name="connsiteX7" fmla="*/ 374624 w 510851"/>
                <a:gd name="connsiteY7" fmla="*/ 345639 h 509959"/>
                <a:gd name="connsiteX8" fmla="*/ 385977 w 510851"/>
                <a:gd name="connsiteY8" fmla="*/ 334306 h 509959"/>
                <a:gd name="connsiteX9" fmla="*/ 488146 w 510851"/>
                <a:gd name="connsiteY9" fmla="*/ 334306 h 509959"/>
                <a:gd name="connsiteX10" fmla="*/ 493822 w 510851"/>
                <a:gd name="connsiteY10" fmla="*/ 339973 h 509959"/>
                <a:gd name="connsiteX11" fmla="*/ 493822 w 510851"/>
                <a:gd name="connsiteY11" fmla="*/ 351305 h 509959"/>
                <a:gd name="connsiteX12" fmla="*/ 249749 w 510851"/>
                <a:gd name="connsiteY12" fmla="*/ 509959 h 509959"/>
                <a:gd name="connsiteX13" fmla="*/ 0 w 510851"/>
                <a:gd name="connsiteY13" fmla="*/ 254980 h 509959"/>
                <a:gd name="connsiteX14" fmla="*/ 380300 w 510851"/>
                <a:gd name="connsiteY14" fmla="*/ 192651 h 509959"/>
                <a:gd name="connsiteX15" fmla="*/ 249749 w 510851"/>
                <a:gd name="connsiteY15" fmla="*/ 101991 h 509959"/>
                <a:gd name="connsiteX16" fmla="*/ 124875 w 510851"/>
                <a:gd name="connsiteY16" fmla="*/ 192651 h 509959"/>
                <a:gd name="connsiteX17" fmla="*/ 380300 w 510851"/>
                <a:gd name="connsiteY17" fmla="*/ 192651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851" h="509959">
                  <a:moveTo>
                    <a:pt x="0" y="254980"/>
                  </a:moveTo>
                  <a:cubicBezTo>
                    <a:pt x="0" y="101991"/>
                    <a:pt x="113522" y="0"/>
                    <a:pt x="255426" y="0"/>
                  </a:cubicBezTo>
                  <a:cubicBezTo>
                    <a:pt x="420033" y="0"/>
                    <a:pt x="510851" y="124657"/>
                    <a:pt x="510851" y="266312"/>
                  </a:cubicBezTo>
                  <a:lnTo>
                    <a:pt x="510851" y="283311"/>
                  </a:lnTo>
                  <a:cubicBezTo>
                    <a:pt x="510851" y="288977"/>
                    <a:pt x="505175" y="294643"/>
                    <a:pt x="499499" y="294643"/>
                  </a:cubicBezTo>
                  <a:lnTo>
                    <a:pt x="124875" y="294643"/>
                  </a:lnTo>
                  <a:cubicBezTo>
                    <a:pt x="136227" y="362638"/>
                    <a:pt x="181636" y="407967"/>
                    <a:pt x="255426" y="407967"/>
                  </a:cubicBezTo>
                  <a:cubicBezTo>
                    <a:pt x="312187" y="407967"/>
                    <a:pt x="351919" y="390969"/>
                    <a:pt x="374624" y="345639"/>
                  </a:cubicBezTo>
                  <a:cubicBezTo>
                    <a:pt x="380300" y="339973"/>
                    <a:pt x="380300" y="334306"/>
                    <a:pt x="385977" y="334306"/>
                  </a:cubicBezTo>
                  <a:lnTo>
                    <a:pt x="488146" y="334306"/>
                  </a:lnTo>
                  <a:cubicBezTo>
                    <a:pt x="493822" y="334306"/>
                    <a:pt x="493822" y="339973"/>
                    <a:pt x="493822" y="339973"/>
                  </a:cubicBezTo>
                  <a:cubicBezTo>
                    <a:pt x="493822" y="339973"/>
                    <a:pt x="493822" y="345639"/>
                    <a:pt x="493822" y="351305"/>
                  </a:cubicBezTo>
                  <a:cubicBezTo>
                    <a:pt x="454090" y="458963"/>
                    <a:pt x="368948" y="509959"/>
                    <a:pt x="249749" y="509959"/>
                  </a:cubicBezTo>
                  <a:cubicBezTo>
                    <a:pt x="107846" y="509959"/>
                    <a:pt x="0" y="402301"/>
                    <a:pt x="0" y="254980"/>
                  </a:cubicBezTo>
                  <a:close/>
                  <a:moveTo>
                    <a:pt x="380300" y="192651"/>
                  </a:moveTo>
                  <a:cubicBezTo>
                    <a:pt x="363272" y="141655"/>
                    <a:pt x="323539" y="101991"/>
                    <a:pt x="249749" y="101991"/>
                  </a:cubicBezTo>
                  <a:cubicBezTo>
                    <a:pt x="192988" y="101991"/>
                    <a:pt x="141903" y="135989"/>
                    <a:pt x="124875" y="192651"/>
                  </a:cubicBezTo>
                  <a:lnTo>
                    <a:pt x="380300" y="192651"/>
                  </a:lnTo>
                  <a:close/>
                </a:path>
              </a:pathLst>
            </a:custGeom>
            <a:grpFill/>
            <a:ln w="5676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819E6B0-9F72-B81C-6F25-AC8BCD5ED563}"/>
                </a:ext>
              </a:extLst>
            </p:cNvPr>
            <p:cNvSpPr/>
            <p:nvPr/>
          </p:nvSpPr>
          <p:spPr>
            <a:xfrm>
              <a:off x="5842129" y="7266425"/>
              <a:ext cx="488146" cy="691278"/>
            </a:xfrm>
            <a:custGeom>
              <a:avLst/>
              <a:gdLst>
                <a:gd name="connsiteX0" fmla="*/ 34057 w 488146"/>
                <a:gd name="connsiteY0" fmla="*/ 674279 h 691278"/>
                <a:gd name="connsiteX1" fmla="*/ 22705 w 488146"/>
                <a:gd name="connsiteY1" fmla="*/ 657281 h 691278"/>
                <a:gd name="connsiteX2" fmla="*/ 22705 w 488146"/>
                <a:gd name="connsiteY2" fmla="*/ 572287 h 691278"/>
                <a:gd name="connsiteX3" fmla="*/ 28381 w 488146"/>
                <a:gd name="connsiteY3" fmla="*/ 560955 h 691278"/>
                <a:gd name="connsiteX4" fmla="*/ 107846 w 488146"/>
                <a:gd name="connsiteY4" fmla="*/ 583620 h 691278"/>
                <a:gd name="connsiteX5" fmla="*/ 204340 w 488146"/>
                <a:gd name="connsiteY5" fmla="*/ 475962 h 691278"/>
                <a:gd name="connsiteX6" fmla="*/ 5676 w 488146"/>
                <a:gd name="connsiteY6" fmla="*/ 16999 h 691278"/>
                <a:gd name="connsiteX7" fmla="*/ 0 w 488146"/>
                <a:gd name="connsiteY7" fmla="*/ 5666 h 691278"/>
                <a:gd name="connsiteX8" fmla="*/ 5676 w 488146"/>
                <a:gd name="connsiteY8" fmla="*/ 0 h 691278"/>
                <a:gd name="connsiteX9" fmla="*/ 119198 w 488146"/>
                <a:gd name="connsiteY9" fmla="*/ 0 h 691278"/>
                <a:gd name="connsiteX10" fmla="*/ 130551 w 488146"/>
                <a:gd name="connsiteY10" fmla="*/ 11332 h 691278"/>
                <a:gd name="connsiteX11" fmla="*/ 249749 w 488146"/>
                <a:gd name="connsiteY11" fmla="*/ 317308 h 691278"/>
                <a:gd name="connsiteX12" fmla="*/ 346243 w 488146"/>
                <a:gd name="connsiteY12" fmla="*/ 11332 h 691278"/>
                <a:gd name="connsiteX13" fmla="*/ 357596 w 488146"/>
                <a:gd name="connsiteY13" fmla="*/ 0 h 691278"/>
                <a:gd name="connsiteX14" fmla="*/ 482470 w 488146"/>
                <a:gd name="connsiteY14" fmla="*/ 0 h 691278"/>
                <a:gd name="connsiteX15" fmla="*/ 488146 w 488146"/>
                <a:gd name="connsiteY15" fmla="*/ 5666 h 691278"/>
                <a:gd name="connsiteX16" fmla="*/ 482470 w 488146"/>
                <a:gd name="connsiteY16" fmla="*/ 16999 h 691278"/>
                <a:gd name="connsiteX17" fmla="*/ 300835 w 488146"/>
                <a:gd name="connsiteY17" fmla="*/ 538291 h 691278"/>
                <a:gd name="connsiteX18" fmla="*/ 124875 w 488146"/>
                <a:gd name="connsiteY18" fmla="*/ 691278 h 691278"/>
                <a:gd name="connsiteX19" fmla="*/ 34057 w 488146"/>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146"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6" y="583620"/>
                  </a:cubicBezTo>
                  <a:cubicBezTo>
                    <a:pt x="158932" y="583620"/>
                    <a:pt x="187312" y="555289"/>
                    <a:pt x="204340" y="475962"/>
                  </a:cubicBezTo>
                  <a:lnTo>
                    <a:pt x="5676" y="16999"/>
                  </a:lnTo>
                  <a:cubicBezTo>
                    <a:pt x="5676" y="11332"/>
                    <a:pt x="0" y="11332"/>
                    <a:pt x="0" y="5666"/>
                  </a:cubicBezTo>
                  <a:cubicBezTo>
                    <a:pt x="0" y="0"/>
                    <a:pt x="5676" y="0"/>
                    <a:pt x="5676" y="0"/>
                  </a:cubicBezTo>
                  <a:lnTo>
                    <a:pt x="119198" y="0"/>
                  </a:lnTo>
                  <a:cubicBezTo>
                    <a:pt x="124875" y="0"/>
                    <a:pt x="130551" y="5666"/>
                    <a:pt x="130551" y="11332"/>
                  </a:cubicBezTo>
                  <a:lnTo>
                    <a:pt x="249749" y="317308"/>
                  </a:lnTo>
                  <a:lnTo>
                    <a:pt x="346243" y="11332"/>
                  </a:lnTo>
                  <a:cubicBezTo>
                    <a:pt x="346243" y="5666"/>
                    <a:pt x="351919" y="0"/>
                    <a:pt x="357596" y="0"/>
                  </a:cubicBezTo>
                  <a:lnTo>
                    <a:pt x="482470" y="0"/>
                  </a:lnTo>
                  <a:cubicBezTo>
                    <a:pt x="488146" y="0"/>
                    <a:pt x="488146" y="0"/>
                    <a:pt x="488146" y="5666"/>
                  </a:cubicBezTo>
                  <a:cubicBezTo>
                    <a:pt x="488146" y="5666"/>
                    <a:pt x="488146" y="11332"/>
                    <a:pt x="482470" y="16999"/>
                  </a:cubicBezTo>
                  <a:lnTo>
                    <a:pt x="300835" y="538291"/>
                  </a:lnTo>
                  <a:cubicBezTo>
                    <a:pt x="255426" y="662947"/>
                    <a:pt x="192988" y="691278"/>
                    <a:pt x="124875" y="691278"/>
                  </a:cubicBezTo>
                  <a:cubicBezTo>
                    <a:pt x="90818" y="691278"/>
                    <a:pt x="56761" y="685612"/>
                    <a:pt x="34057" y="674279"/>
                  </a:cubicBezTo>
                  <a:close/>
                </a:path>
              </a:pathLst>
            </a:custGeom>
            <a:grpFill/>
            <a:ln w="5676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475C16-0979-2B97-B5C1-DB6EB4367160}"/>
                </a:ext>
              </a:extLst>
            </p:cNvPr>
            <p:cNvSpPr/>
            <p:nvPr/>
          </p:nvSpPr>
          <p:spPr>
            <a:xfrm>
              <a:off x="6370009" y="7255093"/>
              <a:ext cx="533555" cy="509959"/>
            </a:xfrm>
            <a:custGeom>
              <a:avLst/>
              <a:gdLst>
                <a:gd name="connsiteX0" fmla="*/ 0 w 533555"/>
                <a:gd name="connsiteY0" fmla="*/ 254980 h 509959"/>
                <a:gd name="connsiteX1" fmla="*/ 266778 w 533555"/>
                <a:gd name="connsiteY1" fmla="*/ 0 h 509959"/>
                <a:gd name="connsiteX2" fmla="*/ 533555 w 533555"/>
                <a:gd name="connsiteY2" fmla="*/ 254980 h 509959"/>
                <a:gd name="connsiteX3" fmla="*/ 266778 w 533555"/>
                <a:gd name="connsiteY3" fmla="*/ 509959 h 509959"/>
                <a:gd name="connsiteX4" fmla="*/ 0 w 533555"/>
                <a:gd name="connsiteY4" fmla="*/ 254980 h 509959"/>
                <a:gd name="connsiteX5" fmla="*/ 403005 w 533555"/>
                <a:gd name="connsiteY5" fmla="*/ 254980 h 509959"/>
                <a:gd name="connsiteX6" fmla="*/ 266778 w 533555"/>
                <a:gd name="connsiteY6" fmla="*/ 107658 h 509959"/>
                <a:gd name="connsiteX7" fmla="*/ 130551 w 533555"/>
                <a:gd name="connsiteY7" fmla="*/ 254980 h 509959"/>
                <a:gd name="connsiteX8" fmla="*/ 266778 w 533555"/>
                <a:gd name="connsiteY8" fmla="*/ 402301 h 509959"/>
                <a:gd name="connsiteX9" fmla="*/ 403005 w 533555"/>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5" h="509959">
                  <a:moveTo>
                    <a:pt x="0" y="254980"/>
                  </a:moveTo>
                  <a:cubicBezTo>
                    <a:pt x="0" y="107658"/>
                    <a:pt x="113522" y="0"/>
                    <a:pt x="266778" y="0"/>
                  </a:cubicBezTo>
                  <a:cubicBezTo>
                    <a:pt x="420033" y="0"/>
                    <a:pt x="533555" y="107658"/>
                    <a:pt x="533555" y="254980"/>
                  </a:cubicBezTo>
                  <a:cubicBezTo>
                    <a:pt x="533555" y="402301"/>
                    <a:pt x="420033" y="509959"/>
                    <a:pt x="266778" y="509959"/>
                  </a:cubicBezTo>
                  <a:cubicBezTo>
                    <a:pt x="113522" y="509959"/>
                    <a:pt x="0" y="402301"/>
                    <a:pt x="0" y="254980"/>
                  </a:cubicBezTo>
                  <a:close/>
                  <a:moveTo>
                    <a:pt x="403005" y="254980"/>
                  </a:moveTo>
                  <a:cubicBezTo>
                    <a:pt x="403005" y="164320"/>
                    <a:pt x="346243" y="107658"/>
                    <a:pt x="266778" y="107658"/>
                  </a:cubicBezTo>
                  <a:cubicBezTo>
                    <a:pt x="187312" y="107658"/>
                    <a:pt x="130551" y="164320"/>
                    <a:pt x="130551" y="254980"/>
                  </a:cubicBezTo>
                  <a:cubicBezTo>
                    <a:pt x="130551" y="345639"/>
                    <a:pt x="187312" y="402301"/>
                    <a:pt x="266778" y="402301"/>
                  </a:cubicBezTo>
                  <a:cubicBezTo>
                    <a:pt x="346243" y="402301"/>
                    <a:pt x="403005" y="345639"/>
                    <a:pt x="403005" y="254980"/>
                  </a:cubicBezTo>
                  <a:close/>
                </a:path>
              </a:pathLst>
            </a:custGeom>
            <a:grpFill/>
            <a:ln w="5676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FC7E67-45CD-7510-28ED-80B9B9299D27}"/>
                </a:ext>
              </a:extLst>
            </p:cNvPr>
            <p:cNvSpPr/>
            <p:nvPr/>
          </p:nvSpPr>
          <p:spPr>
            <a:xfrm>
              <a:off x="6988706" y="7266425"/>
              <a:ext cx="442737" cy="504292"/>
            </a:xfrm>
            <a:custGeom>
              <a:avLst/>
              <a:gdLst>
                <a:gd name="connsiteX0" fmla="*/ 0 w 442737"/>
                <a:gd name="connsiteY0" fmla="*/ 334306 h 504292"/>
                <a:gd name="connsiteX1" fmla="*/ 0 w 442737"/>
                <a:gd name="connsiteY1" fmla="*/ 11332 h 504292"/>
                <a:gd name="connsiteX2" fmla="*/ 11353 w 442737"/>
                <a:gd name="connsiteY2" fmla="*/ 0 h 504292"/>
                <a:gd name="connsiteX3" fmla="*/ 107846 w 442737"/>
                <a:gd name="connsiteY3" fmla="*/ 0 h 504292"/>
                <a:gd name="connsiteX4" fmla="*/ 119199 w 442737"/>
                <a:gd name="connsiteY4" fmla="*/ 11332 h 504292"/>
                <a:gd name="connsiteX5" fmla="*/ 119199 w 442737"/>
                <a:gd name="connsiteY5" fmla="*/ 294643 h 504292"/>
                <a:gd name="connsiteX6" fmla="*/ 204341 w 442737"/>
                <a:gd name="connsiteY6" fmla="*/ 396635 h 504292"/>
                <a:gd name="connsiteX7" fmla="*/ 323539 w 442737"/>
                <a:gd name="connsiteY7" fmla="*/ 232314 h 504292"/>
                <a:gd name="connsiteX8" fmla="*/ 323539 w 442737"/>
                <a:gd name="connsiteY8" fmla="*/ 11332 h 504292"/>
                <a:gd name="connsiteX9" fmla="*/ 334891 w 442737"/>
                <a:gd name="connsiteY9" fmla="*/ 0 h 504292"/>
                <a:gd name="connsiteX10" fmla="*/ 431386 w 442737"/>
                <a:gd name="connsiteY10" fmla="*/ 0 h 504292"/>
                <a:gd name="connsiteX11" fmla="*/ 442738 w 442737"/>
                <a:gd name="connsiteY11" fmla="*/ 11332 h 504292"/>
                <a:gd name="connsiteX12" fmla="*/ 442738 w 442737"/>
                <a:gd name="connsiteY12" fmla="*/ 481628 h 504292"/>
                <a:gd name="connsiteX13" fmla="*/ 431386 w 442737"/>
                <a:gd name="connsiteY13" fmla="*/ 492961 h 504292"/>
                <a:gd name="connsiteX14" fmla="*/ 334891 w 442737"/>
                <a:gd name="connsiteY14" fmla="*/ 492961 h 504292"/>
                <a:gd name="connsiteX15" fmla="*/ 323539 w 442737"/>
                <a:gd name="connsiteY15" fmla="*/ 481628 h 504292"/>
                <a:gd name="connsiteX16" fmla="*/ 323539 w 442737"/>
                <a:gd name="connsiteY16" fmla="*/ 447631 h 504292"/>
                <a:gd name="connsiteX17" fmla="*/ 175960 w 442737"/>
                <a:gd name="connsiteY17" fmla="*/ 504293 h 504292"/>
                <a:gd name="connsiteX18" fmla="*/ 0 w 442737"/>
                <a:gd name="connsiteY18" fmla="*/ 334306 h 5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737" h="504292">
                  <a:moveTo>
                    <a:pt x="0" y="334306"/>
                  </a:moveTo>
                  <a:lnTo>
                    <a:pt x="0" y="11332"/>
                  </a:lnTo>
                  <a:cubicBezTo>
                    <a:pt x="0" y="5666"/>
                    <a:pt x="5676" y="0"/>
                    <a:pt x="11353" y="0"/>
                  </a:cubicBezTo>
                  <a:lnTo>
                    <a:pt x="107846" y="0"/>
                  </a:lnTo>
                  <a:cubicBezTo>
                    <a:pt x="113522" y="0"/>
                    <a:pt x="119199" y="5666"/>
                    <a:pt x="119199" y="11332"/>
                  </a:cubicBezTo>
                  <a:lnTo>
                    <a:pt x="119199" y="294643"/>
                  </a:lnTo>
                  <a:cubicBezTo>
                    <a:pt x="119199" y="368304"/>
                    <a:pt x="147580" y="396635"/>
                    <a:pt x="204341" y="396635"/>
                  </a:cubicBezTo>
                  <a:cubicBezTo>
                    <a:pt x="266778" y="396635"/>
                    <a:pt x="323539" y="351305"/>
                    <a:pt x="323539" y="232314"/>
                  </a:cubicBezTo>
                  <a:lnTo>
                    <a:pt x="323539" y="11332"/>
                  </a:lnTo>
                  <a:cubicBezTo>
                    <a:pt x="323539" y="5666"/>
                    <a:pt x="329215" y="0"/>
                    <a:pt x="334891" y="0"/>
                  </a:cubicBezTo>
                  <a:lnTo>
                    <a:pt x="431386" y="0"/>
                  </a:lnTo>
                  <a:cubicBezTo>
                    <a:pt x="437062" y="0"/>
                    <a:pt x="442738" y="5666"/>
                    <a:pt x="442738" y="11332"/>
                  </a:cubicBezTo>
                  <a:lnTo>
                    <a:pt x="442738" y="481628"/>
                  </a:lnTo>
                  <a:cubicBezTo>
                    <a:pt x="442738" y="487294"/>
                    <a:pt x="437062" y="492961"/>
                    <a:pt x="431386" y="492961"/>
                  </a:cubicBezTo>
                  <a:lnTo>
                    <a:pt x="334891" y="492961"/>
                  </a:lnTo>
                  <a:cubicBezTo>
                    <a:pt x="329215" y="492961"/>
                    <a:pt x="323539" y="487294"/>
                    <a:pt x="323539" y="481628"/>
                  </a:cubicBezTo>
                  <a:lnTo>
                    <a:pt x="323539" y="447631"/>
                  </a:lnTo>
                  <a:cubicBezTo>
                    <a:pt x="283806" y="481628"/>
                    <a:pt x="238397" y="504293"/>
                    <a:pt x="175960" y="504293"/>
                  </a:cubicBezTo>
                  <a:cubicBezTo>
                    <a:pt x="68114" y="498627"/>
                    <a:pt x="0" y="430632"/>
                    <a:pt x="0" y="334306"/>
                  </a:cubicBezTo>
                  <a:close/>
                </a:path>
              </a:pathLst>
            </a:custGeom>
            <a:grpFill/>
            <a:ln w="5676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32B2456-BDE7-AB96-5BF0-D757CC30B217}"/>
                </a:ext>
              </a:extLst>
            </p:cNvPr>
            <p:cNvSpPr/>
            <p:nvPr/>
          </p:nvSpPr>
          <p:spPr>
            <a:xfrm>
              <a:off x="7556318" y="7255093"/>
              <a:ext cx="340567" cy="498626"/>
            </a:xfrm>
            <a:custGeom>
              <a:avLst/>
              <a:gdLst>
                <a:gd name="connsiteX0" fmla="*/ 0 w 340567"/>
                <a:gd name="connsiteY0" fmla="*/ 487294 h 498626"/>
                <a:gd name="connsiteX1" fmla="*/ 0 w 340567"/>
                <a:gd name="connsiteY1" fmla="*/ 16998 h 498626"/>
                <a:gd name="connsiteX2" fmla="*/ 11353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3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3"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8" y="107658"/>
                    <a:pt x="119199" y="135989"/>
                    <a:pt x="119199" y="237981"/>
                  </a:cubicBezTo>
                  <a:lnTo>
                    <a:pt x="119199" y="487294"/>
                  </a:lnTo>
                  <a:cubicBezTo>
                    <a:pt x="119199" y="492961"/>
                    <a:pt x="113522" y="498626"/>
                    <a:pt x="107846" y="498626"/>
                  </a:cubicBezTo>
                  <a:lnTo>
                    <a:pt x="11353"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DB464CD-1856-2ACF-160C-5FB06AC875B5}"/>
                </a:ext>
              </a:extLst>
            </p:cNvPr>
            <p:cNvSpPr/>
            <p:nvPr/>
          </p:nvSpPr>
          <p:spPr>
            <a:xfrm>
              <a:off x="8175016" y="7255093"/>
              <a:ext cx="431384" cy="499855"/>
            </a:xfrm>
            <a:custGeom>
              <a:avLst/>
              <a:gdLst>
                <a:gd name="connsiteX0" fmla="*/ 0 w 431384"/>
                <a:gd name="connsiteY0" fmla="*/ 334306 h 499855"/>
                <a:gd name="connsiteX1" fmla="*/ 11352 w 431384"/>
                <a:gd name="connsiteY1" fmla="*/ 322974 h 499855"/>
                <a:gd name="connsiteX2" fmla="*/ 113522 w 431384"/>
                <a:gd name="connsiteY2" fmla="*/ 322974 h 499855"/>
                <a:gd name="connsiteX3" fmla="*/ 124875 w 431384"/>
                <a:gd name="connsiteY3" fmla="*/ 334306 h 499855"/>
                <a:gd name="connsiteX4" fmla="*/ 227045 w 431384"/>
                <a:gd name="connsiteY4" fmla="*/ 402301 h 499855"/>
                <a:gd name="connsiteX5" fmla="*/ 312187 w 431384"/>
                <a:gd name="connsiteY5" fmla="*/ 356971 h 499855"/>
                <a:gd name="connsiteX6" fmla="*/ 187311 w 431384"/>
                <a:gd name="connsiteY6" fmla="*/ 294643 h 499855"/>
                <a:gd name="connsiteX7" fmla="*/ 17028 w 431384"/>
                <a:gd name="connsiteY7" fmla="*/ 152988 h 499855"/>
                <a:gd name="connsiteX8" fmla="*/ 215692 w 431384"/>
                <a:gd name="connsiteY8" fmla="*/ 0 h 499855"/>
                <a:gd name="connsiteX9" fmla="*/ 425709 w 431384"/>
                <a:gd name="connsiteY9" fmla="*/ 147321 h 499855"/>
                <a:gd name="connsiteX10" fmla="*/ 414356 w 431384"/>
                <a:gd name="connsiteY10" fmla="*/ 158653 h 499855"/>
                <a:gd name="connsiteX11" fmla="*/ 306510 w 431384"/>
                <a:gd name="connsiteY11" fmla="*/ 158653 h 499855"/>
                <a:gd name="connsiteX12" fmla="*/ 295158 w 431384"/>
                <a:gd name="connsiteY12" fmla="*/ 147321 h 499855"/>
                <a:gd name="connsiteX13" fmla="*/ 210016 w 431384"/>
                <a:gd name="connsiteY13" fmla="*/ 96326 h 499855"/>
                <a:gd name="connsiteX14" fmla="*/ 136227 w 431384"/>
                <a:gd name="connsiteY14" fmla="*/ 141655 h 499855"/>
                <a:gd name="connsiteX15" fmla="*/ 255426 w 431384"/>
                <a:gd name="connsiteY15" fmla="*/ 203983 h 499855"/>
                <a:gd name="connsiteX16" fmla="*/ 431385 w 431384"/>
                <a:gd name="connsiteY16" fmla="*/ 345639 h 499855"/>
                <a:gd name="connsiteX17" fmla="*/ 221368 w 431384"/>
                <a:gd name="connsiteY17" fmla="*/ 498626 h 499855"/>
                <a:gd name="connsiteX18" fmla="*/ 0 w 431384"/>
                <a:gd name="connsiteY18" fmla="*/ 334306 h 49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384" h="499855">
                  <a:moveTo>
                    <a:pt x="0" y="334306"/>
                  </a:moveTo>
                  <a:cubicBezTo>
                    <a:pt x="0" y="328640"/>
                    <a:pt x="5676" y="322974"/>
                    <a:pt x="11352" y="322974"/>
                  </a:cubicBezTo>
                  <a:lnTo>
                    <a:pt x="113522" y="322974"/>
                  </a:lnTo>
                  <a:cubicBezTo>
                    <a:pt x="119198" y="322974"/>
                    <a:pt x="124875" y="328640"/>
                    <a:pt x="124875" y="334306"/>
                  </a:cubicBezTo>
                  <a:cubicBezTo>
                    <a:pt x="136227" y="379636"/>
                    <a:pt x="175959" y="402301"/>
                    <a:pt x="227045" y="402301"/>
                  </a:cubicBezTo>
                  <a:cubicBezTo>
                    <a:pt x="278130" y="402301"/>
                    <a:pt x="312187" y="385302"/>
                    <a:pt x="312187" y="356971"/>
                  </a:cubicBezTo>
                  <a:cubicBezTo>
                    <a:pt x="312187" y="328640"/>
                    <a:pt x="278130" y="311642"/>
                    <a:pt x="187311" y="294643"/>
                  </a:cubicBezTo>
                  <a:cubicBezTo>
                    <a:pt x="68113" y="271978"/>
                    <a:pt x="17028" y="226649"/>
                    <a:pt x="17028" y="152988"/>
                  </a:cubicBezTo>
                  <a:cubicBezTo>
                    <a:pt x="17028" y="45329"/>
                    <a:pt x="119198" y="0"/>
                    <a:pt x="215692" y="0"/>
                  </a:cubicBezTo>
                  <a:cubicBezTo>
                    <a:pt x="334891" y="0"/>
                    <a:pt x="414356" y="62328"/>
                    <a:pt x="425709" y="147321"/>
                  </a:cubicBezTo>
                  <a:cubicBezTo>
                    <a:pt x="425709" y="152988"/>
                    <a:pt x="420033" y="158653"/>
                    <a:pt x="414356" y="158653"/>
                  </a:cubicBezTo>
                  <a:lnTo>
                    <a:pt x="306510" y="158653"/>
                  </a:lnTo>
                  <a:cubicBezTo>
                    <a:pt x="300834" y="158653"/>
                    <a:pt x="295158" y="152988"/>
                    <a:pt x="295158" y="147321"/>
                  </a:cubicBezTo>
                  <a:cubicBezTo>
                    <a:pt x="283806" y="118990"/>
                    <a:pt x="255426" y="96326"/>
                    <a:pt x="210016" y="96326"/>
                  </a:cubicBezTo>
                  <a:cubicBezTo>
                    <a:pt x="170284" y="96326"/>
                    <a:pt x="136227" y="113324"/>
                    <a:pt x="136227" y="141655"/>
                  </a:cubicBezTo>
                  <a:cubicBezTo>
                    <a:pt x="136227" y="164320"/>
                    <a:pt x="158931" y="186984"/>
                    <a:pt x="255426" y="203983"/>
                  </a:cubicBezTo>
                  <a:cubicBezTo>
                    <a:pt x="363272" y="220982"/>
                    <a:pt x="431385" y="254980"/>
                    <a:pt x="431385" y="345639"/>
                  </a:cubicBezTo>
                  <a:cubicBezTo>
                    <a:pt x="431385" y="436298"/>
                    <a:pt x="346243" y="498626"/>
                    <a:pt x="221368" y="498626"/>
                  </a:cubicBezTo>
                  <a:cubicBezTo>
                    <a:pt x="90817" y="509959"/>
                    <a:pt x="5676" y="441964"/>
                    <a:pt x="0" y="334306"/>
                  </a:cubicBezTo>
                  <a:close/>
                </a:path>
              </a:pathLst>
            </a:custGeom>
            <a:grpFill/>
            <a:ln w="5676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2E4A80B-8F37-023B-5A45-08E572DD4C2C}"/>
                </a:ext>
              </a:extLst>
            </p:cNvPr>
            <p:cNvSpPr/>
            <p:nvPr/>
          </p:nvSpPr>
          <p:spPr>
            <a:xfrm>
              <a:off x="8646133" y="7107771"/>
              <a:ext cx="385976" cy="662947"/>
            </a:xfrm>
            <a:custGeom>
              <a:avLst/>
              <a:gdLst>
                <a:gd name="connsiteX0" fmla="*/ 96495 w 385976"/>
                <a:gd name="connsiteY0" fmla="*/ 492961 h 662947"/>
                <a:gd name="connsiteX1" fmla="*/ 96495 w 385976"/>
                <a:gd name="connsiteY1" fmla="*/ 260646 h 662947"/>
                <a:gd name="connsiteX2" fmla="*/ 11353 w 385976"/>
                <a:gd name="connsiteY2" fmla="*/ 260646 h 662947"/>
                <a:gd name="connsiteX3" fmla="*/ 0 w 385976"/>
                <a:gd name="connsiteY3" fmla="*/ 249313 h 662947"/>
                <a:gd name="connsiteX4" fmla="*/ 0 w 385976"/>
                <a:gd name="connsiteY4" fmla="*/ 164320 h 662947"/>
                <a:gd name="connsiteX5" fmla="*/ 11353 w 385976"/>
                <a:gd name="connsiteY5" fmla="*/ 152988 h 662947"/>
                <a:gd name="connsiteX6" fmla="*/ 96495 w 385976"/>
                <a:gd name="connsiteY6" fmla="*/ 152988 h 662947"/>
                <a:gd name="connsiteX7" fmla="*/ 96495 w 385976"/>
                <a:gd name="connsiteY7" fmla="*/ 11332 h 662947"/>
                <a:gd name="connsiteX8" fmla="*/ 107847 w 385976"/>
                <a:gd name="connsiteY8" fmla="*/ 0 h 662947"/>
                <a:gd name="connsiteX9" fmla="*/ 204341 w 385976"/>
                <a:gd name="connsiteY9" fmla="*/ 0 h 662947"/>
                <a:gd name="connsiteX10" fmla="*/ 215693 w 385976"/>
                <a:gd name="connsiteY10" fmla="*/ 11332 h 662947"/>
                <a:gd name="connsiteX11" fmla="*/ 215693 w 385976"/>
                <a:gd name="connsiteY11" fmla="*/ 152988 h 662947"/>
                <a:gd name="connsiteX12" fmla="*/ 363272 w 385976"/>
                <a:gd name="connsiteY12" fmla="*/ 152988 h 662947"/>
                <a:gd name="connsiteX13" fmla="*/ 374624 w 385976"/>
                <a:gd name="connsiteY13" fmla="*/ 164320 h 662947"/>
                <a:gd name="connsiteX14" fmla="*/ 374624 w 385976"/>
                <a:gd name="connsiteY14" fmla="*/ 249313 h 662947"/>
                <a:gd name="connsiteX15" fmla="*/ 363272 w 385976"/>
                <a:gd name="connsiteY15" fmla="*/ 260646 h 662947"/>
                <a:gd name="connsiteX16" fmla="*/ 215693 w 385976"/>
                <a:gd name="connsiteY16" fmla="*/ 260646 h 662947"/>
                <a:gd name="connsiteX17" fmla="*/ 215693 w 385976"/>
                <a:gd name="connsiteY17" fmla="*/ 470296 h 662947"/>
                <a:gd name="connsiteX18" fmla="*/ 283806 w 385976"/>
                <a:gd name="connsiteY18" fmla="*/ 549623 h 662947"/>
                <a:gd name="connsiteX19" fmla="*/ 368948 w 385976"/>
                <a:gd name="connsiteY19" fmla="*/ 538291 h 662947"/>
                <a:gd name="connsiteX20" fmla="*/ 380301 w 385976"/>
                <a:gd name="connsiteY20" fmla="*/ 538291 h 662947"/>
                <a:gd name="connsiteX21" fmla="*/ 385977 w 385976"/>
                <a:gd name="connsiteY21" fmla="*/ 549623 h 662947"/>
                <a:gd name="connsiteX22" fmla="*/ 385977 w 385976"/>
                <a:gd name="connsiteY22" fmla="*/ 628950 h 662947"/>
                <a:gd name="connsiteX23" fmla="*/ 380301 w 385976"/>
                <a:gd name="connsiteY23" fmla="*/ 645948 h 662947"/>
                <a:gd name="connsiteX24" fmla="*/ 266778 w 385976"/>
                <a:gd name="connsiteY24" fmla="*/ 662947 h 662947"/>
                <a:gd name="connsiteX25" fmla="*/ 96495 w 385976"/>
                <a:gd name="connsiteY25" fmla="*/ 492961 h 6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5976" h="662947">
                  <a:moveTo>
                    <a:pt x="96495" y="492961"/>
                  </a:moveTo>
                  <a:lnTo>
                    <a:pt x="96495" y="260646"/>
                  </a:lnTo>
                  <a:lnTo>
                    <a:pt x="11353" y="260646"/>
                  </a:lnTo>
                  <a:cubicBezTo>
                    <a:pt x="5676" y="260646"/>
                    <a:pt x="0" y="254980"/>
                    <a:pt x="0" y="249313"/>
                  </a:cubicBezTo>
                  <a:lnTo>
                    <a:pt x="0" y="164320"/>
                  </a:lnTo>
                  <a:cubicBezTo>
                    <a:pt x="0" y="158654"/>
                    <a:pt x="5676" y="152988"/>
                    <a:pt x="11353" y="152988"/>
                  </a:cubicBezTo>
                  <a:lnTo>
                    <a:pt x="96495" y="152988"/>
                  </a:lnTo>
                  <a:lnTo>
                    <a:pt x="96495" y="11332"/>
                  </a:lnTo>
                  <a:cubicBezTo>
                    <a:pt x="96495" y="5667"/>
                    <a:pt x="102170" y="0"/>
                    <a:pt x="107847" y="0"/>
                  </a:cubicBezTo>
                  <a:lnTo>
                    <a:pt x="204341" y="0"/>
                  </a:lnTo>
                  <a:cubicBezTo>
                    <a:pt x="210017" y="0"/>
                    <a:pt x="215693" y="5667"/>
                    <a:pt x="215693" y="11332"/>
                  </a:cubicBezTo>
                  <a:lnTo>
                    <a:pt x="215693" y="152988"/>
                  </a:lnTo>
                  <a:lnTo>
                    <a:pt x="363272" y="152988"/>
                  </a:lnTo>
                  <a:cubicBezTo>
                    <a:pt x="368948" y="152988"/>
                    <a:pt x="374624" y="158654"/>
                    <a:pt x="374624" y="164320"/>
                  </a:cubicBezTo>
                  <a:lnTo>
                    <a:pt x="374624" y="249313"/>
                  </a:lnTo>
                  <a:cubicBezTo>
                    <a:pt x="374624" y="254980"/>
                    <a:pt x="368948" y="260646"/>
                    <a:pt x="363272" y="260646"/>
                  </a:cubicBezTo>
                  <a:lnTo>
                    <a:pt x="215693" y="260646"/>
                  </a:lnTo>
                  <a:lnTo>
                    <a:pt x="215693" y="470296"/>
                  </a:lnTo>
                  <a:cubicBezTo>
                    <a:pt x="215693" y="521292"/>
                    <a:pt x="232721" y="549623"/>
                    <a:pt x="283806" y="549623"/>
                  </a:cubicBezTo>
                  <a:cubicBezTo>
                    <a:pt x="312187" y="549623"/>
                    <a:pt x="334892" y="549623"/>
                    <a:pt x="368948" y="538291"/>
                  </a:cubicBezTo>
                  <a:cubicBezTo>
                    <a:pt x="374624" y="538291"/>
                    <a:pt x="374624" y="538291"/>
                    <a:pt x="380301" y="538291"/>
                  </a:cubicBezTo>
                  <a:cubicBezTo>
                    <a:pt x="385977" y="538291"/>
                    <a:pt x="385977" y="543957"/>
                    <a:pt x="385977" y="549623"/>
                  </a:cubicBezTo>
                  <a:lnTo>
                    <a:pt x="385977" y="628950"/>
                  </a:lnTo>
                  <a:cubicBezTo>
                    <a:pt x="385977" y="640283"/>
                    <a:pt x="385977" y="640283"/>
                    <a:pt x="380301" y="645948"/>
                  </a:cubicBezTo>
                  <a:cubicBezTo>
                    <a:pt x="351920" y="657281"/>
                    <a:pt x="306511" y="662947"/>
                    <a:pt x="266778" y="662947"/>
                  </a:cubicBezTo>
                  <a:cubicBezTo>
                    <a:pt x="164608" y="657281"/>
                    <a:pt x="96495" y="600619"/>
                    <a:pt x="96495" y="492961"/>
                  </a:cubicBezTo>
                  <a:close/>
                </a:path>
              </a:pathLst>
            </a:custGeom>
            <a:grpFill/>
            <a:ln w="5676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09848CE-6146-9D85-B1E3-DB8C9862935F}"/>
                </a:ext>
              </a:extLst>
            </p:cNvPr>
            <p:cNvSpPr/>
            <p:nvPr/>
          </p:nvSpPr>
          <p:spPr>
            <a:xfrm>
              <a:off x="9088871" y="7255093"/>
              <a:ext cx="533556" cy="509959"/>
            </a:xfrm>
            <a:custGeom>
              <a:avLst/>
              <a:gdLst>
                <a:gd name="connsiteX0" fmla="*/ 0 w 533556"/>
                <a:gd name="connsiteY0" fmla="*/ 254980 h 509959"/>
                <a:gd name="connsiteX1" fmla="*/ 266778 w 533556"/>
                <a:gd name="connsiteY1" fmla="*/ 0 h 509959"/>
                <a:gd name="connsiteX2" fmla="*/ 533556 w 533556"/>
                <a:gd name="connsiteY2" fmla="*/ 254980 h 509959"/>
                <a:gd name="connsiteX3" fmla="*/ 266778 w 533556"/>
                <a:gd name="connsiteY3" fmla="*/ 509959 h 509959"/>
                <a:gd name="connsiteX4" fmla="*/ 0 w 533556"/>
                <a:gd name="connsiteY4" fmla="*/ 254980 h 509959"/>
                <a:gd name="connsiteX5" fmla="*/ 403005 w 533556"/>
                <a:gd name="connsiteY5" fmla="*/ 254980 h 509959"/>
                <a:gd name="connsiteX6" fmla="*/ 266778 w 533556"/>
                <a:gd name="connsiteY6" fmla="*/ 107658 h 509959"/>
                <a:gd name="connsiteX7" fmla="*/ 130551 w 533556"/>
                <a:gd name="connsiteY7" fmla="*/ 254980 h 509959"/>
                <a:gd name="connsiteX8" fmla="*/ 266778 w 533556"/>
                <a:gd name="connsiteY8" fmla="*/ 402301 h 509959"/>
                <a:gd name="connsiteX9" fmla="*/ 403005 w 533556"/>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6" h="509959">
                  <a:moveTo>
                    <a:pt x="0" y="254980"/>
                  </a:moveTo>
                  <a:cubicBezTo>
                    <a:pt x="0" y="107658"/>
                    <a:pt x="113522" y="0"/>
                    <a:pt x="266778" y="0"/>
                  </a:cubicBezTo>
                  <a:cubicBezTo>
                    <a:pt x="420034" y="0"/>
                    <a:pt x="533556" y="107658"/>
                    <a:pt x="533556" y="254980"/>
                  </a:cubicBezTo>
                  <a:cubicBezTo>
                    <a:pt x="533556" y="402301"/>
                    <a:pt x="420034" y="509959"/>
                    <a:pt x="266778" y="509959"/>
                  </a:cubicBezTo>
                  <a:cubicBezTo>
                    <a:pt x="113522" y="509959"/>
                    <a:pt x="0" y="402301"/>
                    <a:pt x="0" y="254980"/>
                  </a:cubicBezTo>
                  <a:close/>
                  <a:moveTo>
                    <a:pt x="403005" y="254980"/>
                  </a:moveTo>
                  <a:cubicBezTo>
                    <a:pt x="403005" y="164320"/>
                    <a:pt x="346244" y="107658"/>
                    <a:pt x="266778" y="107658"/>
                  </a:cubicBezTo>
                  <a:cubicBezTo>
                    <a:pt x="187312" y="107658"/>
                    <a:pt x="130551" y="164320"/>
                    <a:pt x="130551" y="254980"/>
                  </a:cubicBezTo>
                  <a:cubicBezTo>
                    <a:pt x="130551" y="345639"/>
                    <a:pt x="187312" y="402301"/>
                    <a:pt x="266778" y="402301"/>
                  </a:cubicBezTo>
                  <a:cubicBezTo>
                    <a:pt x="346244" y="402301"/>
                    <a:pt x="403005" y="345639"/>
                    <a:pt x="403005" y="254980"/>
                  </a:cubicBezTo>
                  <a:close/>
                </a:path>
              </a:pathLst>
            </a:custGeom>
            <a:grpFill/>
            <a:ln w="5676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FD0EA8C-6E4D-B0FE-286C-A6ED0547F5C7}"/>
                </a:ext>
              </a:extLst>
            </p:cNvPr>
            <p:cNvSpPr/>
            <p:nvPr/>
          </p:nvSpPr>
          <p:spPr>
            <a:xfrm>
              <a:off x="9701892" y="7255093"/>
              <a:ext cx="340567" cy="498626"/>
            </a:xfrm>
            <a:custGeom>
              <a:avLst/>
              <a:gdLst>
                <a:gd name="connsiteX0" fmla="*/ 0 w 340567"/>
                <a:gd name="connsiteY0" fmla="*/ 487294 h 498626"/>
                <a:gd name="connsiteX1" fmla="*/ 0 w 340567"/>
                <a:gd name="connsiteY1" fmla="*/ 16998 h 498626"/>
                <a:gd name="connsiteX2" fmla="*/ 11352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2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2"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7" y="107658"/>
                    <a:pt x="119199" y="135989"/>
                    <a:pt x="119199" y="237981"/>
                  </a:cubicBezTo>
                  <a:lnTo>
                    <a:pt x="119199" y="487294"/>
                  </a:lnTo>
                  <a:cubicBezTo>
                    <a:pt x="119199" y="492961"/>
                    <a:pt x="113522" y="498626"/>
                    <a:pt x="107846" y="498626"/>
                  </a:cubicBezTo>
                  <a:lnTo>
                    <a:pt x="11352"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3CDFEE2-714F-8625-7E7E-C7018BE0908D}"/>
                </a:ext>
              </a:extLst>
            </p:cNvPr>
            <p:cNvSpPr/>
            <p:nvPr/>
          </p:nvSpPr>
          <p:spPr>
            <a:xfrm>
              <a:off x="10093544" y="7266425"/>
              <a:ext cx="471118" cy="691278"/>
            </a:xfrm>
            <a:custGeom>
              <a:avLst/>
              <a:gdLst>
                <a:gd name="connsiteX0" fmla="*/ 34057 w 471118"/>
                <a:gd name="connsiteY0" fmla="*/ 674279 h 691278"/>
                <a:gd name="connsiteX1" fmla="*/ 22705 w 471118"/>
                <a:gd name="connsiteY1" fmla="*/ 657281 h 691278"/>
                <a:gd name="connsiteX2" fmla="*/ 22705 w 471118"/>
                <a:gd name="connsiteY2" fmla="*/ 572287 h 691278"/>
                <a:gd name="connsiteX3" fmla="*/ 28381 w 471118"/>
                <a:gd name="connsiteY3" fmla="*/ 560955 h 691278"/>
                <a:gd name="connsiteX4" fmla="*/ 107847 w 471118"/>
                <a:gd name="connsiteY4" fmla="*/ 583620 h 691278"/>
                <a:gd name="connsiteX5" fmla="*/ 204341 w 471118"/>
                <a:gd name="connsiteY5" fmla="*/ 475962 h 691278"/>
                <a:gd name="connsiteX6" fmla="*/ 5676 w 471118"/>
                <a:gd name="connsiteY6" fmla="*/ 16999 h 691278"/>
                <a:gd name="connsiteX7" fmla="*/ 0 w 471118"/>
                <a:gd name="connsiteY7" fmla="*/ 5666 h 691278"/>
                <a:gd name="connsiteX8" fmla="*/ 5676 w 471118"/>
                <a:gd name="connsiteY8" fmla="*/ 0 h 691278"/>
                <a:gd name="connsiteX9" fmla="*/ 119199 w 471118"/>
                <a:gd name="connsiteY9" fmla="*/ 0 h 691278"/>
                <a:gd name="connsiteX10" fmla="*/ 130551 w 471118"/>
                <a:gd name="connsiteY10" fmla="*/ 11332 h 691278"/>
                <a:gd name="connsiteX11" fmla="*/ 249750 w 471118"/>
                <a:gd name="connsiteY11" fmla="*/ 317308 h 691278"/>
                <a:gd name="connsiteX12" fmla="*/ 346244 w 471118"/>
                <a:gd name="connsiteY12" fmla="*/ 11332 h 691278"/>
                <a:gd name="connsiteX13" fmla="*/ 357596 w 471118"/>
                <a:gd name="connsiteY13" fmla="*/ 0 h 691278"/>
                <a:gd name="connsiteX14" fmla="*/ 465443 w 471118"/>
                <a:gd name="connsiteY14" fmla="*/ 0 h 691278"/>
                <a:gd name="connsiteX15" fmla="*/ 471118 w 471118"/>
                <a:gd name="connsiteY15" fmla="*/ 5666 h 691278"/>
                <a:gd name="connsiteX16" fmla="*/ 465443 w 471118"/>
                <a:gd name="connsiteY16" fmla="*/ 16999 h 691278"/>
                <a:gd name="connsiteX17" fmla="*/ 283806 w 471118"/>
                <a:gd name="connsiteY17" fmla="*/ 538291 h 691278"/>
                <a:gd name="connsiteX18" fmla="*/ 107847 w 471118"/>
                <a:gd name="connsiteY18" fmla="*/ 691278 h 691278"/>
                <a:gd name="connsiteX19" fmla="*/ 34057 w 471118"/>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118"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7" y="583620"/>
                  </a:cubicBezTo>
                  <a:cubicBezTo>
                    <a:pt x="158932" y="583620"/>
                    <a:pt x="187312" y="555289"/>
                    <a:pt x="204341" y="475962"/>
                  </a:cubicBezTo>
                  <a:lnTo>
                    <a:pt x="5676" y="16999"/>
                  </a:lnTo>
                  <a:cubicBezTo>
                    <a:pt x="5676" y="11332"/>
                    <a:pt x="0" y="11332"/>
                    <a:pt x="0" y="5666"/>
                  </a:cubicBezTo>
                  <a:cubicBezTo>
                    <a:pt x="0" y="0"/>
                    <a:pt x="5676" y="0"/>
                    <a:pt x="5676" y="0"/>
                  </a:cubicBezTo>
                  <a:lnTo>
                    <a:pt x="119199" y="0"/>
                  </a:lnTo>
                  <a:cubicBezTo>
                    <a:pt x="124875" y="0"/>
                    <a:pt x="130551" y="5666"/>
                    <a:pt x="130551" y="11332"/>
                  </a:cubicBezTo>
                  <a:lnTo>
                    <a:pt x="249750" y="317308"/>
                  </a:lnTo>
                  <a:lnTo>
                    <a:pt x="346244" y="11332"/>
                  </a:lnTo>
                  <a:cubicBezTo>
                    <a:pt x="346244" y="5666"/>
                    <a:pt x="351920" y="0"/>
                    <a:pt x="357596" y="0"/>
                  </a:cubicBezTo>
                  <a:lnTo>
                    <a:pt x="465443" y="0"/>
                  </a:lnTo>
                  <a:cubicBezTo>
                    <a:pt x="471118" y="0"/>
                    <a:pt x="471118" y="0"/>
                    <a:pt x="471118" y="5666"/>
                  </a:cubicBezTo>
                  <a:cubicBezTo>
                    <a:pt x="471118" y="5666"/>
                    <a:pt x="471118" y="11332"/>
                    <a:pt x="465443" y="16999"/>
                  </a:cubicBezTo>
                  <a:lnTo>
                    <a:pt x="283806" y="538291"/>
                  </a:lnTo>
                  <a:cubicBezTo>
                    <a:pt x="238398" y="662947"/>
                    <a:pt x="175960" y="691278"/>
                    <a:pt x="107847" y="691278"/>
                  </a:cubicBezTo>
                  <a:cubicBezTo>
                    <a:pt x="85142" y="691278"/>
                    <a:pt x="56761" y="685612"/>
                    <a:pt x="34057" y="674279"/>
                  </a:cubicBezTo>
                  <a:close/>
                </a:path>
              </a:pathLst>
            </a:custGeom>
            <a:grpFill/>
            <a:ln w="56761" cap="flat">
              <a:noFill/>
              <a:prstDash val="solid"/>
              <a:miter/>
            </a:ln>
          </p:spPr>
          <p:txBody>
            <a:bodyPr rtlCol="0" anchor="ctr"/>
            <a:lstStyle/>
            <a:p>
              <a:pPr algn="l" rtl="0"/>
              <a:endParaRPr lang="en-US"/>
            </a:p>
          </p:txBody>
        </p:sp>
      </p:grpSp>
      <p:sp>
        <p:nvSpPr>
          <p:cNvPr id="8" name="Text Placeholder 8">
            <a:extLst>
              <a:ext uri="{FF2B5EF4-FFF2-40B4-BE49-F238E27FC236}">
                <a16:creationId xmlns:a16="http://schemas.microsoft.com/office/drawing/2014/main" id="{C72A9758-D5E4-CDF6-11E5-2EFBD57F00C1}"/>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9" name="Title 1">
            <a:extLst>
              <a:ext uri="{FF2B5EF4-FFF2-40B4-BE49-F238E27FC236}">
                <a16:creationId xmlns:a16="http://schemas.microsoft.com/office/drawing/2014/main" id="{D4A67B78-3F62-E25F-BC32-1CA7EF5FC7D9}"/>
              </a:ext>
            </a:extLst>
          </p:cNvPr>
          <p:cNvSpPr>
            <a:spLocks noGrp="1"/>
          </p:cNvSpPr>
          <p:nvPr>
            <p:ph type="ctrTitle" hasCustomPrompt="1"/>
          </p:nvPr>
        </p:nvSpPr>
        <p:spPr>
          <a:xfrm>
            <a:off x="1524000" y="2088000"/>
            <a:ext cx="9144000" cy="2387600"/>
          </a:xfrm>
        </p:spPr>
        <p:txBody>
          <a:bodyPr anchor="ctr"/>
          <a:lstStyle>
            <a:lvl1pPr algn="ctr">
              <a:lnSpc>
                <a:spcPct val="90000"/>
              </a:lnSpc>
              <a:defRPr sz="8500"/>
            </a:lvl1pPr>
          </a:lstStyle>
          <a:p>
            <a:r>
              <a:rPr lang="en-GB"/>
              <a:t>Slide title</a:t>
            </a:r>
            <a:br>
              <a:rPr lang="en-GB"/>
            </a:br>
            <a:r>
              <a:rPr lang="en-GB"/>
              <a:t>goes here</a:t>
            </a:r>
            <a:endParaRPr lang="en-US"/>
          </a:p>
        </p:txBody>
      </p:sp>
      <p:sp>
        <p:nvSpPr>
          <p:cNvPr id="50" name="Subtitle 2">
            <a:extLst>
              <a:ext uri="{FF2B5EF4-FFF2-40B4-BE49-F238E27FC236}">
                <a16:creationId xmlns:a16="http://schemas.microsoft.com/office/drawing/2014/main" id="{E124C043-21E9-CBBD-2AB9-3FD3801B91B0}"/>
              </a:ext>
            </a:extLst>
          </p:cNvPr>
          <p:cNvSpPr>
            <a:spLocks noGrp="1"/>
          </p:cNvSpPr>
          <p:nvPr>
            <p:ph type="subTitle" idx="1"/>
          </p:nvPr>
        </p:nvSpPr>
        <p:spPr>
          <a:xfrm>
            <a:off x="1524000" y="4824000"/>
            <a:ext cx="9144000" cy="276999"/>
          </a:xfrm>
        </p:spPr>
        <p:txBody>
          <a:bodyPr>
            <a:spAutoFit/>
          </a:bodyPr>
          <a:lstStyle>
            <a:lvl1pPr marL="0" indent="0" algn="ctr">
              <a:buNone/>
              <a:defRPr lang="en-GB" sz="1800" b="0" i="0" kern="1200" spc="0" baseline="0" smtClean="0">
                <a:solidFill>
                  <a:schemeClr val="bg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1" name="Picture Placeholder 13">
            <a:extLst>
              <a:ext uri="{FF2B5EF4-FFF2-40B4-BE49-F238E27FC236}">
                <a16:creationId xmlns:a16="http://schemas.microsoft.com/office/drawing/2014/main" id="{B7C04BD6-6381-D489-1631-F163FC4CB97C}"/>
              </a:ext>
            </a:extLst>
          </p:cNvPr>
          <p:cNvSpPr>
            <a:spLocks noGrp="1"/>
          </p:cNvSpPr>
          <p:nvPr>
            <p:ph type="pic" sz="quarter" idx="26" hasCustomPrompt="1"/>
          </p:nvPr>
        </p:nvSpPr>
        <p:spPr>
          <a:xfrm>
            <a:off x="3684000" y="4338000"/>
            <a:ext cx="4824000" cy="64800"/>
          </a:xfrm>
          <a:solidFill>
            <a:schemeClr val="accent1"/>
          </a:solidFill>
        </p:spPr>
        <p:txBody>
          <a:bodyPr/>
          <a:lstStyle>
            <a:lvl1pPr marL="0" indent="0">
              <a:buNone/>
              <a:defRPr/>
            </a:lvl1pPr>
          </a:lstStyle>
          <a:p>
            <a:r>
              <a:rPr lang="en-US"/>
              <a:t> </a:t>
            </a:r>
          </a:p>
        </p:txBody>
      </p:sp>
    </p:spTree>
    <p:extLst>
      <p:ext uri="{BB962C8B-B14F-4D97-AF65-F5344CB8AC3E}">
        <p14:creationId xmlns:p14="http://schemas.microsoft.com/office/powerpoint/2010/main" val="2820409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 Message with Shape 3">
    <p:bg>
      <p:bgPr>
        <a:solidFill>
          <a:schemeClr val="accent6"/>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B32C401-6328-D05B-58A7-80DFFC824983}"/>
              </a:ext>
            </a:extLst>
          </p:cNvPr>
          <p:cNvSpPr>
            <a:spLocks noGrp="1"/>
          </p:cNvSpPr>
          <p:nvPr>
            <p:ph type="pic" sz="quarter" idx="16" hasCustomPrompt="1"/>
          </p:nvPr>
        </p:nvSpPr>
        <p:spPr>
          <a:xfrm>
            <a:off x="1121549" y="444563"/>
            <a:ext cx="9961588" cy="5524385"/>
          </a:xfrm>
          <a:custGeom>
            <a:avLst/>
            <a:gdLst>
              <a:gd name="connsiteX0" fmla="*/ 1283347 w 9961588"/>
              <a:gd name="connsiteY0" fmla="*/ 1478851 h 5524385"/>
              <a:gd name="connsiteX1" fmla="*/ 1331456 w 9961588"/>
              <a:gd name="connsiteY1" fmla="*/ 1479740 h 5524385"/>
              <a:gd name="connsiteX2" fmla="*/ 1379118 w 9961588"/>
              <a:gd name="connsiteY2" fmla="*/ 1482382 h 5524385"/>
              <a:gd name="connsiteX3" fmla="*/ 1426311 w 9961588"/>
              <a:gd name="connsiteY3" fmla="*/ 1486725 h 5524385"/>
              <a:gd name="connsiteX4" fmla="*/ 1472984 w 9961588"/>
              <a:gd name="connsiteY4" fmla="*/ 1492770 h 5524385"/>
              <a:gd name="connsiteX5" fmla="*/ 1519124 w 9961588"/>
              <a:gd name="connsiteY5" fmla="*/ 1500466 h 5524385"/>
              <a:gd name="connsiteX6" fmla="*/ 1564691 w 9961588"/>
              <a:gd name="connsiteY6" fmla="*/ 1509788 h 5524385"/>
              <a:gd name="connsiteX7" fmla="*/ 1609661 w 9961588"/>
              <a:gd name="connsiteY7" fmla="*/ 1520710 h 5524385"/>
              <a:gd name="connsiteX8" fmla="*/ 1653984 w 9961588"/>
              <a:gd name="connsiteY8" fmla="*/ 1533194 h 5524385"/>
              <a:gd name="connsiteX9" fmla="*/ 1697659 w 9961588"/>
              <a:gd name="connsiteY9" fmla="*/ 1547202 h 5524385"/>
              <a:gd name="connsiteX10" fmla="*/ 1740623 w 9961588"/>
              <a:gd name="connsiteY10" fmla="*/ 1562722 h 5524385"/>
              <a:gd name="connsiteX11" fmla="*/ 1782876 w 9961588"/>
              <a:gd name="connsiteY11" fmla="*/ 1579702 h 5524385"/>
              <a:gd name="connsiteX12" fmla="*/ 1824367 w 9961588"/>
              <a:gd name="connsiteY12" fmla="*/ 1598129 h 5524385"/>
              <a:gd name="connsiteX13" fmla="*/ 1865072 w 9961588"/>
              <a:gd name="connsiteY13" fmla="*/ 1617967 h 5524385"/>
              <a:gd name="connsiteX14" fmla="*/ 1904949 w 9961588"/>
              <a:gd name="connsiteY14" fmla="*/ 1639176 h 5524385"/>
              <a:gd name="connsiteX15" fmla="*/ 1943976 w 9961588"/>
              <a:gd name="connsiteY15" fmla="*/ 1661731 h 5524385"/>
              <a:gd name="connsiteX16" fmla="*/ 1982127 w 9961588"/>
              <a:gd name="connsiteY16" fmla="*/ 1685607 h 5524385"/>
              <a:gd name="connsiteX17" fmla="*/ 2019376 w 9961588"/>
              <a:gd name="connsiteY17" fmla="*/ 1710766 h 5524385"/>
              <a:gd name="connsiteX18" fmla="*/ 2055672 w 9961588"/>
              <a:gd name="connsiteY18" fmla="*/ 1737182 h 5524385"/>
              <a:gd name="connsiteX19" fmla="*/ 2090991 w 9961588"/>
              <a:gd name="connsiteY19" fmla="*/ 1764817 h 5524385"/>
              <a:gd name="connsiteX20" fmla="*/ 2125308 w 9961588"/>
              <a:gd name="connsiteY20" fmla="*/ 1793633 h 5524385"/>
              <a:gd name="connsiteX21" fmla="*/ 2158582 w 9961588"/>
              <a:gd name="connsiteY21" fmla="*/ 1823618 h 5524385"/>
              <a:gd name="connsiteX22" fmla="*/ 2190800 w 9961588"/>
              <a:gd name="connsiteY22" fmla="*/ 1854733 h 5524385"/>
              <a:gd name="connsiteX23" fmla="*/ 2221915 w 9961588"/>
              <a:gd name="connsiteY23" fmla="*/ 1886953 h 5524385"/>
              <a:gd name="connsiteX24" fmla="*/ 2251900 w 9961588"/>
              <a:gd name="connsiteY24" fmla="*/ 1920227 h 5524385"/>
              <a:gd name="connsiteX25" fmla="*/ 2280717 w 9961588"/>
              <a:gd name="connsiteY25" fmla="*/ 1954542 h 5524385"/>
              <a:gd name="connsiteX26" fmla="*/ 2308353 w 9961588"/>
              <a:gd name="connsiteY26" fmla="*/ 1989874 h 5524385"/>
              <a:gd name="connsiteX27" fmla="*/ 2334768 w 9961588"/>
              <a:gd name="connsiteY27" fmla="*/ 2026170 h 5524385"/>
              <a:gd name="connsiteX28" fmla="*/ 2359927 w 9961588"/>
              <a:gd name="connsiteY28" fmla="*/ 2063407 h 5524385"/>
              <a:gd name="connsiteX29" fmla="*/ 2383803 w 9961588"/>
              <a:gd name="connsiteY29" fmla="*/ 2101557 h 5524385"/>
              <a:gd name="connsiteX30" fmla="*/ 2406358 w 9961588"/>
              <a:gd name="connsiteY30" fmla="*/ 2140585 h 5524385"/>
              <a:gd name="connsiteX31" fmla="*/ 2427568 w 9961588"/>
              <a:gd name="connsiteY31" fmla="*/ 2180475 h 5524385"/>
              <a:gd name="connsiteX32" fmla="*/ 2447404 w 9961588"/>
              <a:gd name="connsiteY32" fmla="*/ 2221166 h 5524385"/>
              <a:gd name="connsiteX33" fmla="*/ 2465832 w 9961588"/>
              <a:gd name="connsiteY33" fmla="*/ 2262657 h 5524385"/>
              <a:gd name="connsiteX34" fmla="*/ 2482813 w 9961588"/>
              <a:gd name="connsiteY34" fmla="*/ 2304910 h 5524385"/>
              <a:gd name="connsiteX35" fmla="*/ 2498331 w 9961588"/>
              <a:gd name="connsiteY35" fmla="*/ 2347887 h 5524385"/>
              <a:gd name="connsiteX36" fmla="*/ 2512340 w 9961588"/>
              <a:gd name="connsiteY36" fmla="*/ 2391549 h 5524385"/>
              <a:gd name="connsiteX37" fmla="*/ 2524823 w 9961588"/>
              <a:gd name="connsiteY37" fmla="*/ 2435885 h 5524385"/>
              <a:gd name="connsiteX38" fmla="*/ 2535746 w 9961588"/>
              <a:gd name="connsiteY38" fmla="*/ 2480843 h 5524385"/>
              <a:gd name="connsiteX39" fmla="*/ 2545068 w 9961588"/>
              <a:gd name="connsiteY39" fmla="*/ 2526411 h 5524385"/>
              <a:gd name="connsiteX40" fmla="*/ 2552763 w 9961588"/>
              <a:gd name="connsiteY40" fmla="*/ 2572550 h 5524385"/>
              <a:gd name="connsiteX41" fmla="*/ 2558809 w 9961588"/>
              <a:gd name="connsiteY41" fmla="*/ 2619222 h 5524385"/>
              <a:gd name="connsiteX42" fmla="*/ 2563165 w 9961588"/>
              <a:gd name="connsiteY42" fmla="*/ 2666415 h 5524385"/>
              <a:gd name="connsiteX43" fmla="*/ 2565794 w 9961588"/>
              <a:gd name="connsiteY43" fmla="*/ 2714079 h 5524385"/>
              <a:gd name="connsiteX44" fmla="*/ 2566683 w 9961588"/>
              <a:gd name="connsiteY44" fmla="*/ 2762186 h 5524385"/>
              <a:gd name="connsiteX45" fmla="*/ 2565794 w 9961588"/>
              <a:gd name="connsiteY45" fmla="*/ 2810306 h 5524385"/>
              <a:gd name="connsiteX46" fmla="*/ 2563165 w 9961588"/>
              <a:gd name="connsiteY46" fmla="*/ 2857970 h 5524385"/>
              <a:gd name="connsiteX47" fmla="*/ 2558809 w 9961588"/>
              <a:gd name="connsiteY47" fmla="*/ 2905163 h 5524385"/>
              <a:gd name="connsiteX48" fmla="*/ 2552763 w 9961588"/>
              <a:gd name="connsiteY48" fmla="*/ 2951835 h 5524385"/>
              <a:gd name="connsiteX49" fmla="*/ 2545068 w 9961588"/>
              <a:gd name="connsiteY49" fmla="*/ 2997974 h 5524385"/>
              <a:gd name="connsiteX50" fmla="*/ 2535746 w 9961588"/>
              <a:gd name="connsiteY50" fmla="*/ 3043542 h 5524385"/>
              <a:gd name="connsiteX51" fmla="*/ 2524823 w 9961588"/>
              <a:gd name="connsiteY51" fmla="*/ 3088513 h 5524385"/>
              <a:gd name="connsiteX52" fmla="*/ 2512340 w 9961588"/>
              <a:gd name="connsiteY52" fmla="*/ 3132836 h 5524385"/>
              <a:gd name="connsiteX53" fmla="*/ 2498331 w 9961588"/>
              <a:gd name="connsiteY53" fmla="*/ 3176511 h 5524385"/>
              <a:gd name="connsiteX54" fmla="*/ 2482813 w 9961588"/>
              <a:gd name="connsiteY54" fmla="*/ 3219475 h 5524385"/>
              <a:gd name="connsiteX55" fmla="*/ 2465832 w 9961588"/>
              <a:gd name="connsiteY55" fmla="*/ 3261728 h 5524385"/>
              <a:gd name="connsiteX56" fmla="*/ 2447404 w 9961588"/>
              <a:gd name="connsiteY56" fmla="*/ 3303219 h 5524385"/>
              <a:gd name="connsiteX57" fmla="*/ 2427568 w 9961588"/>
              <a:gd name="connsiteY57" fmla="*/ 3343922 h 5524385"/>
              <a:gd name="connsiteX58" fmla="*/ 2406358 w 9961588"/>
              <a:gd name="connsiteY58" fmla="*/ 3383800 h 5524385"/>
              <a:gd name="connsiteX59" fmla="*/ 2383803 w 9961588"/>
              <a:gd name="connsiteY59" fmla="*/ 3422840 h 5524385"/>
              <a:gd name="connsiteX60" fmla="*/ 2359927 w 9961588"/>
              <a:gd name="connsiteY60" fmla="*/ 3460991 h 5524385"/>
              <a:gd name="connsiteX61" fmla="*/ 2334768 w 9961588"/>
              <a:gd name="connsiteY61" fmla="*/ 3498227 h 5524385"/>
              <a:gd name="connsiteX62" fmla="*/ 2308353 w 9961588"/>
              <a:gd name="connsiteY62" fmla="*/ 3534524 h 5524385"/>
              <a:gd name="connsiteX63" fmla="*/ 2280717 w 9961588"/>
              <a:gd name="connsiteY63" fmla="*/ 3569843 h 5524385"/>
              <a:gd name="connsiteX64" fmla="*/ 2251900 w 9961588"/>
              <a:gd name="connsiteY64" fmla="*/ 3604158 h 5524385"/>
              <a:gd name="connsiteX65" fmla="*/ 2221915 w 9961588"/>
              <a:gd name="connsiteY65" fmla="*/ 3637445 h 5524385"/>
              <a:gd name="connsiteX66" fmla="*/ 2190800 w 9961588"/>
              <a:gd name="connsiteY66" fmla="*/ 3669652 h 5524385"/>
              <a:gd name="connsiteX67" fmla="*/ 2158582 w 9961588"/>
              <a:gd name="connsiteY67" fmla="*/ 3700767 h 5524385"/>
              <a:gd name="connsiteX68" fmla="*/ 2125308 w 9961588"/>
              <a:gd name="connsiteY68" fmla="*/ 3730752 h 5524385"/>
              <a:gd name="connsiteX69" fmla="*/ 2090991 w 9961588"/>
              <a:gd name="connsiteY69" fmla="*/ 3759581 h 5524385"/>
              <a:gd name="connsiteX70" fmla="*/ 2055672 w 9961588"/>
              <a:gd name="connsiteY70" fmla="*/ 3787216 h 5524385"/>
              <a:gd name="connsiteX71" fmla="*/ 2019376 w 9961588"/>
              <a:gd name="connsiteY71" fmla="*/ 3813632 h 5524385"/>
              <a:gd name="connsiteX72" fmla="*/ 1982127 w 9961588"/>
              <a:gd name="connsiteY72" fmla="*/ 3838778 h 5524385"/>
              <a:gd name="connsiteX73" fmla="*/ 1943976 w 9961588"/>
              <a:gd name="connsiteY73" fmla="*/ 3862654 h 5524385"/>
              <a:gd name="connsiteX74" fmla="*/ 1904949 w 9961588"/>
              <a:gd name="connsiteY74" fmla="*/ 3885222 h 5524385"/>
              <a:gd name="connsiteX75" fmla="*/ 1865072 w 9961588"/>
              <a:gd name="connsiteY75" fmla="*/ 3906431 h 5524385"/>
              <a:gd name="connsiteX76" fmla="*/ 1824367 w 9961588"/>
              <a:gd name="connsiteY76" fmla="*/ 3926255 h 5524385"/>
              <a:gd name="connsiteX77" fmla="*/ 1782876 w 9961588"/>
              <a:gd name="connsiteY77" fmla="*/ 3944683 h 5524385"/>
              <a:gd name="connsiteX78" fmla="*/ 1740623 w 9961588"/>
              <a:gd name="connsiteY78" fmla="*/ 3961676 h 5524385"/>
              <a:gd name="connsiteX79" fmla="*/ 1697659 w 9961588"/>
              <a:gd name="connsiteY79" fmla="*/ 3977195 h 5524385"/>
              <a:gd name="connsiteX80" fmla="*/ 1653984 w 9961588"/>
              <a:gd name="connsiteY80" fmla="*/ 3991203 h 5524385"/>
              <a:gd name="connsiteX81" fmla="*/ 1609661 w 9961588"/>
              <a:gd name="connsiteY81" fmla="*/ 4003687 h 5524385"/>
              <a:gd name="connsiteX82" fmla="*/ 1564691 w 9961588"/>
              <a:gd name="connsiteY82" fmla="*/ 4014597 h 5524385"/>
              <a:gd name="connsiteX83" fmla="*/ 1519124 w 9961588"/>
              <a:gd name="connsiteY83" fmla="*/ 4023931 h 5524385"/>
              <a:gd name="connsiteX84" fmla="*/ 1472984 w 9961588"/>
              <a:gd name="connsiteY84" fmla="*/ 4031627 h 5524385"/>
              <a:gd name="connsiteX85" fmla="*/ 1426311 w 9961588"/>
              <a:gd name="connsiteY85" fmla="*/ 4037660 h 5524385"/>
              <a:gd name="connsiteX86" fmla="*/ 1379118 w 9961588"/>
              <a:gd name="connsiteY86" fmla="*/ 4042016 h 5524385"/>
              <a:gd name="connsiteX87" fmla="*/ 1331456 w 9961588"/>
              <a:gd name="connsiteY87" fmla="*/ 4044658 h 5524385"/>
              <a:gd name="connsiteX88" fmla="*/ 1283347 w 9961588"/>
              <a:gd name="connsiteY88" fmla="*/ 4045534 h 5524385"/>
              <a:gd name="connsiteX89" fmla="*/ 1235227 w 9961588"/>
              <a:gd name="connsiteY89" fmla="*/ 4044658 h 5524385"/>
              <a:gd name="connsiteX90" fmla="*/ 1187564 w 9961588"/>
              <a:gd name="connsiteY90" fmla="*/ 4042016 h 5524385"/>
              <a:gd name="connsiteX91" fmla="*/ 1140383 w 9961588"/>
              <a:gd name="connsiteY91" fmla="*/ 4037660 h 5524385"/>
              <a:gd name="connsiteX92" fmla="*/ 1093698 w 9961588"/>
              <a:gd name="connsiteY92" fmla="*/ 4031627 h 5524385"/>
              <a:gd name="connsiteX93" fmla="*/ 1047559 w 9961588"/>
              <a:gd name="connsiteY93" fmla="*/ 4023931 h 5524385"/>
              <a:gd name="connsiteX94" fmla="*/ 1001992 w 9961588"/>
              <a:gd name="connsiteY94" fmla="*/ 4014597 h 5524385"/>
              <a:gd name="connsiteX95" fmla="*/ 957033 w 9961588"/>
              <a:gd name="connsiteY95" fmla="*/ 4003687 h 5524385"/>
              <a:gd name="connsiteX96" fmla="*/ 912699 w 9961588"/>
              <a:gd name="connsiteY96" fmla="*/ 3991203 h 5524385"/>
              <a:gd name="connsiteX97" fmla="*/ 869022 w 9961588"/>
              <a:gd name="connsiteY97" fmla="*/ 3977195 h 5524385"/>
              <a:gd name="connsiteX98" fmla="*/ 826059 w 9961588"/>
              <a:gd name="connsiteY98" fmla="*/ 3961676 h 5524385"/>
              <a:gd name="connsiteX99" fmla="*/ 783805 w 9961588"/>
              <a:gd name="connsiteY99" fmla="*/ 3944683 h 5524385"/>
              <a:gd name="connsiteX100" fmla="*/ 742315 w 9961588"/>
              <a:gd name="connsiteY100" fmla="*/ 3926255 h 5524385"/>
              <a:gd name="connsiteX101" fmla="*/ 701611 w 9961588"/>
              <a:gd name="connsiteY101" fmla="*/ 3906431 h 5524385"/>
              <a:gd name="connsiteX102" fmla="*/ 661733 w 9961588"/>
              <a:gd name="connsiteY102" fmla="*/ 3885222 h 5524385"/>
              <a:gd name="connsiteX103" fmla="*/ 622693 w 9961588"/>
              <a:gd name="connsiteY103" fmla="*/ 3862654 h 5524385"/>
              <a:gd name="connsiteX104" fmla="*/ 584542 w 9961588"/>
              <a:gd name="connsiteY104" fmla="*/ 3838778 h 5524385"/>
              <a:gd name="connsiteX105" fmla="*/ 547306 w 9961588"/>
              <a:gd name="connsiteY105" fmla="*/ 3813632 h 5524385"/>
              <a:gd name="connsiteX106" fmla="*/ 511009 w 9961588"/>
              <a:gd name="connsiteY106" fmla="*/ 3787216 h 5524385"/>
              <a:gd name="connsiteX107" fmla="*/ 475691 w 9961588"/>
              <a:gd name="connsiteY107" fmla="*/ 3759581 h 5524385"/>
              <a:gd name="connsiteX108" fmla="*/ 441375 w 9961588"/>
              <a:gd name="connsiteY108" fmla="*/ 3730752 h 5524385"/>
              <a:gd name="connsiteX109" fmla="*/ 408089 w 9961588"/>
              <a:gd name="connsiteY109" fmla="*/ 3700767 h 5524385"/>
              <a:gd name="connsiteX110" fmla="*/ 375881 w 9961588"/>
              <a:gd name="connsiteY110" fmla="*/ 3669652 h 5524385"/>
              <a:gd name="connsiteX111" fmla="*/ 344766 w 9961588"/>
              <a:gd name="connsiteY111" fmla="*/ 3637445 h 5524385"/>
              <a:gd name="connsiteX112" fmla="*/ 314782 w 9961588"/>
              <a:gd name="connsiteY112" fmla="*/ 3604158 h 5524385"/>
              <a:gd name="connsiteX113" fmla="*/ 285953 w 9961588"/>
              <a:gd name="connsiteY113" fmla="*/ 3569843 h 5524385"/>
              <a:gd name="connsiteX114" fmla="*/ 258318 w 9961588"/>
              <a:gd name="connsiteY114" fmla="*/ 3534524 h 5524385"/>
              <a:gd name="connsiteX115" fmla="*/ 231914 w 9961588"/>
              <a:gd name="connsiteY115" fmla="*/ 3498227 h 5524385"/>
              <a:gd name="connsiteX116" fmla="*/ 206756 w 9961588"/>
              <a:gd name="connsiteY116" fmla="*/ 3460991 h 5524385"/>
              <a:gd name="connsiteX117" fmla="*/ 182880 w 9961588"/>
              <a:gd name="connsiteY117" fmla="*/ 3422840 h 5524385"/>
              <a:gd name="connsiteX118" fmla="*/ 160324 w 9961588"/>
              <a:gd name="connsiteY118" fmla="*/ 3383800 h 5524385"/>
              <a:gd name="connsiteX119" fmla="*/ 139103 w 9961588"/>
              <a:gd name="connsiteY119" fmla="*/ 3343922 h 5524385"/>
              <a:gd name="connsiteX120" fmla="*/ 119278 w 9961588"/>
              <a:gd name="connsiteY120" fmla="*/ 3303219 h 5524385"/>
              <a:gd name="connsiteX121" fmla="*/ 100850 w 9961588"/>
              <a:gd name="connsiteY121" fmla="*/ 3261728 h 5524385"/>
              <a:gd name="connsiteX122" fmla="*/ 83858 w 9961588"/>
              <a:gd name="connsiteY122" fmla="*/ 3219475 h 5524385"/>
              <a:gd name="connsiteX123" fmla="*/ 68352 w 9961588"/>
              <a:gd name="connsiteY123" fmla="*/ 3176511 h 5524385"/>
              <a:gd name="connsiteX124" fmla="*/ 54330 w 9961588"/>
              <a:gd name="connsiteY124" fmla="*/ 3132836 h 5524385"/>
              <a:gd name="connsiteX125" fmla="*/ 41846 w 9961588"/>
              <a:gd name="connsiteY125" fmla="*/ 3088513 h 5524385"/>
              <a:gd name="connsiteX126" fmla="*/ 30937 w 9961588"/>
              <a:gd name="connsiteY126" fmla="*/ 3043542 h 5524385"/>
              <a:gd name="connsiteX127" fmla="*/ 21615 w 9961588"/>
              <a:gd name="connsiteY127" fmla="*/ 2997974 h 5524385"/>
              <a:gd name="connsiteX128" fmla="*/ 13906 w 9961588"/>
              <a:gd name="connsiteY128" fmla="*/ 2951835 h 5524385"/>
              <a:gd name="connsiteX129" fmla="*/ 7874 w 9961588"/>
              <a:gd name="connsiteY129" fmla="*/ 2905163 h 5524385"/>
              <a:gd name="connsiteX130" fmla="*/ 3517 w 9961588"/>
              <a:gd name="connsiteY130" fmla="*/ 2857970 h 5524385"/>
              <a:gd name="connsiteX131" fmla="*/ 876 w 9961588"/>
              <a:gd name="connsiteY131" fmla="*/ 2810306 h 5524385"/>
              <a:gd name="connsiteX132" fmla="*/ 0 w 9961588"/>
              <a:gd name="connsiteY132" fmla="*/ 2762186 h 5524385"/>
              <a:gd name="connsiteX133" fmla="*/ 876 w 9961588"/>
              <a:gd name="connsiteY133" fmla="*/ 2714079 h 5524385"/>
              <a:gd name="connsiteX134" fmla="*/ 3517 w 9961588"/>
              <a:gd name="connsiteY134" fmla="*/ 2666415 h 5524385"/>
              <a:gd name="connsiteX135" fmla="*/ 7874 w 9961588"/>
              <a:gd name="connsiteY135" fmla="*/ 2619222 h 5524385"/>
              <a:gd name="connsiteX136" fmla="*/ 13906 w 9961588"/>
              <a:gd name="connsiteY136" fmla="*/ 2572550 h 5524385"/>
              <a:gd name="connsiteX137" fmla="*/ 21615 w 9961588"/>
              <a:gd name="connsiteY137" fmla="*/ 2526411 h 5524385"/>
              <a:gd name="connsiteX138" fmla="*/ 30937 w 9961588"/>
              <a:gd name="connsiteY138" fmla="*/ 2480843 h 5524385"/>
              <a:gd name="connsiteX139" fmla="*/ 41846 w 9961588"/>
              <a:gd name="connsiteY139" fmla="*/ 2435885 h 5524385"/>
              <a:gd name="connsiteX140" fmla="*/ 54330 w 9961588"/>
              <a:gd name="connsiteY140" fmla="*/ 2391549 h 5524385"/>
              <a:gd name="connsiteX141" fmla="*/ 68352 w 9961588"/>
              <a:gd name="connsiteY141" fmla="*/ 2347887 h 5524385"/>
              <a:gd name="connsiteX142" fmla="*/ 83858 w 9961588"/>
              <a:gd name="connsiteY142" fmla="*/ 2304910 h 5524385"/>
              <a:gd name="connsiteX143" fmla="*/ 100850 w 9961588"/>
              <a:gd name="connsiteY143" fmla="*/ 2262657 h 5524385"/>
              <a:gd name="connsiteX144" fmla="*/ 119278 w 9961588"/>
              <a:gd name="connsiteY144" fmla="*/ 2221166 h 5524385"/>
              <a:gd name="connsiteX145" fmla="*/ 139103 w 9961588"/>
              <a:gd name="connsiteY145" fmla="*/ 2180475 h 5524385"/>
              <a:gd name="connsiteX146" fmla="*/ 160324 w 9961588"/>
              <a:gd name="connsiteY146" fmla="*/ 2140585 h 5524385"/>
              <a:gd name="connsiteX147" fmla="*/ 182880 w 9961588"/>
              <a:gd name="connsiteY147" fmla="*/ 2101557 h 5524385"/>
              <a:gd name="connsiteX148" fmla="*/ 206756 w 9961588"/>
              <a:gd name="connsiteY148" fmla="*/ 2063407 h 5524385"/>
              <a:gd name="connsiteX149" fmla="*/ 231914 w 9961588"/>
              <a:gd name="connsiteY149" fmla="*/ 2026170 h 5524385"/>
              <a:gd name="connsiteX150" fmla="*/ 258318 w 9961588"/>
              <a:gd name="connsiteY150" fmla="*/ 1989874 h 5524385"/>
              <a:gd name="connsiteX151" fmla="*/ 285953 w 9961588"/>
              <a:gd name="connsiteY151" fmla="*/ 1954542 h 5524385"/>
              <a:gd name="connsiteX152" fmla="*/ 314782 w 9961588"/>
              <a:gd name="connsiteY152" fmla="*/ 1920227 h 5524385"/>
              <a:gd name="connsiteX153" fmla="*/ 344766 w 9961588"/>
              <a:gd name="connsiteY153" fmla="*/ 1886953 h 5524385"/>
              <a:gd name="connsiteX154" fmla="*/ 375881 w 9961588"/>
              <a:gd name="connsiteY154" fmla="*/ 1854733 h 5524385"/>
              <a:gd name="connsiteX155" fmla="*/ 408089 w 9961588"/>
              <a:gd name="connsiteY155" fmla="*/ 1823618 h 5524385"/>
              <a:gd name="connsiteX156" fmla="*/ 441375 w 9961588"/>
              <a:gd name="connsiteY156" fmla="*/ 1793633 h 5524385"/>
              <a:gd name="connsiteX157" fmla="*/ 475691 w 9961588"/>
              <a:gd name="connsiteY157" fmla="*/ 1764817 h 5524385"/>
              <a:gd name="connsiteX158" fmla="*/ 511009 w 9961588"/>
              <a:gd name="connsiteY158" fmla="*/ 1737182 h 5524385"/>
              <a:gd name="connsiteX159" fmla="*/ 547306 w 9961588"/>
              <a:gd name="connsiteY159" fmla="*/ 1710766 h 5524385"/>
              <a:gd name="connsiteX160" fmla="*/ 584542 w 9961588"/>
              <a:gd name="connsiteY160" fmla="*/ 1685607 h 5524385"/>
              <a:gd name="connsiteX161" fmla="*/ 622693 w 9961588"/>
              <a:gd name="connsiteY161" fmla="*/ 1661731 h 5524385"/>
              <a:gd name="connsiteX162" fmla="*/ 661733 w 9961588"/>
              <a:gd name="connsiteY162" fmla="*/ 1639176 h 5524385"/>
              <a:gd name="connsiteX163" fmla="*/ 701611 w 9961588"/>
              <a:gd name="connsiteY163" fmla="*/ 1617967 h 5524385"/>
              <a:gd name="connsiteX164" fmla="*/ 742315 w 9961588"/>
              <a:gd name="connsiteY164" fmla="*/ 1598129 h 5524385"/>
              <a:gd name="connsiteX165" fmla="*/ 783805 w 9961588"/>
              <a:gd name="connsiteY165" fmla="*/ 1579702 h 5524385"/>
              <a:gd name="connsiteX166" fmla="*/ 826059 w 9961588"/>
              <a:gd name="connsiteY166" fmla="*/ 1562722 h 5524385"/>
              <a:gd name="connsiteX167" fmla="*/ 869022 w 9961588"/>
              <a:gd name="connsiteY167" fmla="*/ 1547202 h 5524385"/>
              <a:gd name="connsiteX168" fmla="*/ 912699 w 9961588"/>
              <a:gd name="connsiteY168" fmla="*/ 1533194 h 5524385"/>
              <a:gd name="connsiteX169" fmla="*/ 957033 w 9961588"/>
              <a:gd name="connsiteY169" fmla="*/ 1520710 h 5524385"/>
              <a:gd name="connsiteX170" fmla="*/ 1001992 w 9961588"/>
              <a:gd name="connsiteY170" fmla="*/ 1509788 h 5524385"/>
              <a:gd name="connsiteX171" fmla="*/ 1047559 w 9961588"/>
              <a:gd name="connsiteY171" fmla="*/ 1500466 h 5524385"/>
              <a:gd name="connsiteX172" fmla="*/ 1093698 w 9961588"/>
              <a:gd name="connsiteY172" fmla="*/ 1492770 h 5524385"/>
              <a:gd name="connsiteX173" fmla="*/ 1140383 w 9961588"/>
              <a:gd name="connsiteY173" fmla="*/ 1486725 h 5524385"/>
              <a:gd name="connsiteX174" fmla="*/ 1187564 w 9961588"/>
              <a:gd name="connsiteY174" fmla="*/ 1482382 h 5524385"/>
              <a:gd name="connsiteX175" fmla="*/ 1235227 w 9961588"/>
              <a:gd name="connsiteY175" fmla="*/ 1479740 h 5524385"/>
              <a:gd name="connsiteX176" fmla="*/ 8562442 w 9961588"/>
              <a:gd name="connsiteY176" fmla="*/ 0 h 5524385"/>
              <a:gd name="connsiteX177" fmla="*/ 8613508 w 9961588"/>
              <a:gd name="connsiteY177" fmla="*/ 2311 h 5524385"/>
              <a:gd name="connsiteX178" fmla="*/ 8665400 w 9961588"/>
              <a:gd name="connsiteY178" fmla="*/ 10858 h 5524385"/>
              <a:gd name="connsiteX179" fmla="*/ 8717978 w 9961588"/>
              <a:gd name="connsiteY179" fmla="*/ 25476 h 5524385"/>
              <a:gd name="connsiteX180" fmla="*/ 8771115 w 9961588"/>
              <a:gd name="connsiteY180" fmla="*/ 46012 h 5524385"/>
              <a:gd name="connsiteX181" fmla="*/ 8824671 w 9961588"/>
              <a:gd name="connsiteY181" fmla="*/ 72288 h 5524385"/>
              <a:gd name="connsiteX182" fmla="*/ 8878519 w 9961588"/>
              <a:gd name="connsiteY182" fmla="*/ 104152 h 5524385"/>
              <a:gd name="connsiteX183" fmla="*/ 8932520 w 9961588"/>
              <a:gd name="connsiteY183" fmla="*/ 141414 h 5524385"/>
              <a:gd name="connsiteX184" fmla="*/ 8986533 w 9961588"/>
              <a:gd name="connsiteY184" fmla="*/ 183921 h 5524385"/>
              <a:gd name="connsiteX185" fmla="*/ 9040431 w 9961588"/>
              <a:gd name="connsiteY185" fmla="*/ 231495 h 5524385"/>
              <a:gd name="connsiteX186" fmla="*/ 9094089 w 9961588"/>
              <a:gd name="connsiteY186" fmla="*/ 283984 h 5524385"/>
              <a:gd name="connsiteX187" fmla="*/ 9120772 w 9961588"/>
              <a:gd name="connsiteY187" fmla="*/ 312013 h 5524385"/>
              <a:gd name="connsiteX188" fmla="*/ 9147353 w 9961588"/>
              <a:gd name="connsiteY188" fmla="*/ 341198 h 5524385"/>
              <a:gd name="connsiteX189" fmla="*/ 9173794 w 9961588"/>
              <a:gd name="connsiteY189" fmla="*/ 371538 h 5524385"/>
              <a:gd name="connsiteX190" fmla="*/ 9200096 w 9961588"/>
              <a:gd name="connsiteY190" fmla="*/ 402996 h 5524385"/>
              <a:gd name="connsiteX191" fmla="*/ 9226232 w 9961588"/>
              <a:gd name="connsiteY191" fmla="*/ 435559 h 5524385"/>
              <a:gd name="connsiteX192" fmla="*/ 9252191 w 9961588"/>
              <a:gd name="connsiteY192" fmla="*/ 469201 h 5524385"/>
              <a:gd name="connsiteX193" fmla="*/ 9277960 w 9961588"/>
              <a:gd name="connsiteY193" fmla="*/ 503910 h 5524385"/>
              <a:gd name="connsiteX194" fmla="*/ 9303499 w 9961588"/>
              <a:gd name="connsiteY194" fmla="*/ 539648 h 5524385"/>
              <a:gd name="connsiteX195" fmla="*/ 9328810 w 9961588"/>
              <a:gd name="connsiteY195" fmla="*/ 576402 h 5524385"/>
              <a:gd name="connsiteX196" fmla="*/ 9353880 w 9961588"/>
              <a:gd name="connsiteY196" fmla="*/ 614159 h 5524385"/>
              <a:gd name="connsiteX197" fmla="*/ 9378696 w 9961588"/>
              <a:gd name="connsiteY197" fmla="*/ 652881 h 5524385"/>
              <a:gd name="connsiteX198" fmla="*/ 9403220 w 9961588"/>
              <a:gd name="connsiteY198" fmla="*/ 692569 h 5524385"/>
              <a:gd name="connsiteX199" fmla="*/ 9427439 w 9961588"/>
              <a:gd name="connsiteY199" fmla="*/ 733183 h 5524385"/>
              <a:gd name="connsiteX200" fmla="*/ 9451353 w 9961588"/>
              <a:gd name="connsiteY200" fmla="*/ 774725 h 5524385"/>
              <a:gd name="connsiteX201" fmla="*/ 9474937 w 9961588"/>
              <a:gd name="connsiteY201" fmla="*/ 817143 h 5524385"/>
              <a:gd name="connsiteX202" fmla="*/ 9498165 w 9961588"/>
              <a:gd name="connsiteY202" fmla="*/ 860437 h 5524385"/>
              <a:gd name="connsiteX203" fmla="*/ 9521038 w 9961588"/>
              <a:gd name="connsiteY203" fmla="*/ 904582 h 5524385"/>
              <a:gd name="connsiteX204" fmla="*/ 9543517 w 9961588"/>
              <a:gd name="connsiteY204" fmla="*/ 949553 h 5524385"/>
              <a:gd name="connsiteX205" fmla="*/ 9565602 w 9961588"/>
              <a:gd name="connsiteY205" fmla="*/ 995337 h 5524385"/>
              <a:gd name="connsiteX206" fmla="*/ 9587281 w 9961588"/>
              <a:gd name="connsiteY206" fmla="*/ 1041908 h 5524385"/>
              <a:gd name="connsiteX207" fmla="*/ 9608528 w 9961588"/>
              <a:gd name="connsiteY207" fmla="*/ 1089253 h 5524385"/>
              <a:gd name="connsiteX208" fmla="*/ 9629318 w 9961588"/>
              <a:gd name="connsiteY208" fmla="*/ 1137335 h 5524385"/>
              <a:gd name="connsiteX209" fmla="*/ 9649638 w 9961588"/>
              <a:gd name="connsiteY209" fmla="*/ 1186141 h 5524385"/>
              <a:gd name="connsiteX210" fmla="*/ 9669488 w 9961588"/>
              <a:gd name="connsiteY210" fmla="*/ 1235659 h 5524385"/>
              <a:gd name="connsiteX211" fmla="*/ 9688830 w 9961588"/>
              <a:gd name="connsiteY211" fmla="*/ 1285849 h 5524385"/>
              <a:gd name="connsiteX212" fmla="*/ 9707664 w 9961588"/>
              <a:gd name="connsiteY212" fmla="*/ 1336713 h 5524385"/>
              <a:gd name="connsiteX213" fmla="*/ 9725952 w 9961588"/>
              <a:gd name="connsiteY213" fmla="*/ 1388211 h 5524385"/>
              <a:gd name="connsiteX214" fmla="*/ 9743707 w 9961588"/>
              <a:gd name="connsiteY214" fmla="*/ 1440332 h 5524385"/>
              <a:gd name="connsiteX215" fmla="*/ 9760877 w 9961588"/>
              <a:gd name="connsiteY215" fmla="*/ 1493050 h 5524385"/>
              <a:gd name="connsiteX216" fmla="*/ 9777476 w 9961588"/>
              <a:gd name="connsiteY216" fmla="*/ 1546352 h 5524385"/>
              <a:gd name="connsiteX217" fmla="*/ 9793478 w 9961588"/>
              <a:gd name="connsiteY217" fmla="*/ 1600200 h 5524385"/>
              <a:gd name="connsiteX218" fmla="*/ 9808858 w 9961588"/>
              <a:gd name="connsiteY218" fmla="*/ 1654594 h 5524385"/>
              <a:gd name="connsiteX219" fmla="*/ 9823602 w 9961588"/>
              <a:gd name="connsiteY219" fmla="*/ 1709508 h 5524385"/>
              <a:gd name="connsiteX220" fmla="*/ 9837699 w 9961588"/>
              <a:gd name="connsiteY220" fmla="*/ 1764906 h 5524385"/>
              <a:gd name="connsiteX221" fmla="*/ 9851136 w 9961588"/>
              <a:gd name="connsiteY221" fmla="*/ 1820786 h 5524385"/>
              <a:gd name="connsiteX222" fmla="*/ 9863874 w 9961588"/>
              <a:gd name="connsiteY222" fmla="*/ 1877110 h 5524385"/>
              <a:gd name="connsiteX223" fmla="*/ 9875926 w 9961588"/>
              <a:gd name="connsiteY223" fmla="*/ 1933879 h 5524385"/>
              <a:gd name="connsiteX224" fmla="*/ 9887255 w 9961588"/>
              <a:gd name="connsiteY224" fmla="*/ 1991055 h 5524385"/>
              <a:gd name="connsiteX225" fmla="*/ 9897847 w 9961588"/>
              <a:gd name="connsiteY225" fmla="*/ 2048611 h 5524385"/>
              <a:gd name="connsiteX226" fmla="*/ 9907689 w 9961588"/>
              <a:gd name="connsiteY226" fmla="*/ 2106549 h 5524385"/>
              <a:gd name="connsiteX227" fmla="*/ 9916770 w 9961588"/>
              <a:gd name="connsiteY227" fmla="*/ 2164829 h 5524385"/>
              <a:gd name="connsiteX228" fmla="*/ 9925050 w 9961588"/>
              <a:gd name="connsiteY228" fmla="*/ 2223439 h 5524385"/>
              <a:gd name="connsiteX229" fmla="*/ 9932543 w 9961588"/>
              <a:gd name="connsiteY229" fmla="*/ 2282355 h 5524385"/>
              <a:gd name="connsiteX230" fmla="*/ 9939210 w 9961588"/>
              <a:gd name="connsiteY230" fmla="*/ 2341562 h 5524385"/>
              <a:gd name="connsiteX231" fmla="*/ 9945052 w 9961588"/>
              <a:gd name="connsiteY231" fmla="*/ 2401036 h 5524385"/>
              <a:gd name="connsiteX232" fmla="*/ 9950031 w 9961588"/>
              <a:gd name="connsiteY232" fmla="*/ 2460739 h 5524385"/>
              <a:gd name="connsiteX233" fmla="*/ 9954146 w 9961588"/>
              <a:gd name="connsiteY233" fmla="*/ 2520683 h 5524385"/>
              <a:gd name="connsiteX234" fmla="*/ 9957384 w 9961588"/>
              <a:gd name="connsiteY234" fmla="*/ 2580817 h 5524385"/>
              <a:gd name="connsiteX235" fmla="*/ 9959708 w 9961588"/>
              <a:gd name="connsiteY235" fmla="*/ 2641130 h 5524385"/>
              <a:gd name="connsiteX236" fmla="*/ 9961118 w 9961588"/>
              <a:gd name="connsiteY236" fmla="*/ 2701620 h 5524385"/>
              <a:gd name="connsiteX237" fmla="*/ 9961588 w 9961588"/>
              <a:gd name="connsiteY237" fmla="*/ 2762148 h 5524385"/>
              <a:gd name="connsiteX238" fmla="*/ 9961118 w 9961588"/>
              <a:gd name="connsiteY238" fmla="*/ 2822765 h 5524385"/>
              <a:gd name="connsiteX239" fmla="*/ 9959708 w 9961588"/>
              <a:gd name="connsiteY239" fmla="*/ 2883243 h 5524385"/>
              <a:gd name="connsiteX240" fmla="*/ 9957384 w 9961588"/>
              <a:gd name="connsiteY240" fmla="*/ 2943568 h 5524385"/>
              <a:gd name="connsiteX241" fmla="*/ 9954146 w 9961588"/>
              <a:gd name="connsiteY241" fmla="*/ 3003702 h 5524385"/>
              <a:gd name="connsiteX242" fmla="*/ 9950031 w 9961588"/>
              <a:gd name="connsiteY242" fmla="*/ 3063633 h 5524385"/>
              <a:gd name="connsiteX243" fmla="*/ 9945052 w 9961588"/>
              <a:gd name="connsiteY243" fmla="*/ 3123349 h 5524385"/>
              <a:gd name="connsiteX244" fmla="*/ 9939210 w 9961588"/>
              <a:gd name="connsiteY244" fmla="*/ 3182823 h 5524385"/>
              <a:gd name="connsiteX245" fmla="*/ 9932543 w 9961588"/>
              <a:gd name="connsiteY245" fmla="*/ 3242018 h 5524385"/>
              <a:gd name="connsiteX246" fmla="*/ 9925050 w 9961588"/>
              <a:gd name="connsiteY246" fmla="*/ 3300946 h 5524385"/>
              <a:gd name="connsiteX247" fmla="*/ 9916770 w 9961588"/>
              <a:gd name="connsiteY247" fmla="*/ 3359556 h 5524385"/>
              <a:gd name="connsiteX248" fmla="*/ 9907689 w 9961588"/>
              <a:gd name="connsiteY248" fmla="*/ 3417836 h 5524385"/>
              <a:gd name="connsiteX249" fmla="*/ 9897847 w 9961588"/>
              <a:gd name="connsiteY249" fmla="*/ 3475774 h 5524385"/>
              <a:gd name="connsiteX250" fmla="*/ 9887255 w 9961588"/>
              <a:gd name="connsiteY250" fmla="*/ 3533330 h 5524385"/>
              <a:gd name="connsiteX251" fmla="*/ 9875926 w 9961588"/>
              <a:gd name="connsiteY251" fmla="*/ 3590506 h 5524385"/>
              <a:gd name="connsiteX252" fmla="*/ 9863874 w 9961588"/>
              <a:gd name="connsiteY252" fmla="*/ 3647275 h 5524385"/>
              <a:gd name="connsiteX253" fmla="*/ 9851136 w 9961588"/>
              <a:gd name="connsiteY253" fmla="*/ 3703599 h 5524385"/>
              <a:gd name="connsiteX254" fmla="*/ 9837699 w 9961588"/>
              <a:gd name="connsiteY254" fmla="*/ 3759479 h 5524385"/>
              <a:gd name="connsiteX255" fmla="*/ 9823602 w 9961588"/>
              <a:gd name="connsiteY255" fmla="*/ 3814876 h 5524385"/>
              <a:gd name="connsiteX256" fmla="*/ 9808858 w 9961588"/>
              <a:gd name="connsiteY256" fmla="*/ 3869791 h 5524385"/>
              <a:gd name="connsiteX257" fmla="*/ 9793478 w 9961588"/>
              <a:gd name="connsiteY257" fmla="*/ 3924185 h 5524385"/>
              <a:gd name="connsiteX258" fmla="*/ 9777476 w 9961588"/>
              <a:gd name="connsiteY258" fmla="*/ 3978033 h 5524385"/>
              <a:gd name="connsiteX259" fmla="*/ 9760877 w 9961588"/>
              <a:gd name="connsiteY259" fmla="*/ 4031335 h 5524385"/>
              <a:gd name="connsiteX260" fmla="*/ 9743707 w 9961588"/>
              <a:gd name="connsiteY260" fmla="*/ 4084053 h 5524385"/>
              <a:gd name="connsiteX261" fmla="*/ 9725952 w 9961588"/>
              <a:gd name="connsiteY261" fmla="*/ 4136174 h 5524385"/>
              <a:gd name="connsiteX262" fmla="*/ 9707664 w 9961588"/>
              <a:gd name="connsiteY262" fmla="*/ 4187672 h 5524385"/>
              <a:gd name="connsiteX263" fmla="*/ 9688830 w 9961588"/>
              <a:gd name="connsiteY263" fmla="*/ 4238536 h 5524385"/>
              <a:gd name="connsiteX264" fmla="*/ 9669488 w 9961588"/>
              <a:gd name="connsiteY264" fmla="*/ 4288726 h 5524385"/>
              <a:gd name="connsiteX265" fmla="*/ 9649638 w 9961588"/>
              <a:gd name="connsiteY265" fmla="*/ 4338244 h 5524385"/>
              <a:gd name="connsiteX266" fmla="*/ 9629318 w 9961588"/>
              <a:gd name="connsiteY266" fmla="*/ 4387050 h 5524385"/>
              <a:gd name="connsiteX267" fmla="*/ 9608528 w 9961588"/>
              <a:gd name="connsiteY267" fmla="*/ 4435132 h 5524385"/>
              <a:gd name="connsiteX268" fmla="*/ 9587281 w 9961588"/>
              <a:gd name="connsiteY268" fmla="*/ 4482477 h 5524385"/>
              <a:gd name="connsiteX269" fmla="*/ 9565602 w 9961588"/>
              <a:gd name="connsiteY269" fmla="*/ 4529048 h 5524385"/>
              <a:gd name="connsiteX270" fmla="*/ 9543517 w 9961588"/>
              <a:gd name="connsiteY270" fmla="*/ 4574832 h 5524385"/>
              <a:gd name="connsiteX271" fmla="*/ 9521038 w 9961588"/>
              <a:gd name="connsiteY271" fmla="*/ 4619803 h 5524385"/>
              <a:gd name="connsiteX272" fmla="*/ 9498165 w 9961588"/>
              <a:gd name="connsiteY272" fmla="*/ 4663948 h 5524385"/>
              <a:gd name="connsiteX273" fmla="*/ 9474937 w 9961588"/>
              <a:gd name="connsiteY273" fmla="*/ 4707242 h 5524385"/>
              <a:gd name="connsiteX274" fmla="*/ 9451353 w 9961588"/>
              <a:gd name="connsiteY274" fmla="*/ 4749673 h 5524385"/>
              <a:gd name="connsiteX275" fmla="*/ 9427439 w 9961588"/>
              <a:gd name="connsiteY275" fmla="*/ 4791202 h 5524385"/>
              <a:gd name="connsiteX276" fmla="*/ 9403220 w 9961588"/>
              <a:gd name="connsiteY276" fmla="*/ 4831816 h 5524385"/>
              <a:gd name="connsiteX277" fmla="*/ 9378696 w 9961588"/>
              <a:gd name="connsiteY277" fmla="*/ 4871504 h 5524385"/>
              <a:gd name="connsiteX278" fmla="*/ 9353880 w 9961588"/>
              <a:gd name="connsiteY278" fmla="*/ 4910226 h 5524385"/>
              <a:gd name="connsiteX279" fmla="*/ 9328810 w 9961588"/>
              <a:gd name="connsiteY279" fmla="*/ 4947983 h 5524385"/>
              <a:gd name="connsiteX280" fmla="*/ 9303499 w 9961588"/>
              <a:gd name="connsiteY280" fmla="*/ 4984737 h 5524385"/>
              <a:gd name="connsiteX281" fmla="*/ 9277960 w 9961588"/>
              <a:gd name="connsiteY281" fmla="*/ 5020488 h 5524385"/>
              <a:gd name="connsiteX282" fmla="*/ 9252191 w 9961588"/>
              <a:gd name="connsiteY282" fmla="*/ 5055184 h 5524385"/>
              <a:gd name="connsiteX283" fmla="*/ 9226232 w 9961588"/>
              <a:gd name="connsiteY283" fmla="*/ 5088826 h 5524385"/>
              <a:gd name="connsiteX284" fmla="*/ 9200096 w 9961588"/>
              <a:gd name="connsiteY284" fmla="*/ 5121389 h 5524385"/>
              <a:gd name="connsiteX285" fmla="*/ 9173794 w 9961588"/>
              <a:gd name="connsiteY285" fmla="*/ 5152847 h 5524385"/>
              <a:gd name="connsiteX286" fmla="*/ 9147353 w 9961588"/>
              <a:gd name="connsiteY286" fmla="*/ 5183187 h 5524385"/>
              <a:gd name="connsiteX287" fmla="*/ 9120772 w 9961588"/>
              <a:gd name="connsiteY287" fmla="*/ 5212372 h 5524385"/>
              <a:gd name="connsiteX288" fmla="*/ 9067305 w 9961588"/>
              <a:gd name="connsiteY288" fmla="*/ 5267249 h 5524385"/>
              <a:gd name="connsiteX289" fmla="*/ 9013507 w 9961588"/>
              <a:gd name="connsiteY289" fmla="*/ 5317312 h 5524385"/>
              <a:gd name="connsiteX290" fmla="*/ 8959532 w 9961588"/>
              <a:gd name="connsiteY290" fmla="*/ 5362372 h 5524385"/>
              <a:gd name="connsiteX291" fmla="*/ 8905507 w 9961588"/>
              <a:gd name="connsiteY291" fmla="*/ 5402275 h 5524385"/>
              <a:gd name="connsiteX292" fmla="*/ 8851570 w 9961588"/>
              <a:gd name="connsiteY292" fmla="*/ 5436857 h 5524385"/>
              <a:gd name="connsiteX293" fmla="*/ 8797849 w 9961588"/>
              <a:gd name="connsiteY293" fmla="*/ 5465940 h 5524385"/>
              <a:gd name="connsiteX294" fmla="*/ 8744483 w 9961588"/>
              <a:gd name="connsiteY294" fmla="*/ 5489372 h 5524385"/>
              <a:gd name="connsiteX295" fmla="*/ 8691613 w 9961588"/>
              <a:gd name="connsiteY295" fmla="*/ 5506974 h 5524385"/>
              <a:gd name="connsiteX296" fmla="*/ 8639365 w 9961588"/>
              <a:gd name="connsiteY296" fmla="*/ 5518582 h 5524385"/>
              <a:gd name="connsiteX297" fmla="*/ 8587867 w 9961588"/>
              <a:gd name="connsiteY297" fmla="*/ 5524030 h 5524385"/>
              <a:gd name="connsiteX298" fmla="*/ 8562442 w 9961588"/>
              <a:gd name="connsiteY298" fmla="*/ 5524385 h 5524385"/>
              <a:gd name="connsiteX299" fmla="*/ 8512340 w 9961588"/>
              <a:gd name="connsiteY299" fmla="*/ 5520283 h 5524385"/>
              <a:gd name="connsiteX300" fmla="*/ 8463318 w 9961588"/>
              <a:gd name="connsiteY300" fmla="*/ 5509590 h 5524385"/>
              <a:gd name="connsiteX301" fmla="*/ 4216197 w 9961588"/>
              <a:gd name="connsiteY301" fmla="*/ 4148404 h 5524385"/>
              <a:gd name="connsiteX302" fmla="*/ 4161752 w 9961588"/>
              <a:gd name="connsiteY302" fmla="*/ 4129176 h 5524385"/>
              <a:gd name="connsiteX303" fmla="*/ 4108564 w 9961588"/>
              <a:gd name="connsiteY303" fmla="*/ 4109186 h 5524385"/>
              <a:gd name="connsiteX304" fmla="*/ 4056646 w 9961588"/>
              <a:gd name="connsiteY304" fmla="*/ 4088422 h 5524385"/>
              <a:gd name="connsiteX305" fmla="*/ 4006011 w 9961588"/>
              <a:gd name="connsiteY305" fmla="*/ 4066895 h 5524385"/>
              <a:gd name="connsiteX306" fmla="*/ 3956647 w 9961588"/>
              <a:gd name="connsiteY306" fmla="*/ 4044594 h 5524385"/>
              <a:gd name="connsiteX307" fmla="*/ 3908577 w 9961588"/>
              <a:gd name="connsiteY307" fmla="*/ 4021556 h 5524385"/>
              <a:gd name="connsiteX308" fmla="*/ 3861778 w 9961588"/>
              <a:gd name="connsiteY308" fmla="*/ 3997744 h 5524385"/>
              <a:gd name="connsiteX309" fmla="*/ 3816286 w 9961588"/>
              <a:gd name="connsiteY309" fmla="*/ 3973182 h 5524385"/>
              <a:gd name="connsiteX310" fmla="*/ 3772077 w 9961588"/>
              <a:gd name="connsiteY310" fmla="*/ 3947884 h 5524385"/>
              <a:gd name="connsiteX311" fmla="*/ 3729177 w 9961588"/>
              <a:gd name="connsiteY311" fmla="*/ 3921823 h 5524385"/>
              <a:gd name="connsiteX312" fmla="*/ 3687573 w 9961588"/>
              <a:gd name="connsiteY312" fmla="*/ 3895026 h 5524385"/>
              <a:gd name="connsiteX313" fmla="*/ 3647275 w 9961588"/>
              <a:gd name="connsiteY313" fmla="*/ 3867493 h 5524385"/>
              <a:gd name="connsiteX314" fmla="*/ 3608298 w 9961588"/>
              <a:gd name="connsiteY314" fmla="*/ 3839222 h 5524385"/>
              <a:gd name="connsiteX315" fmla="*/ 3570630 w 9961588"/>
              <a:gd name="connsiteY315" fmla="*/ 3810216 h 5524385"/>
              <a:gd name="connsiteX316" fmla="*/ 3534270 w 9961588"/>
              <a:gd name="connsiteY316" fmla="*/ 3780485 h 5524385"/>
              <a:gd name="connsiteX317" fmla="*/ 3499244 w 9961588"/>
              <a:gd name="connsiteY317" fmla="*/ 3750030 h 5524385"/>
              <a:gd name="connsiteX318" fmla="*/ 3465538 w 9961588"/>
              <a:gd name="connsiteY318" fmla="*/ 3718839 h 5524385"/>
              <a:gd name="connsiteX319" fmla="*/ 3433165 w 9961588"/>
              <a:gd name="connsiteY319" fmla="*/ 3686937 h 5524385"/>
              <a:gd name="connsiteX320" fmla="*/ 3402126 w 9961588"/>
              <a:gd name="connsiteY320" fmla="*/ 3654323 h 5524385"/>
              <a:gd name="connsiteX321" fmla="*/ 3372421 w 9961588"/>
              <a:gd name="connsiteY321" fmla="*/ 3620986 h 5524385"/>
              <a:gd name="connsiteX322" fmla="*/ 3344062 w 9961588"/>
              <a:gd name="connsiteY322" fmla="*/ 3586950 h 5524385"/>
              <a:gd name="connsiteX323" fmla="*/ 3317049 w 9961588"/>
              <a:gd name="connsiteY323" fmla="*/ 3552202 h 5524385"/>
              <a:gd name="connsiteX324" fmla="*/ 3291382 w 9961588"/>
              <a:gd name="connsiteY324" fmla="*/ 3516757 h 5524385"/>
              <a:gd name="connsiteX325" fmla="*/ 3267062 w 9961588"/>
              <a:gd name="connsiteY325" fmla="*/ 3480600 h 5524385"/>
              <a:gd name="connsiteX326" fmla="*/ 3244113 w 9961588"/>
              <a:gd name="connsiteY326" fmla="*/ 3443757 h 5524385"/>
              <a:gd name="connsiteX327" fmla="*/ 3222523 w 9961588"/>
              <a:gd name="connsiteY327" fmla="*/ 3406216 h 5524385"/>
              <a:gd name="connsiteX328" fmla="*/ 3202292 w 9961588"/>
              <a:gd name="connsiteY328" fmla="*/ 3367989 h 5524385"/>
              <a:gd name="connsiteX329" fmla="*/ 3183432 w 9961588"/>
              <a:gd name="connsiteY329" fmla="*/ 3329063 h 5524385"/>
              <a:gd name="connsiteX330" fmla="*/ 3165945 w 9961588"/>
              <a:gd name="connsiteY330" fmla="*/ 3289465 h 5524385"/>
              <a:gd name="connsiteX331" fmla="*/ 3149828 w 9961588"/>
              <a:gd name="connsiteY331" fmla="*/ 3249180 h 5524385"/>
              <a:gd name="connsiteX332" fmla="*/ 3135097 w 9961588"/>
              <a:gd name="connsiteY332" fmla="*/ 3208223 h 5524385"/>
              <a:gd name="connsiteX333" fmla="*/ 3121749 w 9961588"/>
              <a:gd name="connsiteY333" fmla="*/ 3166592 h 5524385"/>
              <a:gd name="connsiteX334" fmla="*/ 3109799 w 9961588"/>
              <a:gd name="connsiteY334" fmla="*/ 3124289 h 5524385"/>
              <a:gd name="connsiteX335" fmla="*/ 3099231 w 9961588"/>
              <a:gd name="connsiteY335" fmla="*/ 3081324 h 5524385"/>
              <a:gd name="connsiteX336" fmla="*/ 3090062 w 9961588"/>
              <a:gd name="connsiteY336" fmla="*/ 3037687 h 5524385"/>
              <a:gd name="connsiteX337" fmla="*/ 3082290 w 9961588"/>
              <a:gd name="connsiteY337" fmla="*/ 2993402 h 5524385"/>
              <a:gd name="connsiteX338" fmla="*/ 3075927 w 9961588"/>
              <a:gd name="connsiteY338" fmla="*/ 2948457 h 5524385"/>
              <a:gd name="connsiteX339" fmla="*/ 3070961 w 9961588"/>
              <a:gd name="connsiteY339" fmla="*/ 2902851 h 5524385"/>
              <a:gd name="connsiteX340" fmla="*/ 3067419 w 9961588"/>
              <a:gd name="connsiteY340" fmla="*/ 2856598 h 5524385"/>
              <a:gd name="connsiteX341" fmla="*/ 3065285 w 9961588"/>
              <a:gd name="connsiteY341" fmla="*/ 2809697 h 5524385"/>
              <a:gd name="connsiteX342" fmla="*/ 3064587 w 9961588"/>
              <a:gd name="connsiteY342" fmla="*/ 2762237 h 5524385"/>
              <a:gd name="connsiteX343" fmla="*/ 3065285 w 9961588"/>
              <a:gd name="connsiteY343" fmla="*/ 2714688 h 5524385"/>
              <a:gd name="connsiteX344" fmla="*/ 3067419 w 9961588"/>
              <a:gd name="connsiteY344" fmla="*/ 2667787 h 5524385"/>
              <a:gd name="connsiteX345" fmla="*/ 3070961 w 9961588"/>
              <a:gd name="connsiteY345" fmla="*/ 2621534 h 5524385"/>
              <a:gd name="connsiteX346" fmla="*/ 3075927 w 9961588"/>
              <a:gd name="connsiteY346" fmla="*/ 2575928 h 5524385"/>
              <a:gd name="connsiteX347" fmla="*/ 3082290 w 9961588"/>
              <a:gd name="connsiteY347" fmla="*/ 2530983 h 5524385"/>
              <a:gd name="connsiteX348" fmla="*/ 3090062 w 9961588"/>
              <a:gd name="connsiteY348" fmla="*/ 2486685 h 5524385"/>
              <a:gd name="connsiteX349" fmla="*/ 3099231 w 9961588"/>
              <a:gd name="connsiteY349" fmla="*/ 2443061 h 5524385"/>
              <a:gd name="connsiteX350" fmla="*/ 3109799 w 9961588"/>
              <a:gd name="connsiteY350" fmla="*/ 2400096 h 5524385"/>
              <a:gd name="connsiteX351" fmla="*/ 3121749 w 9961588"/>
              <a:gd name="connsiteY351" fmla="*/ 2357793 h 5524385"/>
              <a:gd name="connsiteX352" fmla="*/ 3135097 w 9961588"/>
              <a:gd name="connsiteY352" fmla="*/ 2316162 h 5524385"/>
              <a:gd name="connsiteX353" fmla="*/ 3149828 w 9961588"/>
              <a:gd name="connsiteY353" fmla="*/ 2275205 h 5524385"/>
              <a:gd name="connsiteX354" fmla="*/ 3165945 w 9961588"/>
              <a:gd name="connsiteY354" fmla="*/ 2234920 h 5524385"/>
              <a:gd name="connsiteX355" fmla="*/ 3183432 w 9961588"/>
              <a:gd name="connsiteY355" fmla="*/ 2195322 h 5524385"/>
              <a:gd name="connsiteX356" fmla="*/ 3202292 w 9961588"/>
              <a:gd name="connsiteY356" fmla="*/ 2156396 h 5524385"/>
              <a:gd name="connsiteX357" fmla="*/ 3222523 w 9961588"/>
              <a:gd name="connsiteY357" fmla="*/ 2118169 h 5524385"/>
              <a:gd name="connsiteX358" fmla="*/ 3244113 w 9961588"/>
              <a:gd name="connsiteY358" fmla="*/ 2080628 h 5524385"/>
              <a:gd name="connsiteX359" fmla="*/ 3267062 w 9961588"/>
              <a:gd name="connsiteY359" fmla="*/ 2043785 h 5524385"/>
              <a:gd name="connsiteX360" fmla="*/ 3291382 w 9961588"/>
              <a:gd name="connsiteY360" fmla="*/ 2007628 h 5524385"/>
              <a:gd name="connsiteX361" fmla="*/ 3317049 w 9961588"/>
              <a:gd name="connsiteY361" fmla="*/ 1972183 h 5524385"/>
              <a:gd name="connsiteX362" fmla="*/ 3344062 w 9961588"/>
              <a:gd name="connsiteY362" fmla="*/ 1937435 h 5524385"/>
              <a:gd name="connsiteX363" fmla="*/ 3372421 w 9961588"/>
              <a:gd name="connsiteY363" fmla="*/ 1903399 h 5524385"/>
              <a:gd name="connsiteX364" fmla="*/ 3402126 w 9961588"/>
              <a:gd name="connsiteY364" fmla="*/ 1870062 h 5524385"/>
              <a:gd name="connsiteX365" fmla="*/ 3433165 w 9961588"/>
              <a:gd name="connsiteY365" fmla="*/ 1837448 h 5524385"/>
              <a:gd name="connsiteX366" fmla="*/ 3465538 w 9961588"/>
              <a:gd name="connsiteY366" fmla="*/ 1805546 h 5524385"/>
              <a:gd name="connsiteX367" fmla="*/ 3499244 w 9961588"/>
              <a:gd name="connsiteY367" fmla="*/ 1774355 h 5524385"/>
              <a:gd name="connsiteX368" fmla="*/ 3534270 w 9961588"/>
              <a:gd name="connsiteY368" fmla="*/ 1743900 h 5524385"/>
              <a:gd name="connsiteX369" fmla="*/ 3570630 w 9961588"/>
              <a:gd name="connsiteY369" fmla="*/ 1714169 h 5524385"/>
              <a:gd name="connsiteX370" fmla="*/ 3608298 w 9961588"/>
              <a:gd name="connsiteY370" fmla="*/ 1685163 h 5524385"/>
              <a:gd name="connsiteX371" fmla="*/ 3647275 w 9961588"/>
              <a:gd name="connsiteY371" fmla="*/ 1656892 h 5524385"/>
              <a:gd name="connsiteX372" fmla="*/ 3687573 w 9961588"/>
              <a:gd name="connsiteY372" fmla="*/ 1629359 h 5524385"/>
              <a:gd name="connsiteX373" fmla="*/ 3729177 w 9961588"/>
              <a:gd name="connsiteY373" fmla="*/ 1602562 h 5524385"/>
              <a:gd name="connsiteX374" fmla="*/ 3772077 w 9961588"/>
              <a:gd name="connsiteY374" fmla="*/ 1576501 h 5524385"/>
              <a:gd name="connsiteX375" fmla="*/ 3816286 w 9961588"/>
              <a:gd name="connsiteY375" fmla="*/ 1551190 h 5524385"/>
              <a:gd name="connsiteX376" fmla="*/ 3861778 w 9961588"/>
              <a:gd name="connsiteY376" fmla="*/ 1526641 h 5524385"/>
              <a:gd name="connsiteX377" fmla="*/ 3908577 w 9961588"/>
              <a:gd name="connsiteY377" fmla="*/ 1502829 h 5524385"/>
              <a:gd name="connsiteX378" fmla="*/ 3956647 w 9961588"/>
              <a:gd name="connsiteY378" fmla="*/ 1479778 h 5524385"/>
              <a:gd name="connsiteX379" fmla="*/ 4006011 w 9961588"/>
              <a:gd name="connsiteY379" fmla="*/ 1457490 h 5524385"/>
              <a:gd name="connsiteX380" fmla="*/ 4056646 w 9961588"/>
              <a:gd name="connsiteY380" fmla="*/ 1435963 h 5524385"/>
              <a:gd name="connsiteX381" fmla="*/ 4108564 w 9961588"/>
              <a:gd name="connsiteY381" fmla="*/ 1415199 h 5524385"/>
              <a:gd name="connsiteX382" fmla="*/ 4161752 w 9961588"/>
              <a:gd name="connsiteY382" fmla="*/ 1395196 h 5524385"/>
              <a:gd name="connsiteX383" fmla="*/ 4216197 w 9961588"/>
              <a:gd name="connsiteY383" fmla="*/ 1375981 h 5524385"/>
              <a:gd name="connsiteX384" fmla="*/ 8487689 w 9961588"/>
              <a:gd name="connsiteY384" fmla="*/ 8623 h 5524385"/>
              <a:gd name="connsiteX385" fmla="*/ 8537257 w 9961588"/>
              <a:gd name="connsiteY385" fmla="*/ 1244 h 552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9961588" h="5524385">
                <a:moveTo>
                  <a:pt x="1283347" y="1478851"/>
                </a:moveTo>
                <a:lnTo>
                  <a:pt x="1331456" y="1479740"/>
                </a:lnTo>
                <a:lnTo>
                  <a:pt x="1379118" y="1482382"/>
                </a:lnTo>
                <a:lnTo>
                  <a:pt x="1426311" y="1486725"/>
                </a:lnTo>
                <a:lnTo>
                  <a:pt x="1472984" y="1492770"/>
                </a:lnTo>
                <a:lnTo>
                  <a:pt x="1519124" y="1500466"/>
                </a:lnTo>
                <a:lnTo>
                  <a:pt x="1564691" y="1509788"/>
                </a:lnTo>
                <a:lnTo>
                  <a:pt x="1609661" y="1520710"/>
                </a:lnTo>
                <a:lnTo>
                  <a:pt x="1653984" y="1533194"/>
                </a:lnTo>
                <a:lnTo>
                  <a:pt x="1697659" y="1547202"/>
                </a:lnTo>
                <a:lnTo>
                  <a:pt x="1740623" y="1562722"/>
                </a:lnTo>
                <a:lnTo>
                  <a:pt x="1782876" y="1579702"/>
                </a:lnTo>
                <a:lnTo>
                  <a:pt x="1824367" y="1598129"/>
                </a:lnTo>
                <a:lnTo>
                  <a:pt x="1865072" y="1617967"/>
                </a:lnTo>
                <a:lnTo>
                  <a:pt x="1904949" y="1639176"/>
                </a:lnTo>
                <a:lnTo>
                  <a:pt x="1943976" y="1661731"/>
                </a:lnTo>
                <a:lnTo>
                  <a:pt x="1982127" y="1685607"/>
                </a:lnTo>
                <a:lnTo>
                  <a:pt x="2019376" y="1710766"/>
                </a:lnTo>
                <a:lnTo>
                  <a:pt x="2055672" y="1737182"/>
                </a:lnTo>
                <a:lnTo>
                  <a:pt x="2090991" y="1764817"/>
                </a:lnTo>
                <a:lnTo>
                  <a:pt x="2125308" y="1793633"/>
                </a:lnTo>
                <a:lnTo>
                  <a:pt x="2158582" y="1823618"/>
                </a:lnTo>
                <a:lnTo>
                  <a:pt x="2190800" y="1854733"/>
                </a:lnTo>
                <a:lnTo>
                  <a:pt x="2221915" y="1886953"/>
                </a:lnTo>
                <a:lnTo>
                  <a:pt x="2251900" y="1920227"/>
                </a:lnTo>
                <a:lnTo>
                  <a:pt x="2280717" y="1954542"/>
                </a:lnTo>
                <a:lnTo>
                  <a:pt x="2308353" y="1989874"/>
                </a:lnTo>
                <a:lnTo>
                  <a:pt x="2334768" y="2026170"/>
                </a:lnTo>
                <a:lnTo>
                  <a:pt x="2359927" y="2063407"/>
                </a:lnTo>
                <a:lnTo>
                  <a:pt x="2383803" y="2101557"/>
                </a:lnTo>
                <a:lnTo>
                  <a:pt x="2406358" y="2140585"/>
                </a:lnTo>
                <a:lnTo>
                  <a:pt x="2427568" y="2180475"/>
                </a:lnTo>
                <a:lnTo>
                  <a:pt x="2447404" y="2221166"/>
                </a:lnTo>
                <a:lnTo>
                  <a:pt x="2465832" y="2262657"/>
                </a:lnTo>
                <a:lnTo>
                  <a:pt x="2482813" y="2304910"/>
                </a:lnTo>
                <a:lnTo>
                  <a:pt x="2498331" y="2347887"/>
                </a:lnTo>
                <a:lnTo>
                  <a:pt x="2512340" y="2391549"/>
                </a:lnTo>
                <a:lnTo>
                  <a:pt x="2524823" y="2435885"/>
                </a:lnTo>
                <a:lnTo>
                  <a:pt x="2535746" y="2480843"/>
                </a:lnTo>
                <a:lnTo>
                  <a:pt x="2545068" y="2526411"/>
                </a:lnTo>
                <a:lnTo>
                  <a:pt x="2552763" y="2572550"/>
                </a:lnTo>
                <a:lnTo>
                  <a:pt x="2558809" y="2619222"/>
                </a:lnTo>
                <a:lnTo>
                  <a:pt x="2563165" y="2666415"/>
                </a:lnTo>
                <a:lnTo>
                  <a:pt x="2565794" y="2714079"/>
                </a:lnTo>
                <a:lnTo>
                  <a:pt x="2566683" y="2762186"/>
                </a:lnTo>
                <a:lnTo>
                  <a:pt x="2565794" y="2810306"/>
                </a:lnTo>
                <a:lnTo>
                  <a:pt x="2563165" y="2857970"/>
                </a:lnTo>
                <a:lnTo>
                  <a:pt x="2558809" y="2905163"/>
                </a:lnTo>
                <a:lnTo>
                  <a:pt x="2552763" y="2951835"/>
                </a:lnTo>
                <a:lnTo>
                  <a:pt x="2545068" y="2997974"/>
                </a:lnTo>
                <a:lnTo>
                  <a:pt x="2535746" y="3043542"/>
                </a:lnTo>
                <a:lnTo>
                  <a:pt x="2524823" y="3088513"/>
                </a:lnTo>
                <a:lnTo>
                  <a:pt x="2512340" y="3132836"/>
                </a:lnTo>
                <a:lnTo>
                  <a:pt x="2498331" y="3176511"/>
                </a:lnTo>
                <a:lnTo>
                  <a:pt x="2482813" y="3219475"/>
                </a:lnTo>
                <a:lnTo>
                  <a:pt x="2465832" y="3261728"/>
                </a:lnTo>
                <a:lnTo>
                  <a:pt x="2447404" y="3303219"/>
                </a:lnTo>
                <a:lnTo>
                  <a:pt x="2427568" y="3343922"/>
                </a:lnTo>
                <a:lnTo>
                  <a:pt x="2406358" y="3383800"/>
                </a:lnTo>
                <a:lnTo>
                  <a:pt x="2383803" y="3422840"/>
                </a:lnTo>
                <a:lnTo>
                  <a:pt x="2359927" y="3460991"/>
                </a:lnTo>
                <a:lnTo>
                  <a:pt x="2334768" y="3498227"/>
                </a:lnTo>
                <a:lnTo>
                  <a:pt x="2308353" y="3534524"/>
                </a:lnTo>
                <a:lnTo>
                  <a:pt x="2280717" y="3569843"/>
                </a:lnTo>
                <a:lnTo>
                  <a:pt x="2251900" y="3604158"/>
                </a:lnTo>
                <a:lnTo>
                  <a:pt x="2221915" y="3637445"/>
                </a:lnTo>
                <a:lnTo>
                  <a:pt x="2190800" y="3669652"/>
                </a:lnTo>
                <a:lnTo>
                  <a:pt x="2158582" y="3700767"/>
                </a:lnTo>
                <a:lnTo>
                  <a:pt x="2125308" y="3730752"/>
                </a:lnTo>
                <a:lnTo>
                  <a:pt x="2090991" y="3759581"/>
                </a:lnTo>
                <a:lnTo>
                  <a:pt x="2055672" y="3787216"/>
                </a:lnTo>
                <a:lnTo>
                  <a:pt x="2019376" y="3813632"/>
                </a:lnTo>
                <a:lnTo>
                  <a:pt x="1982127" y="3838778"/>
                </a:lnTo>
                <a:lnTo>
                  <a:pt x="1943976" y="3862654"/>
                </a:lnTo>
                <a:lnTo>
                  <a:pt x="1904949" y="3885222"/>
                </a:lnTo>
                <a:lnTo>
                  <a:pt x="1865072" y="3906431"/>
                </a:lnTo>
                <a:lnTo>
                  <a:pt x="1824367" y="3926255"/>
                </a:lnTo>
                <a:lnTo>
                  <a:pt x="1782876" y="3944683"/>
                </a:lnTo>
                <a:lnTo>
                  <a:pt x="1740623" y="3961676"/>
                </a:lnTo>
                <a:lnTo>
                  <a:pt x="1697659" y="3977195"/>
                </a:lnTo>
                <a:lnTo>
                  <a:pt x="1653984" y="3991203"/>
                </a:lnTo>
                <a:lnTo>
                  <a:pt x="1609661" y="4003687"/>
                </a:lnTo>
                <a:lnTo>
                  <a:pt x="1564691" y="4014597"/>
                </a:lnTo>
                <a:lnTo>
                  <a:pt x="1519124" y="4023931"/>
                </a:lnTo>
                <a:lnTo>
                  <a:pt x="1472984" y="4031627"/>
                </a:lnTo>
                <a:lnTo>
                  <a:pt x="1426311" y="4037660"/>
                </a:lnTo>
                <a:lnTo>
                  <a:pt x="1379118" y="4042016"/>
                </a:lnTo>
                <a:lnTo>
                  <a:pt x="1331456" y="4044658"/>
                </a:lnTo>
                <a:lnTo>
                  <a:pt x="1283347" y="4045534"/>
                </a:lnTo>
                <a:lnTo>
                  <a:pt x="1235227" y="4044658"/>
                </a:lnTo>
                <a:lnTo>
                  <a:pt x="1187564" y="4042016"/>
                </a:lnTo>
                <a:lnTo>
                  <a:pt x="1140383" y="4037660"/>
                </a:lnTo>
                <a:lnTo>
                  <a:pt x="1093698" y="4031627"/>
                </a:lnTo>
                <a:lnTo>
                  <a:pt x="1047559" y="4023931"/>
                </a:lnTo>
                <a:lnTo>
                  <a:pt x="1001992" y="4014597"/>
                </a:lnTo>
                <a:lnTo>
                  <a:pt x="957033" y="4003687"/>
                </a:lnTo>
                <a:lnTo>
                  <a:pt x="912699" y="3991203"/>
                </a:lnTo>
                <a:lnTo>
                  <a:pt x="869022" y="3977195"/>
                </a:lnTo>
                <a:lnTo>
                  <a:pt x="826059" y="3961676"/>
                </a:lnTo>
                <a:lnTo>
                  <a:pt x="783805" y="3944683"/>
                </a:lnTo>
                <a:lnTo>
                  <a:pt x="742315" y="3926255"/>
                </a:lnTo>
                <a:lnTo>
                  <a:pt x="701611" y="3906431"/>
                </a:lnTo>
                <a:lnTo>
                  <a:pt x="661733" y="3885222"/>
                </a:lnTo>
                <a:lnTo>
                  <a:pt x="622693" y="3862654"/>
                </a:lnTo>
                <a:lnTo>
                  <a:pt x="584542" y="3838778"/>
                </a:lnTo>
                <a:lnTo>
                  <a:pt x="547306" y="3813632"/>
                </a:lnTo>
                <a:lnTo>
                  <a:pt x="511009" y="3787216"/>
                </a:lnTo>
                <a:lnTo>
                  <a:pt x="475691" y="3759581"/>
                </a:lnTo>
                <a:lnTo>
                  <a:pt x="441375" y="3730752"/>
                </a:lnTo>
                <a:lnTo>
                  <a:pt x="408089" y="3700767"/>
                </a:lnTo>
                <a:lnTo>
                  <a:pt x="375881" y="3669652"/>
                </a:lnTo>
                <a:lnTo>
                  <a:pt x="344766" y="3637445"/>
                </a:lnTo>
                <a:lnTo>
                  <a:pt x="314782" y="3604158"/>
                </a:lnTo>
                <a:lnTo>
                  <a:pt x="285953" y="3569843"/>
                </a:lnTo>
                <a:lnTo>
                  <a:pt x="258318" y="3534524"/>
                </a:lnTo>
                <a:lnTo>
                  <a:pt x="231914" y="3498227"/>
                </a:lnTo>
                <a:lnTo>
                  <a:pt x="206756" y="3460991"/>
                </a:lnTo>
                <a:lnTo>
                  <a:pt x="182880" y="3422840"/>
                </a:lnTo>
                <a:lnTo>
                  <a:pt x="160324" y="3383800"/>
                </a:lnTo>
                <a:lnTo>
                  <a:pt x="139103" y="3343922"/>
                </a:lnTo>
                <a:lnTo>
                  <a:pt x="119278" y="3303219"/>
                </a:lnTo>
                <a:lnTo>
                  <a:pt x="100850" y="3261728"/>
                </a:lnTo>
                <a:lnTo>
                  <a:pt x="83858" y="3219475"/>
                </a:lnTo>
                <a:lnTo>
                  <a:pt x="68352" y="3176511"/>
                </a:lnTo>
                <a:lnTo>
                  <a:pt x="54330" y="3132836"/>
                </a:lnTo>
                <a:lnTo>
                  <a:pt x="41846" y="3088513"/>
                </a:lnTo>
                <a:lnTo>
                  <a:pt x="30937" y="3043542"/>
                </a:lnTo>
                <a:lnTo>
                  <a:pt x="21615" y="2997974"/>
                </a:lnTo>
                <a:lnTo>
                  <a:pt x="13906" y="2951835"/>
                </a:lnTo>
                <a:lnTo>
                  <a:pt x="7874" y="2905163"/>
                </a:lnTo>
                <a:lnTo>
                  <a:pt x="3517" y="2857970"/>
                </a:lnTo>
                <a:lnTo>
                  <a:pt x="876" y="2810306"/>
                </a:lnTo>
                <a:lnTo>
                  <a:pt x="0" y="2762186"/>
                </a:lnTo>
                <a:lnTo>
                  <a:pt x="876" y="2714079"/>
                </a:lnTo>
                <a:lnTo>
                  <a:pt x="3517" y="2666415"/>
                </a:lnTo>
                <a:lnTo>
                  <a:pt x="7874" y="2619222"/>
                </a:lnTo>
                <a:lnTo>
                  <a:pt x="13906" y="2572550"/>
                </a:lnTo>
                <a:lnTo>
                  <a:pt x="21615" y="2526411"/>
                </a:lnTo>
                <a:lnTo>
                  <a:pt x="30937" y="2480843"/>
                </a:lnTo>
                <a:lnTo>
                  <a:pt x="41846" y="2435885"/>
                </a:lnTo>
                <a:lnTo>
                  <a:pt x="54330" y="2391549"/>
                </a:lnTo>
                <a:lnTo>
                  <a:pt x="68352" y="2347887"/>
                </a:lnTo>
                <a:lnTo>
                  <a:pt x="83858" y="2304910"/>
                </a:lnTo>
                <a:lnTo>
                  <a:pt x="100850" y="2262657"/>
                </a:lnTo>
                <a:lnTo>
                  <a:pt x="119278" y="2221166"/>
                </a:lnTo>
                <a:lnTo>
                  <a:pt x="139103" y="2180475"/>
                </a:lnTo>
                <a:lnTo>
                  <a:pt x="160324" y="2140585"/>
                </a:lnTo>
                <a:lnTo>
                  <a:pt x="182880" y="2101557"/>
                </a:lnTo>
                <a:lnTo>
                  <a:pt x="206756" y="2063407"/>
                </a:lnTo>
                <a:lnTo>
                  <a:pt x="231914" y="2026170"/>
                </a:lnTo>
                <a:lnTo>
                  <a:pt x="258318" y="1989874"/>
                </a:lnTo>
                <a:lnTo>
                  <a:pt x="285953" y="1954542"/>
                </a:lnTo>
                <a:lnTo>
                  <a:pt x="314782" y="1920227"/>
                </a:lnTo>
                <a:lnTo>
                  <a:pt x="344766" y="1886953"/>
                </a:lnTo>
                <a:lnTo>
                  <a:pt x="375881" y="1854733"/>
                </a:lnTo>
                <a:lnTo>
                  <a:pt x="408089" y="1823618"/>
                </a:lnTo>
                <a:lnTo>
                  <a:pt x="441375" y="1793633"/>
                </a:lnTo>
                <a:lnTo>
                  <a:pt x="475691" y="1764817"/>
                </a:lnTo>
                <a:lnTo>
                  <a:pt x="511009" y="1737182"/>
                </a:lnTo>
                <a:lnTo>
                  <a:pt x="547306" y="1710766"/>
                </a:lnTo>
                <a:lnTo>
                  <a:pt x="584542" y="1685607"/>
                </a:lnTo>
                <a:lnTo>
                  <a:pt x="622693" y="1661731"/>
                </a:lnTo>
                <a:lnTo>
                  <a:pt x="661733" y="1639176"/>
                </a:lnTo>
                <a:lnTo>
                  <a:pt x="701611" y="1617967"/>
                </a:lnTo>
                <a:lnTo>
                  <a:pt x="742315" y="1598129"/>
                </a:lnTo>
                <a:lnTo>
                  <a:pt x="783805" y="1579702"/>
                </a:lnTo>
                <a:lnTo>
                  <a:pt x="826059" y="1562722"/>
                </a:lnTo>
                <a:lnTo>
                  <a:pt x="869022" y="1547202"/>
                </a:lnTo>
                <a:lnTo>
                  <a:pt x="912699" y="1533194"/>
                </a:lnTo>
                <a:lnTo>
                  <a:pt x="957033" y="1520710"/>
                </a:lnTo>
                <a:lnTo>
                  <a:pt x="1001992" y="1509788"/>
                </a:lnTo>
                <a:lnTo>
                  <a:pt x="1047559" y="1500466"/>
                </a:lnTo>
                <a:lnTo>
                  <a:pt x="1093698" y="1492770"/>
                </a:lnTo>
                <a:lnTo>
                  <a:pt x="1140383" y="1486725"/>
                </a:lnTo>
                <a:lnTo>
                  <a:pt x="1187564" y="1482382"/>
                </a:lnTo>
                <a:lnTo>
                  <a:pt x="1235227" y="1479740"/>
                </a:lnTo>
                <a:close/>
                <a:moveTo>
                  <a:pt x="8562442" y="0"/>
                </a:moveTo>
                <a:lnTo>
                  <a:pt x="8613508" y="2311"/>
                </a:lnTo>
                <a:lnTo>
                  <a:pt x="8665400" y="10858"/>
                </a:lnTo>
                <a:lnTo>
                  <a:pt x="8717978" y="25476"/>
                </a:lnTo>
                <a:lnTo>
                  <a:pt x="8771115" y="46012"/>
                </a:lnTo>
                <a:lnTo>
                  <a:pt x="8824671" y="72288"/>
                </a:lnTo>
                <a:lnTo>
                  <a:pt x="8878519" y="104152"/>
                </a:lnTo>
                <a:lnTo>
                  <a:pt x="8932520" y="141414"/>
                </a:lnTo>
                <a:lnTo>
                  <a:pt x="8986533" y="183921"/>
                </a:lnTo>
                <a:lnTo>
                  <a:pt x="9040431" y="231495"/>
                </a:lnTo>
                <a:lnTo>
                  <a:pt x="9094089" y="283984"/>
                </a:lnTo>
                <a:lnTo>
                  <a:pt x="9120772" y="312013"/>
                </a:lnTo>
                <a:lnTo>
                  <a:pt x="9147353" y="341198"/>
                </a:lnTo>
                <a:lnTo>
                  <a:pt x="9173794" y="371538"/>
                </a:lnTo>
                <a:lnTo>
                  <a:pt x="9200096" y="402996"/>
                </a:lnTo>
                <a:lnTo>
                  <a:pt x="9226232" y="435559"/>
                </a:lnTo>
                <a:lnTo>
                  <a:pt x="9252191" y="469201"/>
                </a:lnTo>
                <a:lnTo>
                  <a:pt x="9277960" y="503910"/>
                </a:lnTo>
                <a:lnTo>
                  <a:pt x="9303499" y="539648"/>
                </a:lnTo>
                <a:lnTo>
                  <a:pt x="9328810" y="576402"/>
                </a:lnTo>
                <a:lnTo>
                  <a:pt x="9353880" y="614159"/>
                </a:lnTo>
                <a:lnTo>
                  <a:pt x="9378696" y="652881"/>
                </a:lnTo>
                <a:lnTo>
                  <a:pt x="9403220" y="692569"/>
                </a:lnTo>
                <a:lnTo>
                  <a:pt x="9427439" y="733183"/>
                </a:lnTo>
                <a:lnTo>
                  <a:pt x="9451353" y="774725"/>
                </a:lnTo>
                <a:lnTo>
                  <a:pt x="9474937" y="817143"/>
                </a:lnTo>
                <a:lnTo>
                  <a:pt x="9498165" y="860437"/>
                </a:lnTo>
                <a:lnTo>
                  <a:pt x="9521038" y="904582"/>
                </a:lnTo>
                <a:lnTo>
                  <a:pt x="9543517" y="949553"/>
                </a:lnTo>
                <a:lnTo>
                  <a:pt x="9565602" y="995337"/>
                </a:lnTo>
                <a:lnTo>
                  <a:pt x="9587281" y="1041908"/>
                </a:lnTo>
                <a:lnTo>
                  <a:pt x="9608528" y="1089253"/>
                </a:lnTo>
                <a:lnTo>
                  <a:pt x="9629318" y="1137335"/>
                </a:lnTo>
                <a:lnTo>
                  <a:pt x="9649638" y="1186141"/>
                </a:lnTo>
                <a:lnTo>
                  <a:pt x="9669488" y="1235659"/>
                </a:lnTo>
                <a:lnTo>
                  <a:pt x="9688830" y="1285849"/>
                </a:lnTo>
                <a:lnTo>
                  <a:pt x="9707664" y="1336713"/>
                </a:lnTo>
                <a:lnTo>
                  <a:pt x="9725952" y="1388211"/>
                </a:lnTo>
                <a:lnTo>
                  <a:pt x="9743707" y="1440332"/>
                </a:lnTo>
                <a:lnTo>
                  <a:pt x="9760877" y="1493050"/>
                </a:lnTo>
                <a:lnTo>
                  <a:pt x="9777476" y="1546352"/>
                </a:lnTo>
                <a:lnTo>
                  <a:pt x="9793478" y="1600200"/>
                </a:lnTo>
                <a:lnTo>
                  <a:pt x="9808858" y="1654594"/>
                </a:lnTo>
                <a:lnTo>
                  <a:pt x="9823602" y="1709508"/>
                </a:lnTo>
                <a:lnTo>
                  <a:pt x="9837699" y="1764906"/>
                </a:lnTo>
                <a:lnTo>
                  <a:pt x="9851136" y="1820786"/>
                </a:lnTo>
                <a:lnTo>
                  <a:pt x="9863874" y="1877110"/>
                </a:lnTo>
                <a:lnTo>
                  <a:pt x="9875926" y="1933879"/>
                </a:lnTo>
                <a:lnTo>
                  <a:pt x="9887255" y="1991055"/>
                </a:lnTo>
                <a:lnTo>
                  <a:pt x="9897847" y="2048611"/>
                </a:lnTo>
                <a:lnTo>
                  <a:pt x="9907689" y="2106549"/>
                </a:lnTo>
                <a:lnTo>
                  <a:pt x="9916770" y="2164829"/>
                </a:lnTo>
                <a:lnTo>
                  <a:pt x="9925050" y="2223439"/>
                </a:lnTo>
                <a:lnTo>
                  <a:pt x="9932543" y="2282355"/>
                </a:lnTo>
                <a:lnTo>
                  <a:pt x="9939210" y="2341562"/>
                </a:lnTo>
                <a:lnTo>
                  <a:pt x="9945052" y="2401036"/>
                </a:lnTo>
                <a:lnTo>
                  <a:pt x="9950031" y="2460739"/>
                </a:lnTo>
                <a:lnTo>
                  <a:pt x="9954146" y="2520683"/>
                </a:lnTo>
                <a:lnTo>
                  <a:pt x="9957384" y="2580817"/>
                </a:lnTo>
                <a:lnTo>
                  <a:pt x="9959708" y="2641130"/>
                </a:lnTo>
                <a:lnTo>
                  <a:pt x="9961118" y="2701620"/>
                </a:lnTo>
                <a:lnTo>
                  <a:pt x="9961588" y="2762148"/>
                </a:lnTo>
                <a:lnTo>
                  <a:pt x="9961118" y="2822765"/>
                </a:lnTo>
                <a:lnTo>
                  <a:pt x="9959708" y="2883243"/>
                </a:lnTo>
                <a:lnTo>
                  <a:pt x="9957384" y="2943568"/>
                </a:lnTo>
                <a:lnTo>
                  <a:pt x="9954146" y="3003702"/>
                </a:lnTo>
                <a:lnTo>
                  <a:pt x="9950031" y="3063633"/>
                </a:lnTo>
                <a:lnTo>
                  <a:pt x="9945052" y="3123349"/>
                </a:lnTo>
                <a:lnTo>
                  <a:pt x="9939210" y="3182823"/>
                </a:lnTo>
                <a:lnTo>
                  <a:pt x="9932543" y="3242018"/>
                </a:lnTo>
                <a:lnTo>
                  <a:pt x="9925050" y="3300946"/>
                </a:lnTo>
                <a:lnTo>
                  <a:pt x="9916770" y="3359556"/>
                </a:lnTo>
                <a:lnTo>
                  <a:pt x="9907689" y="3417836"/>
                </a:lnTo>
                <a:lnTo>
                  <a:pt x="9897847" y="3475774"/>
                </a:lnTo>
                <a:lnTo>
                  <a:pt x="9887255" y="3533330"/>
                </a:lnTo>
                <a:lnTo>
                  <a:pt x="9875926" y="3590506"/>
                </a:lnTo>
                <a:lnTo>
                  <a:pt x="9863874" y="3647275"/>
                </a:lnTo>
                <a:lnTo>
                  <a:pt x="9851136" y="3703599"/>
                </a:lnTo>
                <a:lnTo>
                  <a:pt x="9837699" y="3759479"/>
                </a:lnTo>
                <a:lnTo>
                  <a:pt x="9823602" y="3814876"/>
                </a:lnTo>
                <a:lnTo>
                  <a:pt x="9808858" y="3869791"/>
                </a:lnTo>
                <a:lnTo>
                  <a:pt x="9793478" y="3924185"/>
                </a:lnTo>
                <a:lnTo>
                  <a:pt x="9777476" y="3978033"/>
                </a:lnTo>
                <a:lnTo>
                  <a:pt x="9760877" y="4031335"/>
                </a:lnTo>
                <a:lnTo>
                  <a:pt x="9743707" y="4084053"/>
                </a:lnTo>
                <a:lnTo>
                  <a:pt x="9725952" y="4136174"/>
                </a:lnTo>
                <a:lnTo>
                  <a:pt x="9707664" y="4187672"/>
                </a:lnTo>
                <a:lnTo>
                  <a:pt x="9688830" y="4238536"/>
                </a:lnTo>
                <a:lnTo>
                  <a:pt x="9669488" y="4288726"/>
                </a:lnTo>
                <a:lnTo>
                  <a:pt x="9649638" y="4338244"/>
                </a:lnTo>
                <a:lnTo>
                  <a:pt x="9629318" y="4387050"/>
                </a:lnTo>
                <a:lnTo>
                  <a:pt x="9608528" y="4435132"/>
                </a:lnTo>
                <a:lnTo>
                  <a:pt x="9587281" y="4482477"/>
                </a:lnTo>
                <a:lnTo>
                  <a:pt x="9565602" y="4529048"/>
                </a:lnTo>
                <a:lnTo>
                  <a:pt x="9543517" y="4574832"/>
                </a:lnTo>
                <a:lnTo>
                  <a:pt x="9521038" y="4619803"/>
                </a:lnTo>
                <a:lnTo>
                  <a:pt x="9498165" y="4663948"/>
                </a:lnTo>
                <a:lnTo>
                  <a:pt x="9474937" y="4707242"/>
                </a:lnTo>
                <a:lnTo>
                  <a:pt x="9451353" y="4749673"/>
                </a:lnTo>
                <a:lnTo>
                  <a:pt x="9427439" y="4791202"/>
                </a:lnTo>
                <a:lnTo>
                  <a:pt x="9403220" y="4831816"/>
                </a:lnTo>
                <a:lnTo>
                  <a:pt x="9378696" y="4871504"/>
                </a:lnTo>
                <a:lnTo>
                  <a:pt x="9353880" y="4910226"/>
                </a:lnTo>
                <a:lnTo>
                  <a:pt x="9328810" y="4947983"/>
                </a:lnTo>
                <a:lnTo>
                  <a:pt x="9303499" y="4984737"/>
                </a:lnTo>
                <a:lnTo>
                  <a:pt x="9277960" y="5020488"/>
                </a:lnTo>
                <a:lnTo>
                  <a:pt x="9252191" y="5055184"/>
                </a:lnTo>
                <a:lnTo>
                  <a:pt x="9226232" y="5088826"/>
                </a:lnTo>
                <a:lnTo>
                  <a:pt x="9200096" y="5121389"/>
                </a:lnTo>
                <a:lnTo>
                  <a:pt x="9173794" y="5152847"/>
                </a:lnTo>
                <a:lnTo>
                  <a:pt x="9147353" y="5183187"/>
                </a:lnTo>
                <a:lnTo>
                  <a:pt x="9120772" y="5212372"/>
                </a:lnTo>
                <a:lnTo>
                  <a:pt x="9067305" y="5267249"/>
                </a:lnTo>
                <a:lnTo>
                  <a:pt x="9013507" y="5317312"/>
                </a:lnTo>
                <a:lnTo>
                  <a:pt x="8959532" y="5362372"/>
                </a:lnTo>
                <a:lnTo>
                  <a:pt x="8905507" y="5402275"/>
                </a:lnTo>
                <a:lnTo>
                  <a:pt x="8851570" y="5436857"/>
                </a:lnTo>
                <a:lnTo>
                  <a:pt x="8797849" y="5465940"/>
                </a:lnTo>
                <a:lnTo>
                  <a:pt x="8744483" y="5489372"/>
                </a:lnTo>
                <a:lnTo>
                  <a:pt x="8691613" y="5506974"/>
                </a:lnTo>
                <a:lnTo>
                  <a:pt x="8639365" y="5518582"/>
                </a:lnTo>
                <a:lnTo>
                  <a:pt x="8587867" y="5524030"/>
                </a:lnTo>
                <a:lnTo>
                  <a:pt x="8562442" y="5524385"/>
                </a:lnTo>
                <a:lnTo>
                  <a:pt x="8512340" y="5520283"/>
                </a:lnTo>
                <a:lnTo>
                  <a:pt x="8463318" y="5509590"/>
                </a:lnTo>
                <a:lnTo>
                  <a:pt x="4216197" y="4148404"/>
                </a:lnTo>
                <a:lnTo>
                  <a:pt x="4161752" y="4129176"/>
                </a:lnTo>
                <a:lnTo>
                  <a:pt x="4108564" y="4109186"/>
                </a:lnTo>
                <a:lnTo>
                  <a:pt x="4056646" y="4088422"/>
                </a:lnTo>
                <a:lnTo>
                  <a:pt x="4006011" y="4066895"/>
                </a:lnTo>
                <a:lnTo>
                  <a:pt x="3956647" y="4044594"/>
                </a:lnTo>
                <a:lnTo>
                  <a:pt x="3908577" y="4021556"/>
                </a:lnTo>
                <a:lnTo>
                  <a:pt x="3861778" y="3997744"/>
                </a:lnTo>
                <a:lnTo>
                  <a:pt x="3816286" y="3973182"/>
                </a:lnTo>
                <a:lnTo>
                  <a:pt x="3772077" y="3947884"/>
                </a:lnTo>
                <a:lnTo>
                  <a:pt x="3729177" y="3921823"/>
                </a:lnTo>
                <a:lnTo>
                  <a:pt x="3687573" y="3895026"/>
                </a:lnTo>
                <a:lnTo>
                  <a:pt x="3647275" y="3867493"/>
                </a:lnTo>
                <a:lnTo>
                  <a:pt x="3608298" y="3839222"/>
                </a:lnTo>
                <a:lnTo>
                  <a:pt x="3570630" y="3810216"/>
                </a:lnTo>
                <a:lnTo>
                  <a:pt x="3534270" y="3780485"/>
                </a:lnTo>
                <a:lnTo>
                  <a:pt x="3499244" y="3750030"/>
                </a:lnTo>
                <a:lnTo>
                  <a:pt x="3465538" y="3718839"/>
                </a:lnTo>
                <a:lnTo>
                  <a:pt x="3433165" y="3686937"/>
                </a:lnTo>
                <a:lnTo>
                  <a:pt x="3402126" y="3654323"/>
                </a:lnTo>
                <a:lnTo>
                  <a:pt x="3372421" y="3620986"/>
                </a:lnTo>
                <a:lnTo>
                  <a:pt x="3344062" y="3586950"/>
                </a:lnTo>
                <a:lnTo>
                  <a:pt x="3317049" y="3552202"/>
                </a:lnTo>
                <a:lnTo>
                  <a:pt x="3291382" y="3516757"/>
                </a:lnTo>
                <a:lnTo>
                  <a:pt x="3267062" y="3480600"/>
                </a:lnTo>
                <a:lnTo>
                  <a:pt x="3244113" y="3443757"/>
                </a:lnTo>
                <a:lnTo>
                  <a:pt x="3222523" y="3406216"/>
                </a:lnTo>
                <a:lnTo>
                  <a:pt x="3202292" y="3367989"/>
                </a:lnTo>
                <a:lnTo>
                  <a:pt x="3183432" y="3329063"/>
                </a:lnTo>
                <a:lnTo>
                  <a:pt x="3165945" y="3289465"/>
                </a:lnTo>
                <a:lnTo>
                  <a:pt x="3149828" y="3249180"/>
                </a:lnTo>
                <a:lnTo>
                  <a:pt x="3135097" y="3208223"/>
                </a:lnTo>
                <a:lnTo>
                  <a:pt x="3121749" y="3166592"/>
                </a:lnTo>
                <a:lnTo>
                  <a:pt x="3109799" y="3124289"/>
                </a:lnTo>
                <a:lnTo>
                  <a:pt x="3099231" y="3081324"/>
                </a:lnTo>
                <a:lnTo>
                  <a:pt x="3090062" y="3037687"/>
                </a:lnTo>
                <a:lnTo>
                  <a:pt x="3082290" y="2993402"/>
                </a:lnTo>
                <a:lnTo>
                  <a:pt x="3075927" y="2948457"/>
                </a:lnTo>
                <a:lnTo>
                  <a:pt x="3070961" y="2902851"/>
                </a:lnTo>
                <a:lnTo>
                  <a:pt x="3067419" y="2856598"/>
                </a:lnTo>
                <a:lnTo>
                  <a:pt x="3065285" y="2809697"/>
                </a:lnTo>
                <a:lnTo>
                  <a:pt x="3064587" y="2762237"/>
                </a:lnTo>
                <a:lnTo>
                  <a:pt x="3065285" y="2714688"/>
                </a:lnTo>
                <a:lnTo>
                  <a:pt x="3067419" y="2667787"/>
                </a:lnTo>
                <a:lnTo>
                  <a:pt x="3070961" y="2621534"/>
                </a:lnTo>
                <a:lnTo>
                  <a:pt x="3075927" y="2575928"/>
                </a:lnTo>
                <a:lnTo>
                  <a:pt x="3082290" y="2530983"/>
                </a:lnTo>
                <a:lnTo>
                  <a:pt x="3090062" y="2486685"/>
                </a:lnTo>
                <a:lnTo>
                  <a:pt x="3099231" y="2443061"/>
                </a:lnTo>
                <a:lnTo>
                  <a:pt x="3109799" y="2400096"/>
                </a:lnTo>
                <a:lnTo>
                  <a:pt x="3121749" y="2357793"/>
                </a:lnTo>
                <a:lnTo>
                  <a:pt x="3135097" y="2316162"/>
                </a:lnTo>
                <a:lnTo>
                  <a:pt x="3149828" y="2275205"/>
                </a:lnTo>
                <a:lnTo>
                  <a:pt x="3165945" y="2234920"/>
                </a:lnTo>
                <a:lnTo>
                  <a:pt x="3183432" y="2195322"/>
                </a:lnTo>
                <a:lnTo>
                  <a:pt x="3202292" y="2156396"/>
                </a:lnTo>
                <a:lnTo>
                  <a:pt x="3222523" y="2118169"/>
                </a:lnTo>
                <a:lnTo>
                  <a:pt x="3244113" y="2080628"/>
                </a:lnTo>
                <a:lnTo>
                  <a:pt x="3267062" y="2043785"/>
                </a:lnTo>
                <a:lnTo>
                  <a:pt x="3291382" y="2007628"/>
                </a:lnTo>
                <a:lnTo>
                  <a:pt x="3317049" y="1972183"/>
                </a:lnTo>
                <a:lnTo>
                  <a:pt x="3344062" y="1937435"/>
                </a:lnTo>
                <a:lnTo>
                  <a:pt x="3372421" y="1903399"/>
                </a:lnTo>
                <a:lnTo>
                  <a:pt x="3402126" y="1870062"/>
                </a:lnTo>
                <a:lnTo>
                  <a:pt x="3433165" y="1837448"/>
                </a:lnTo>
                <a:lnTo>
                  <a:pt x="3465538" y="1805546"/>
                </a:lnTo>
                <a:lnTo>
                  <a:pt x="3499244" y="1774355"/>
                </a:lnTo>
                <a:lnTo>
                  <a:pt x="3534270" y="1743900"/>
                </a:lnTo>
                <a:lnTo>
                  <a:pt x="3570630" y="1714169"/>
                </a:lnTo>
                <a:lnTo>
                  <a:pt x="3608298" y="1685163"/>
                </a:lnTo>
                <a:lnTo>
                  <a:pt x="3647275" y="1656892"/>
                </a:lnTo>
                <a:lnTo>
                  <a:pt x="3687573" y="1629359"/>
                </a:lnTo>
                <a:lnTo>
                  <a:pt x="3729177" y="1602562"/>
                </a:lnTo>
                <a:lnTo>
                  <a:pt x="3772077" y="1576501"/>
                </a:lnTo>
                <a:lnTo>
                  <a:pt x="3816286" y="1551190"/>
                </a:lnTo>
                <a:lnTo>
                  <a:pt x="3861778" y="1526641"/>
                </a:lnTo>
                <a:lnTo>
                  <a:pt x="3908577" y="1502829"/>
                </a:lnTo>
                <a:lnTo>
                  <a:pt x="3956647" y="1479778"/>
                </a:lnTo>
                <a:lnTo>
                  <a:pt x="4006011" y="1457490"/>
                </a:lnTo>
                <a:lnTo>
                  <a:pt x="4056646" y="1435963"/>
                </a:lnTo>
                <a:lnTo>
                  <a:pt x="4108564" y="1415199"/>
                </a:lnTo>
                <a:lnTo>
                  <a:pt x="4161752" y="1395196"/>
                </a:lnTo>
                <a:lnTo>
                  <a:pt x="4216197" y="1375981"/>
                </a:lnTo>
                <a:lnTo>
                  <a:pt x="8487689" y="8623"/>
                </a:lnTo>
                <a:lnTo>
                  <a:pt x="8537257" y="1244"/>
                </a:lnTo>
                <a:close/>
              </a:path>
            </a:pathLst>
          </a:custGeom>
          <a:solidFill>
            <a:schemeClr val="accent2"/>
          </a:solid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CA8D12E5-EA1A-CD42-9A29-3C62642737CF}"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itle 8">
            <a:extLst>
              <a:ext uri="{FF2B5EF4-FFF2-40B4-BE49-F238E27FC236}">
                <a16:creationId xmlns:a16="http://schemas.microsoft.com/office/drawing/2014/main" id="{0C67E486-FCAE-A90B-729D-743D704B994C}"/>
              </a:ext>
            </a:extLst>
          </p:cNvPr>
          <p:cNvSpPr>
            <a:spLocks noGrp="1"/>
          </p:cNvSpPr>
          <p:nvPr>
            <p:ph type="title"/>
          </p:nvPr>
        </p:nvSpPr>
        <p:spPr>
          <a:xfrm>
            <a:off x="447040" y="381000"/>
            <a:ext cx="5648960" cy="415498"/>
          </a:xfrm>
        </p:spPr>
        <p:txBody>
          <a:bodyPr/>
          <a:lstStyle/>
          <a:p>
            <a:r>
              <a:rPr lang="en-US"/>
              <a:t>Click to edit Master title style</a:t>
            </a:r>
          </a:p>
        </p:txBody>
      </p:sp>
      <p:sp>
        <p:nvSpPr>
          <p:cNvPr id="15" name="Picture Placeholder 13">
            <a:extLst>
              <a:ext uri="{FF2B5EF4-FFF2-40B4-BE49-F238E27FC236}">
                <a16:creationId xmlns:a16="http://schemas.microsoft.com/office/drawing/2014/main" id="{28C7E4A2-1232-9355-0B49-8499C8B5DE5D}"/>
              </a:ext>
            </a:extLst>
          </p:cNvPr>
          <p:cNvSpPr>
            <a:spLocks noGrp="1"/>
          </p:cNvSpPr>
          <p:nvPr>
            <p:ph type="pic" sz="quarter" idx="14" hasCustomPrompt="1"/>
          </p:nvPr>
        </p:nvSpPr>
        <p:spPr>
          <a:xfrm>
            <a:off x="444500" y="827375"/>
            <a:ext cx="3130550" cy="64800"/>
          </a:xfrm>
          <a:solidFill>
            <a:schemeClr val="accent3"/>
          </a:solidFill>
        </p:spPr>
        <p:txBody>
          <a:bodyPr/>
          <a:lstStyle>
            <a:lvl1pPr marL="0" indent="0">
              <a:buNone/>
              <a:defRPr/>
            </a:lvl1pPr>
          </a:lstStyle>
          <a:p>
            <a:r>
              <a:rPr lang="en-US"/>
              <a:t> </a:t>
            </a:r>
          </a:p>
        </p:txBody>
      </p:sp>
      <p:sp>
        <p:nvSpPr>
          <p:cNvPr id="2" name="Text Placeholder 8">
            <a:extLst>
              <a:ext uri="{FF2B5EF4-FFF2-40B4-BE49-F238E27FC236}">
                <a16:creationId xmlns:a16="http://schemas.microsoft.com/office/drawing/2014/main" id="{0AFC5E17-049F-C37D-AAA7-22F30451F3E6}"/>
              </a:ext>
            </a:extLst>
          </p:cNvPr>
          <p:cNvSpPr>
            <a:spLocks noGrp="1"/>
          </p:cNvSpPr>
          <p:nvPr>
            <p:ph type="body" sz="quarter" idx="15"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7" name="Text Placeholder 9">
            <a:extLst>
              <a:ext uri="{FF2B5EF4-FFF2-40B4-BE49-F238E27FC236}">
                <a16:creationId xmlns:a16="http://schemas.microsoft.com/office/drawing/2014/main" id="{57E3C4B9-0028-9FC1-7FBD-31815A65FA1D}"/>
              </a:ext>
            </a:extLst>
          </p:cNvPr>
          <p:cNvSpPr>
            <a:spLocks noGrp="1"/>
          </p:cNvSpPr>
          <p:nvPr>
            <p:ph type="body" sz="quarter" idx="13"/>
          </p:nvPr>
        </p:nvSpPr>
        <p:spPr>
          <a:xfrm>
            <a:off x="5591944" y="1656000"/>
            <a:ext cx="5274176" cy="3152218"/>
          </a:xfrm>
        </p:spPr>
        <p:txBody>
          <a:bodyPr anchor="ctr"/>
          <a:lstStyle>
            <a:lvl1pPr marL="0" indent="0" algn="l">
              <a:lnSpc>
                <a:spcPct val="95000"/>
              </a:lnSpc>
              <a:buNone/>
              <a:defRPr lang="en-GB" sz="4000" b="1" kern="1200" spc="-70" baseline="0" dirty="0" smtClean="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3893366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ey Message with Shape 4">
    <p:bg>
      <p:bgPr>
        <a:solidFill>
          <a:srgbClr val="D3F47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167DBFC-5537-1BA4-3E55-A06B12890670}"/>
              </a:ext>
            </a:extLst>
          </p:cNvPr>
          <p:cNvSpPr>
            <a:spLocks noGrp="1"/>
          </p:cNvSpPr>
          <p:nvPr>
            <p:ph type="pic" sz="quarter" idx="15" hasCustomPrompt="1"/>
          </p:nvPr>
        </p:nvSpPr>
        <p:spPr>
          <a:xfrm>
            <a:off x="444503" y="444496"/>
            <a:ext cx="11303000" cy="5524500"/>
          </a:xfrm>
          <a:custGeom>
            <a:avLst/>
            <a:gdLst>
              <a:gd name="connsiteX0" fmla="*/ 1276591 w 11303000"/>
              <a:gd name="connsiteY0" fmla="*/ 1757044 h 5524500"/>
              <a:gd name="connsiteX1" fmla="*/ 1316850 w 11303000"/>
              <a:gd name="connsiteY1" fmla="*/ 1771713 h 5524500"/>
              <a:gd name="connsiteX2" fmla="*/ 1356263 w 11303000"/>
              <a:gd name="connsiteY2" fmla="*/ 1788646 h 5524500"/>
              <a:gd name="connsiteX3" fmla="*/ 1394777 w 11303000"/>
              <a:gd name="connsiteY3" fmla="*/ 1807780 h 5524500"/>
              <a:gd name="connsiteX4" fmla="*/ 1432341 w 11303000"/>
              <a:gd name="connsiteY4" fmla="*/ 1829050 h 5524500"/>
              <a:gd name="connsiteX5" fmla="*/ 1468898 w 11303000"/>
              <a:gd name="connsiteY5" fmla="*/ 1852395 h 5524500"/>
              <a:gd name="connsiteX6" fmla="*/ 1504400 w 11303000"/>
              <a:gd name="connsiteY6" fmla="*/ 1877750 h 5524500"/>
              <a:gd name="connsiteX7" fmla="*/ 1538792 w 11303000"/>
              <a:gd name="connsiteY7" fmla="*/ 1905051 h 5524500"/>
              <a:gd name="connsiteX8" fmla="*/ 1572021 w 11303000"/>
              <a:gd name="connsiteY8" fmla="*/ 1934237 h 5524500"/>
              <a:gd name="connsiteX9" fmla="*/ 1604034 w 11303000"/>
              <a:gd name="connsiteY9" fmla="*/ 1965242 h 5524500"/>
              <a:gd name="connsiteX10" fmla="*/ 1634780 w 11303000"/>
              <a:gd name="connsiteY10" fmla="*/ 1998004 h 5524500"/>
              <a:gd name="connsiteX11" fmla="*/ 1664204 w 11303000"/>
              <a:gd name="connsiteY11" fmla="*/ 2032459 h 5524500"/>
              <a:gd name="connsiteX12" fmla="*/ 1692253 w 11303000"/>
              <a:gd name="connsiteY12" fmla="*/ 2068543 h 5524500"/>
              <a:gd name="connsiteX13" fmla="*/ 1718878 w 11303000"/>
              <a:gd name="connsiteY13" fmla="*/ 2106194 h 5524500"/>
              <a:gd name="connsiteX14" fmla="*/ 1744020 w 11303000"/>
              <a:gd name="connsiteY14" fmla="*/ 2145348 h 5524500"/>
              <a:gd name="connsiteX15" fmla="*/ 1767631 w 11303000"/>
              <a:gd name="connsiteY15" fmla="*/ 2185942 h 5524500"/>
              <a:gd name="connsiteX16" fmla="*/ 1789657 w 11303000"/>
              <a:gd name="connsiteY16" fmla="*/ 2227911 h 5524500"/>
              <a:gd name="connsiteX17" fmla="*/ 1810044 w 11303000"/>
              <a:gd name="connsiteY17" fmla="*/ 2271193 h 5524500"/>
              <a:gd name="connsiteX18" fmla="*/ 1828741 w 11303000"/>
              <a:gd name="connsiteY18" fmla="*/ 2315724 h 5524500"/>
              <a:gd name="connsiteX19" fmla="*/ 1845694 w 11303000"/>
              <a:gd name="connsiteY19" fmla="*/ 2361441 h 5524500"/>
              <a:gd name="connsiteX20" fmla="*/ 1860851 w 11303000"/>
              <a:gd name="connsiteY20" fmla="*/ 2408280 h 5524500"/>
              <a:gd name="connsiteX21" fmla="*/ 1874157 w 11303000"/>
              <a:gd name="connsiteY21" fmla="*/ 2456178 h 5524500"/>
              <a:gd name="connsiteX22" fmla="*/ 1885561 w 11303000"/>
              <a:gd name="connsiteY22" fmla="*/ 2505071 h 5524500"/>
              <a:gd name="connsiteX23" fmla="*/ 1895010 w 11303000"/>
              <a:gd name="connsiteY23" fmla="*/ 2554897 h 5524500"/>
              <a:gd name="connsiteX24" fmla="*/ 1902453 w 11303000"/>
              <a:gd name="connsiteY24" fmla="*/ 2605591 h 5524500"/>
              <a:gd name="connsiteX25" fmla="*/ 1907829 w 11303000"/>
              <a:gd name="connsiteY25" fmla="*/ 2657052 h 5524500"/>
              <a:gd name="connsiteX26" fmla="*/ 1911100 w 11303000"/>
              <a:gd name="connsiteY26" fmla="*/ 2709330 h 5524500"/>
              <a:gd name="connsiteX27" fmla="*/ 1912200 w 11303000"/>
              <a:gd name="connsiteY27" fmla="*/ 2762249 h 5524500"/>
              <a:gd name="connsiteX28" fmla="*/ 1911102 w 11303000"/>
              <a:gd name="connsiteY28" fmla="*/ 2815070 h 5524500"/>
              <a:gd name="connsiteX29" fmla="*/ 1907832 w 11303000"/>
              <a:gd name="connsiteY29" fmla="*/ 2867409 h 5524500"/>
              <a:gd name="connsiteX30" fmla="*/ 1902453 w 11303000"/>
              <a:gd name="connsiteY30" fmla="*/ 2918908 h 5524500"/>
              <a:gd name="connsiteX31" fmla="*/ 1895010 w 11303000"/>
              <a:gd name="connsiteY31" fmla="*/ 2969602 h 5524500"/>
              <a:gd name="connsiteX32" fmla="*/ 1885561 w 11303000"/>
              <a:gd name="connsiteY32" fmla="*/ 3019428 h 5524500"/>
              <a:gd name="connsiteX33" fmla="*/ 1874157 w 11303000"/>
              <a:gd name="connsiteY33" fmla="*/ 3068321 h 5524500"/>
              <a:gd name="connsiteX34" fmla="*/ 1860851 w 11303000"/>
              <a:gd name="connsiteY34" fmla="*/ 3116219 h 5524500"/>
              <a:gd name="connsiteX35" fmla="*/ 1845694 w 11303000"/>
              <a:gd name="connsiteY35" fmla="*/ 3163058 h 5524500"/>
              <a:gd name="connsiteX36" fmla="*/ 1828741 w 11303000"/>
              <a:gd name="connsiteY36" fmla="*/ 3208775 h 5524500"/>
              <a:gd name="connsiteX37" fmla="*/ 1810044 w 11303000"/>
              <a:gd name="connsiteY37" fmla="*/ 3253306 h 5524500"/>
              <a:gd name="connsiteX38" fmla="*/ 1789657 w 11303000"/>
              <a:gd name="connsiteY38" fmla="*/ 3296588 h 5524500"/>
              <a:gd name="connsiteX39" fmla="*/ 1767631 w 11303000"/>
              <a:gd name="connsiteY39" fmla="*/ 3338557 h 5524500"/>
              <a:gd name="connsiteX40" fmla="*/ 1744020 w 11303000"/>
              <a:gd name="connsiteY40" fmla="*/ 3379151 h 5524500"/>
              <a:gd name="connsiteX41" fmla="*/ 1718878 w 11303000"/>
              <a:gd name="connsiteY41" fmla="*/ 3418305 h 5524500"/>
              <a:gd name="connsiteX42" fmla="*/ 1692253 w 11303000"/>
              <a:gd name="connsiteY42" fmla="*/ 3455956 h 5524500"/>
              <a:gd name="connsiteX43" fmla="*/ 1664204 w 11303000"/>
              <a:gd name="connsiteY43" fmla="*/ 3492040 h 5524500"/>
              <a:gd name="connsiteX44" fmla="*/ 1634780 w 11303000"/>
              <a:gd name="connsiteY44" fmla="*/ 3526495 h 5524500"/>
              <a:gd name="connsiteX45" fmla="*/ 1604034 w 11303000"/>
              <a:gd name="connsiteY45" fmla="*/ 3559257 h 5524500"/>
              <a:gd name="connsiteX46" fmla="*/ 1572021 w 11303000"/>
              <a:gd name="connsiteY46" fmla="*/ 3590262 h 5524500"/>
              <a:gd name="connsiteX47" fmla="*/ 1538792 w 11303000"/>
              <a:gd name="connsiteY47" fmla="*/ 3619448 h 5524500"/>
              <a:gd name="connsiteX48" fmla="*/ 1504400 w 11303000"/>
              <a:gd name="connsiteY48" fmla="*/ 3646749 h 5524500"/>
              <a:gd name="connsiteX49" fmla="*/ 1468898 w 11303000"/>
              <a:gd name="connsiteY49" fmla="*/ 3672104 h 5524500"/>
              <a:gd name="connsiteX50" fmla="*/ 1432341 w 11303000"/>
              <a:gd name="connsiteY50" fmla="*/ 3695449 h 5524500"/>
              <a:gd name="connsiteX51" fmla="*/ 1394777 w 11303000"/>
              <a:gd name="connsiteY51" fmla="*/ 3716719 h 5524500"/>
              <a:gd name="connsiteX52" fmla="*/ 1356263 w 11303000"/>
              <a:gd name="connsiteY52" fmla="*/ 3735853 h 5524500"/>
              <a:gd name="connsiteX53" fmla="*/ 1316850 w 11303000"/>
              <a:gd name="connsiteY53" fmla="*/ 3752786 h 5524500"/>
              <a:gd name="connsiteX54" fmla="*/ 1276591 w 11303000"/>
              <a:gd name="connsiteY54" fmla="*/ 3767454 h 5524500"/>
              <a:gd name="connsiteX55" fmla="*/ 0 w 11303000"/>
              <a:gd name="connsiteY55" fmla="*/ 2762249 h 5524500"/>
              <a:gd name="connsiteX56" fmla="*/ 3508032 w 11303000"/>
              <a:gd name="connsiteY56" fmla="*/ 0 h 5524500"/>
              <a:gd name="connsiteX57" fmla="*/ 11303000 w 11303000"/>
              <a:gd name="connsiteY57" fmla="*/ 0 h 5524500"/>
              <a:gd name="connsiteX58" fmla="*/ 11303000 w 11303000"/>
              <a:gd name="connsiteY58" fmla="*/ 5524500 h 5524500"/>
              <a:gd name="connsiteX59" fmla="*/ 3508032 w 11303000"/>
              <a:gd name="connsiteY59" fmla="*/ 5524500 h 5524500"/>
              <a:gd name="connsiteX60" fmla="*/ 1726666 w 11303000"/>
              <a:gd name="connsiteY60" fmla="*/ 4121848 h 5524500"/>
              <a:gd name="connsiteX61" fmla="*/ 1764479 w 11303000"/>
              <a:gd name="connsiteY61" fmla="*/ 4096828 h 5524500"/>
              <a:gd name="connsiteX62" fmla="*/ 1801514 w 11303000"/>
              <a:gd name="connsiteY62" fmla="*/ 4070511 h 5524500"/>
              <a:gd name="connsiteX63" fmla="*/ 1837749 w 11303000"/>
              <a:gd name="connsiteY63" fmla="*/ 4042926 h 5524500"/>
              <a:gd name="connsiteX64" fmla="*/ 1873160 w 11303000"/>
              <a:gd name="connsiteY64" fmla="*/ 4014099 h 5524500"/>
              <a:gd name="connsiteX65" fmla="*/ 1907721 w 11303000"/>
              <a:gd name="connsiteY65" fmla="*/ 3984060 h 5524500"/>
              <a:gd name="connsiteX66" fmla="*/ 1941409 w 11303000"/>
              <a:gd name="connsiteY66" fmla="*/ 3952834 h 5524500"/>
              <a:gd name="connsiteX67" fmla="*/ 1974197 w 11303000"/>
              <a:gd name="connsiteY67" fmla="*/ 3920450 h 5524500"/>
              <a:gd name="connsiteX68" fmla="*/ 2006062 w 11303000"/>
              <a:gd name="connsiteY68" fmla="*/ 3886936 h 5524500"/>
              <a:gd name="connsiteX69" fmla="*/ 2036980 w 11303000"/>
              <a:gd name="connsiteY69" fmla="*/ 3852318 h 5524500"/>
              <a:gd name="connsiteX70" fmla="*/ 2066924 w 11303000"/>
              <a:gd name="connsiteY70" fmla="*/ 3816625 h 5524500"/>
              <a:gd name="connsiteX71" fmla="*/ 2095872 w 11303000"/>
              <a:gd name="connsiteY71" fmla="*/ 3779884 h 5524500"/>
              <a:gd name="connsiteX72" fmla="*/ 2123796 w 11303000"/>
              <a:gd name="connsiteY72" fmla="*/ 3742122 h 5524500"/>
              <a:gd name="connsiteX73" fmla="*/ 2150675 w 11303000"/>
              <a:gd name="connsiteY73" fmla="*/ 3703367 h 5524500"/>
              <a:gd name="connsiteX74" fmla="*/ 2176483 w 11303000"/>
              <a:gd name="connsiteY74" fmla="*/ 3663648 h 5524500"/>
              <a:gd name="connsiteX75" fmla="*/ 2201195 w 11303000"/>
              <a:gd name="connsiteY75" fmla="*/ 3622990 h 5524500"/>
              <a:gd name="connsiteX76" fmla="*/ 2224787 w 11303000"/>
              <a:gd name="connsiteY76" fmla="*/ 3581423 h 5524500"/>
              <a:gd name="connsiteX77" fmla="*/ 2247232 w 11303000"/>
              <a:gd name="connsiteY77" fmla="*/ 3538973 h 5524500"/>
              <a:gd name="connsiteX78" fmla="*/ 2268509 w 11303000"/>
              <a:gd name="connsiteY78" fmla="*/ 3495668 h 5524500"/>
              <a:gd name="connsiteX79" fmla="*/ 2288593 w 11303000"/>
              <a:gd name="connsiteY79" fmla="*/ 3451535 h 5524500"/>
              <a:gd name="connsiteX80" fmla="*/ 2307456 w 11303000"/>
              <a:gd name="connsiteY80" fmla="*/ 3406603 h 5524500"/>
              <a:gd name="connsiteX81" fmla="*/ 2325076 w 11303000"/>
              <a:gd name="connsiteY81" fmla="*/ 3360899 h 5524500"/>
              <a:gd name="connsiteX82" fmla="*/ 2341428 w 11303000"/>
              <a:gd name="connsiteY82" fmla="*/ 3314450 h 5524500"/>
              <a:gd name="connsiteX83" fmla="*/ 2356488 w 11303000"/>
              <a:gd name="connsiteY83" fmla="*/ 3267284 h 5524500"/>
              <a:gd name="connsiteX84" fmla="*/ 2370230 w 11303000"/>
              <a:gd name="connsiteY84" fmla="*/ 3219428 h 5524500"/>
              <a:gd name="connsiteX85" fmla="*/ 2382631 w 11303000"/>
              <a:gd name="connsiteY85" fmla="*/ 3170910 h 5524500"/>
              <a:gd name="connsiteX86" fmla="*/ 2393663 w 11303000"/>
              <a:gd name="connsiteY86" fmla="*/ 3121758 h 5524500"/>
              <a:gd name="connsiteX87" fmla="*/ 2403306 w 11303000"/>
              <a:gd name="connsiteY87" fmla="*/ 3072000 h 5524500"/>
              <a:gd name="connsiteX88" fmla="*/ 2411532 w 11303000"/>
              <a:gd name="connsiteY88" fmla="*/ 3021662 h 5524500"/>
              <a:gd name="connsiteX89" fmla="*/ 2418318 w 11303000"/>
              <a:gd name="connsiteY89" fmla="*/ 2970772 h 5524500"/>
              <a:gd name="connsiteX90" fmla="*/ 2423639 w 11303000"/>
              <a:gd name="connsiteY90" fmla="*/ 2919359 h 5524500"/>
              <a:gd name="connsiteX91" fmla="*/ 2427470 w 11303000"/>
              <a:gd name="connsiteY91" fmla="*/ 2867449 h 5524500"/>
              <a:gd name="connsiteX92" fmla="*/ 2429783 w 11303000"/>
              <a:gd name="connsiteY92" fmla="*/ 2815169 h 5524500"/>
              <a:gd name="connsiteX93" fmla="*/ 2430564 w 11303000"/>
              <a:gd name="connsiteY93" fmla="*/ 2762249 h 5524500"/>
              <a:gd name="connsiteX94" fmla="*/ 2429786 w 11303000"/>
              <a:gd name="connsiteY94" fmla="*/ 2709430 h 5524500"/>
              <a:gd name="connsiteX95" fmla="*/ 2427471 w 11303000"/>
              <a:gd name="connsiteY95" fmla="*/ 2657090 h 5524500"/>
              <a:gd name="connsiteX96" fmla="*/ 2423639 w 11303000"/>
              <a:gd name="connsiteY96" fmla="*/ 2605143 h 5524500"/>
              <a:gd name="connsiteX97" fmla="*/ 2418318 w 11303000"/>
              <a:gd name="connsiteY97" fmla="*/ 2553730 h 5524500"/>
              <a:gd name="connsiteX98" fmla="*/ 2411532 w 11303000"/>
              <a:gd name="connsiteY98" fmla="*/ 2502841 h 5524500"/>
              <a:gd name="connsiteX99" fmla="*/ 2403306 w 11303000"/>
              <a:gd name="connsiteY99" fmla="*/ 2452504 h 5524500"/>
              <a:gd name="connsiteX100" fmla="*/ 2393663 w 11303000"/>
              <a:gd name="connsiteY100" fmla="*/ 2402746 h 5524500"/>
              <a:gd name="connsiteX101" fmla="*/ 2382631 w 11303000"/>
              <a:gd name="connsiteY101" fmla="*/ 2353594 h 5524500"/>
              <a:gd name="connsiteX102" fmla="*/ 2370230 w 11303000"/>
              <a:gd name="connsiteY102" fmla="*/ 2305077 h 5524500"/>
              <a:gd name="connsiteX103" fmla="*/ 2356488 w 11303000"/>
              <a:gd name="connsiteY103" fmla="*/ 2257221 h 5524500"/>
              <a:gd name="connsiteX104" fmla="*/ 2341428 w 11303000"/>
              <a:gd name="connsiteY104" fmla="*/ 2210055 h 5524500"/>
              <a:gd name="connsiteX105" fmla="*/ 2325076 w 11303000"/>
              <a:gd name="connsiteY105" fmla="*/ 2163606 h 5524500"/>
              <a:gd name="connsiteX106" fmla="*/ 2307456 w 11303000"/>
              <a:gd name="connsiteY106" fmla="*/ 2117902 h 5524500"/>
              <a:gd name="connsiteX107" fmla="*/ 2288593 w 11303000"/>
              <a:gd name="connsiteY107" fmla="*/ 2072970 h 5524500"/>
              <a:gd name="connsiteX108" fmla="*/ 2268509 w 11303000"/>
              <a:gd name="connsiteY108" fmla="*/ 2028838 h 5524500"/>
              <a:gd name="connsiteX109" fmla="*/ 2247232 w 11303000"/>
              <a:gd name="connsiteY109" fmla="*/ 1985533 h 5524500"/>
              <a:gd name="connsiteX110" fmla="*/ 2224787 w 11303000"/>
              <a:gd name="connsiteY110" fmla="*/ 1943083 h 5524500"/>
              <a:gd name="connsiteX111" fmla="*/ 2201195 w 11303000"/>
              <a:gd name="connsiteY111" fmla="*/ 1901515 h 5524500"/>
              <a:gd name="connsiteX112" fmla="*/ 2176483 w 11303000"/>
              <a:gd name="connsiteY112" fmla="*/ 1860858 h 5524500"/>
              <a:gd name="connsiteX113" fmla="*/ 2150675 w 11303000"/>
              <a:gd name="connsiteY113" fmla="*/ 1821138 h 5524500"/>
              <a:gd name="connsiteX114" fmla="*/ 2123796 w 11303000"/>
              <a:gd name="connsiteY114" fmla="*/ 1782384 h 5524500"/>
              <a:gd name="connsiteX115" fmla="*/ 2095872 w 11303000"/>
              <a:gd name="connsiteY115" fmla="*/ 1744622 h 5524500"/>
              <a:gd name="connsiteX116" fmla="*/ 2066924 w 11303000"/>
              <a:gd name="connsiteY116" fmla="*/ 1707881 h 5524500"/>
              <a:gd name="connsiteX117" fmla="*/ 2036980 w 11303000"/>
              <a:gd name="connsiteY117" fmla="*/ 1672188 h 5524500"/>
              <a:gd name="connsiteX118" fmla="*/ 2006062 w 11303000"/>
              <a:gd name="connsiteY118" fmla="*/ 1637570 h 5524500"/>
              <a:gd name="connsiteX119" fmla="*/ 1974197 w 11303000"/>
              <a:gd name="connsiteY119" fmla="*/ 1604056 h 5524500"/>
              <a:gd name="connsiteX120" fmla="*/ 1941409 w 11303000"/>
              <a:gd name="connsiteY120" fmla="*/ 1571673 h 5524500"/>
              <a:gd name="connsiteX121" fmla="*/ 1907721 w 11303000"/>
              <a:gd name="connsiteY121" fmla="*/ 1540448 h 5524500"/>
              <a:gd name="connsiteX122" fmla="*/ 1873160 w 11303000"/>
              <a:gd name="connsiteY122" fmla="*/ 1510409 h 5524500"/>
              <a:gd name="connsiteX123" fmla="*/ 1837749 w 11303000"/>
              <a:gd name="connsiteY123" fmla="*/ 1481583 h 5524500"/>
              <a:gd name="connsiteX124" fmla="*/ 1801514 w 11303000"/>
              <a:gd name="connsiteY124" fmla="*/ 1453999 h 5524500"/>
              <a:gd name="connsiteX125" fmla="*/ 1764479 w 11303000"/>
              <a:gd name="connsiteY125" fmla="*/ 1427683 h 5524500"/>
              <a:gd name="connsiteX126" fmla="*/ 1726666 w 11303000"/>
              <a:gd name="connsiteY126" fmla="*/ 1402664 h 552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1303000" h="5524500">
                <a:moveTo>
                  <a:pt x="1276591" y="1757044"/>
                </a:moveTo>
                <a:lnTo>
                  <a:pt x="1316850" y="1771713"/>
                </a:lnTo>
                <a:lnTo>
                  <a:pt x="1356263" y="1788646"/>
                </a:lnTo>
                <a:lnTo>
                  <a:pt x="1394777" y="1807780"/>
                </a:lnTo>
                <a:lnTo>
                  <a:pt x="1432341" y="1829050"/>
                </a:lnTo>
                <a:lnTo>
                  <a:pt x="1468898" y="1852395"/>
                </a:lnTo>
                <a:lnTo>
                  <a:pt x="1504400" y="1877750"/>
                </a:lnTo>
                <a:lnTo>
                  <a:pt x="1538792" y="1905051"/>
                </a:lnTo>
                <a:lnTo>
                  <a:pt x="1572021" y="1934237"/>
                </a:lnTo>
                <a:lnTo>
                  <a:pt x="1604034" y="1965242"/>
                </a:lnTo>
                <a:lnTo>
                  <a:pt x="1634780" y="1998004"/>
                </a:lnTo>
                <a:lnTo>
                  <a:pt x="1664204" y="2032459"/>
                </a:lnTo>
                <a:lnTo>
                  <a:pt x="1692253" y="2068543"/>
                </a:lnTo>
                <a:lnTo>
                  <a:pt x="1718878" y="2106194"/>
                </a:lnTo>
                <a:lnTo>
                  <a:pt x="1744020" y="2145348"/>
                </a:lnTo>
                <a:lnTo>
                  <a:pt x="1767631" y="2185942"/>
                </a:lnTo>
                <a:lnTo>
                  <a:pt x="1789657" y="2227911"/>
                </a:lnTo>
                <a:lnTo>
                  <a:pt x="1810044" y="2271193"/>
                </a:lnTo>
                <a:lnTo>
                  <a:pt x="1828741" y="2315724"/>
                </a:lnTo>
                <a:lnTo>
                  <a:pt x="1845694" y="2361441"/>
                </a:lnTo>
                <a:lnTo>
                  <a:pt x="1860851" y="2408280"/>
                </a:lnTo>
                <a:lnTo>
                  <a:pt x="1874157" y="2456178"/>
                </a:lnTo>
                <a:lnTo>
                  <a:pt x="1885561" y="2505071"/>
                </a:lnTo>
                <a:lnTo>
                  <a:pt x="1895010" y="2554897"/>
                </a:lnTo>
                <a:lnTo>
                  <a:pt x="1902453" y="2605591"/>
                </a:lnTo>
                <a:lnTo>
                  <a:pt x="1907829" y="2657052"/>
                </a:lnTo>
                <a:lnTo>
                  <a:pt x="1911100" y="2709330"/>
                </a:lnTo>
                <a:lnTo>
                  <a:pt x="1912200" y="2762249"/>
                </a:lnTo>
                <a:lnTo>
                  <a:pt x="1911102" y="2815070"/>
                </a:lnTo>
                <a:lnTo>
                  <a:pt x="1907832" y="2867409"/>
                </a:lnTo>
                <a:lnTo>
                  <a:pt x="1902453" y="2918908"/>
                </a:lnTo>
                <a:lnTo>
                  <a:pt x="1895010" y="2969602"/>
                </a:lnTo>
                <a:lnTo>
                  <a:pt x="1885561" y="3019428"/>
                </a:lnTo>
                <a:lnTo>
                  <a:pt x="1874157" y="3068321"/>
                </a:lnTo>
                <a:lnTo>
                  <a:pt x="1860851" y="3116219"/>
                </a:lnTo>
                <a:lnTo>
                  <a:pt x="1845694" y="3163058"/>
                </a:lnTo>
                <a:lnTo>
                  <a:pt x="1828741" y="3208775"/>
                </a:lnTo>
                <a:lnTo>
                  <a:pt x="1810044" y="3253306"/>
                </a:lnTo>
                <a:lnTo>
                  <a:pt x="1789657" y="3296588"/>
                </a:lnTo>
                <a:lnTo>
                  <a:pt x="1767631" y="3338557"/>
                </a:lnTo>
                <a:lnTo>
                  <a:pt x="1744020" y="3379151"/>
                </a:lnTo>
                <a:lnTo>
                  <a:pt x="1718878" y="3418305"/>
                </a:lnTo>
                <a:lnTo>
                  <a:pt x="1692253" y="3455956"/>
                </a:lnTo>
                <a:lnTo>
                  <a:pt x="1664204" y="3492040"/>
                </a:lnTo>
                <a:lnTo>
                  <a:pt x="1634780" y="3526495"/>
                </a:lnTo>
                <a:lnTo>
                  <a:pt x="1604034" y="3559257"/>
                </a:lnTo>
                <a:lnTo>
                  <a:pt x="1572021" y="3590262"/>
                </a:lnTo>
                <a:lnTo>
                  <a:pt x="1538792" y="3619448"/>
                </a:lnTo>
                <a:lnTo>
                  <a:pt x="1504400" y="3646749"/>
                </a:lnTo>
                <a:lnTo>
                  <a:pt x="1468898" y="3672104"/>
                </a:lnTo>
                <a:lnTo>
                  <a:pt x="1432341" y="3695449"/>
                </a:lnTo>
                <a:lnTo>
                  <a:pt x="1394777" y="3716719"/>
                </a:lnTo>
                <a:lnTo>
                  <a:pt x="1356263" y="3735853"/>
                </a:lnTo>
                <a:lnTo>
                  <a:pt x="1316850" y="3752786"/>
                </a:lnTo>
                <a:lnTo>
                  <a:pt x="1276591" y="3767454"/>
                </a:lnTo>
                <a:lnTo>
                  <a:pt x="0" y="2762249"/>
                </a:lnTo>
                <a:close/>
                <a:moveTo>
                  <a:pt x="3508032" y="0"/>
                </a:moveTo>
                <a:lnTo>
                  <a:pt x="11303000" y="0"/>
                </a:lnTo>
                <a:lnTo>
                  <a:pt x="11303000" y="5524500"/>
                </a:lnTo>
                <a:lnTo>
                  <a:pt x="3508032" y="5524500"/>
                </a:lnTo>
                <a:lnTo>
                  <a:pt x="1726666" y="4121848"/>
                </a:lnTo>
                <a:lnTo>
                  <a:pt x="1764479" y="4096828"/>
                </a:lnTo>
                <a:lnTo>
                  <a:pt x="1801514" y="4070511"/>
                </a:lnTo>
                <a:lnTo>
                  <a:pt x="1837749" y="4042926"/>
                </a:lnTo>
                <a:lnTo>
                  <a:pt x="1873160" y="4014099"/>
                </a:lnTo>
                <a:lnTo>
                  <a:pt x="1907721" y="3984060"/>
                </a:lnTo>
                <a:lnTo>
                  <a:pt x="1941409" y="3952834"/>
                </a:lnTo>
                <a:lnTo>
                  <a:pt x="1974197" y="3920450"/>
                </a:lnTo>
                <a:lnTo>
                  <a:pt x="2006062" y="3886936"/>
                </a:lnTo>
                <a:lnTo>
                  <a:pt x="2036980" y="3852318"/>
                </a:lnTo>
                <a:lnTo>
                  <a:pt x="2066924" y="3816625"/>
                </a:lnTo>
                <a:lnTo>
                  <a:pt x="2095872" y="3779884"/>
                </a:lnTo>
                <a:lnTo>
                  <a:pt x="2123796" y="3742122"/>
                </a:lnTo>
                <a:lnTo>
                  <a:pt x="2150675" y="3703367"/>
                </a:lnTo>
                <a:lnTo>
                  <a:pt x="2176483" y="3663648"/>
                </a:lnTo>
                <a:lnTo>
                  <a:pt x="2201195" y="3622990"/>
                </a:lnTo>
                <a:lnTo>
                  <a:pt x="2224787" y="3581423"/>
                </a:lnTo>
                <a:lnTo>
                  <a:pt x="2247232" y="3538973"/>
                </a:lnTo>
                <a:lnTo>
                  <a:pt x="2268509" y="3495668"/>
                </a:lnTo>
                <a:lnTo>
                  <a:pt x="2288593" y="3451535"/>
                </a:lnTo>
                <a:lnTo>
                  <a:pt x="2307456" y="3406603"/>
                </a:lnTo>
                <a:lnTo>
                  <a:pt x="2325076" y="3360899"/>
                </a:lnTo>
                <a:lnTo>
                  <a:pt x="2341428" y="3314450"/>
                </a:lnTo>
                <a:lnTo>
                  <a:pt x="2356488" y="3267284"/>
                </a:lnTo>
                <a:lnTo>
                  <a:pt x="2370230" y="3219428"/>
                </a:lnTo>
                <a:lnTo>
                  <a:pt x="2382631" y="3170910"/>
                </a:lnTo>
                <a:lnTo>
                  <a:pt x="2393663" y="3121758"/>
                </a:lnTo>
                <a:lnTo>
                  <a:pt x="2403306" y="3072000"/>
                </a:lnTo>
                <a:lnTo>
                  <a:pt x="2411532" y="3021662"/>
                </a:lnTo>
                <a:lnTo>
                  <a:pt x="2418318" y="2970772"/>
                </a:lnTo>
                <a:lnTo>
                  <a:pt x="2423639" y="2919359"/>
                </a:lnTo>
                <a:lnTo>
                  <a:pt x="2427470" y="2867449"/>
                </a:lnTo>
                <a:lnTo>
                  <a:pt x="2429783" y="2815169"/>
                </a:lnTo>
                <a:lnTo>
                  <a:pt x="2430564" y="2762249"/>
                </a:lnTo>
                <a:lnTo>
                  <a:pt x="2429786" y="2709430"/>
                </a:lnTo>
                <a:lnTo>
                  <a:pt x="2427471" y="2657090"/>
                </a:lnTo>
                <a:lnTo>
                  <a:pt x="2423639" y="2605143"/>
                </a:lnTo>
                <a:lnTo>
                  <a:pt x="2418318" y="2553730"/>
                </a:lnTo>
                <a:lnTo>
                  <a:pt x="2411532" y="2502841"/>
                </a:lnTo>
                <a:lnTo>
                  <a:pt x="2403306" y="2452504"/>
                </a:lnTo>
                <a:lnTo>
                  <a:pt x="2393663" y="2402746"/>
                </a:lnTo>
                <a:lnTo>
                  <a:pt x="2382631" y="2353594"/>
                </a:lnTo>
                <a:lnTo>
                  <a:pt x="2370230" y="2305077"/>
                </a:lnTo>
                <a:lnTo>
                  <a:pt x="2356488" y="2257221"/>
                </a:lnTo>
                <a:lnTo>
                  <a:pt x="2341428" y="2210055"/>
                </a:lnTo>
                <a:lnTo>
                  <a:pt x="2325076" y="2163606"/>
                </a:lnTo>
                <a:lnTo>
                  <a:pt x="2307456" y="2117902"/>
                </a:lnTo>
                <a:lnTo>
                  <a:pt x="2288593" y="2072970"/>
                </a:lnTo>
                <a:lnTo>
                  <a:pt x="2268509" y="2028838"/>
                </a:lnTo>
                <a:lnTo>
                  <a:pt x="2247232" y="1985533"/>
                </a:lnTo>
                <a:lnTo>
                  <a:pt x="2224787" y="1943083"/>
                </a:lnTo>
                <a:lnTo>
                  <a:pt x="2201195" y="1901515"/>
                </a:lnTo>
                <a:lnTo>
                  <a:pt x="2176483" y="1860858"/>
                </a:lnTo>
                <a:lnTo>
                  <a:pt x="2150675" y="1821138"/>
                </a:lnTo>
                <a:lnTo>
                  <a:pt x="2123796" y="1782384"/>
                </a:lnTo>
                <a:lnTo>
                  <a:pt x="2095872" y="1744622"/>
                </a:lnTo>
                <a:lnTo>
                  <a:pt x="2066924" y="1707881"/>
                </a:lnTo>
                <a:lnTo>
                  <a:pt x="2036980" y="1672188"/>
                </a:lnTo>
                <a:lnTo>
                  <a:pt x="2006062" y="1637570"/>
                </a:lnTo>
                <a:lnTo>
                  <a:pt x="1974197" y="1604056"/>
                </a:lnTo>
                <a:lnTo>
                  <a:pt x="1941409" y="1571673"/>
                </a:lnTo>
                <a:lnTo>
                  <a:pt x="1907721" y="1540448"/>
                </a:lnTo>
                <a:lnTo>
                  <a:pt x="1873160" y="1510409"/>
                </a:lnTo>
                <a:lnTo>
                  <a:pt x="1837749" y="1481583"/>
                </a:lnTo>
                <a:lnTo>
                  <a:pt x="1801514" y="1453999"/>
                </a:lnTo>
                <a:lnTo>
                  <a:pt x="1764479" y="1427683"/>
                </a:lnTo>
                <a:lnTo>
                  <a:pt x="1726666" y="1402664"/>
                </a:lnTo>
                <a:close/>
              </a:path>
            </a:pathLst>
          </a:custGeom>
          <a:solidFill>
            <a:srgbClr val="1D2D52"/>
          </a:solid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D795F4FA-5ACE-C840-8032-B2D7E1804FFC}"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3" name="Text Placeholder 8">
            <a:extLst>
              <a:ext uri="{FF2B5EF4-FFF2-40B4-BE49-F238E27FC236}">
                <a16:creationId xmlns:a16="http://schemas.microsoft.com/office/drawing/2014/main" id="{F613EDF7-D912-4609-7038-BD95378EDCCF}"/>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7" name="Text Placeholder 9">
            <a:extLst>
              <a:ext uri="{FF2B5EF4-FFF2-40B4-BE49-F238E27FC236}">
                <a16:creationId xmlns:a16="http://schemas.microsoft.com/office/drawing/2014/main" id="{E24EDF41-DF37-868F-BE81-07ED454567DB}"/>
              </a:ext>
            </a:extLst>
          </p:cNvPr>
          <p:cNvSpPr>
            <a:spLocks noGrp="1"/>
          </p:cNvSpPr>
          <p:nvPr>
            <p:ph type="body" sz="quarter" idx="13"/>
          </p:nvPr>
        </p:nvSpPr>
        <p:spPr>
          <a:xfrm>
            <a:off x="4583832" y="1656000"/>
            <a:ext cx="5860896" cy="3152218"/>
          </a:xfrm>
        </p:spPr>
        <p:txBody>
          <a:bodyPr anchor="ctr"/>
          <a:lstStyle>
            <a:lvl1pPr marL="0" indent="0" algn="l">
              <a:lnSpc>
                <a:spcPct val="95000"/>
              </a:lnSpc>
              <a:buNone/>
              <a:defRPr lang="en-GB" sz="4000" b="1" kern="1200" spc="-70" baseline="0" dirty="0" smtClean="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21173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Key Stat">
    <p:bg>
      <p:bgPr>
        <a:solidFill>
          <a:srgbClr val="D3F47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E341D81-E565-2727-057D-3944CB4AB6F2}"/>
              </a:ext>
            </a:extLst>
          </p:cNvPr>
          <p:cNvSpPr>
            <a:spLocks noGrp="1"/>
          </p:cNvSpPr>
          <p:nvPr>
            <p:ph type="pic" sz="quarter" idx="21" hasCustomPrompt="1"/>
          </p:nvPr>
        </p:nvSpPr>
        <p:spPr>
          <a:xfrm>
            <a:off x="3095997" y="829250"/>
            <a:ext cx="6024252" cy="4911016"/>
          </a:xfrm>
          <a:custGeom>
            <a:avLst/>
            <a:gdLst>
              <a:gd name="connsiteX0" fmla="*/ 0 w 3296704"/>
              <a:gd name="connsiteY0" fmla="*/ 0 h 2687498"/>
              <a:gd name="connsiteX1" fmla="*/ 1279258 w 3296704"/>
              <a:gd name="connsiteY1" fmla="*/ 0 h 2687498"/>
              <a:gd name="connsiteX2" fmla="*/ 1648345 w 3296704"/>
              <a:gd name="connsiteY2" fmla="*/ 133985 h 2687498"/>
              <a:gd name="connsiteX3" fmla="*/ 2017433 w 3296704"/>
              <a:gd name="connsiteY3" fmla="*/ 0 h 2687498"/>
              <a:gd name="connsiteX4" fmla="*/ 3296704 w 3296704"/>
              <a:gd name="connsiteY4" fmla="*/ 0 h 2687498"/>
              <a:gd name="connsiteX5" fmla="*/ 3296704 w 3296704"/>
              <a:gd name="connsiteY5" fmla="*/ 2534857 h 2687498"/>
              <a:gd name="connsiteX6" fmla="*/ 2067598 w 3296704"/>
              <a:gd name="connsiteY6" fmla="*/ 2534857 h 2687498"/>
              <a:gd name="connsiteX7" fmla="*/ 1648345 w 3296704"/>
              <a:gd name="connsiteY7" fmla="*/ 2687498 h 2687498"/>
              <a:gd name="connsiteX8" fmla="*/ 1229093 w 3296704"/>
              <a:gd name="connsiteY8" fmla="*/ 2535200 h 2687498"/>
              <a:gd name="connsiteX9" fmla="*/ 0 w 3296704"/>
              <a:gd name="connsiteY9" fmla="*/ 2535200 h 268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6704" h="2687498">
                <a:moveTo>
                  <a:pt x="0" y="0"/>
                </a:moveTo>
                <a:lnTo>
                  <a:pt x="1279258" y="0"/>
                </a:lnTo>
                <a:lnTo>
                  <a:pt x="1648345" y="133985"/>
                </a:lnTo>
                <a:lnTo>
                  <a:pt x="2017433" y="0"/>
                </a:lnTo>
                <a:lnTo>
                  <a:pt x="3296704" y="0"/>
                </a:lnTo>
                <a:lnTo>
                  <a:pt x="3296704" y="2534857"/>
                </a:lnTo>
                <a:lnTo>
                  <a:pt x="2067598" y="2534857"/>
                </a:lnTo>
                <a:lnTo>
                  <a:pt x="1648345" y="2687498"/>
                </a:lnTo>
                <a:lnTo>
                  <a:pt x="1229093" y="2535200"/>
                </a:lnTo>
                <a:lnTo>
                  <a:pt x="0" y="2535200"/>
                </a:lnTo>
                <a:close/>
              </a:path>
            </a:pathLst>
          </a:custGeom>
          <a:solidFill>
            <a:schemeClr val="accent2"/>
          </a:solid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1EFB7135-C86B-7740-B29A-1A6CE0D6B8A1}"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8" name="Text Placeholder 9">
            <a:extLst>
              <a:ext uri="{FF2B5EF4-FFF2-40B4-BE49-F238E27FC236}">
                <a16:creationId xmlns:a16="http://schemas.microsoft.com/office/drawing/2014/main" id="{578C473A-DAD1-9A05-9EF2-818D488FA808}"/>
              </a:ext>
            </a:extLst>
          </p:cNvPr>
          <p:cNvSpPr>
            <a:spLocks noGrp="1"/>
          </p:cNvSpPr>
          <p:nvPr>
            <p:ph type="body" sz="quarter" idx="13" hasCustomPrompt="1"/>
          </p:nvPr>
        </p:nvSpPr>
        <p:spPr>
          <a:xfrm>
            <a:off x="3276600" y="1921036"/>
            <a:ext cx="5659437" cy="2154436"/>
          </a:xfrm>
        </p:spPr>
        <p:txBody>
          <a:bodyPr anchor="ctr">
            <a:spAutoFit/>
          </a:bodyPr>
          <a:lstStyle>
            <a:lvl1pPr marL="0" indent="0" algn="ctr">
              <a:buNone/>
              <a:defRPr lang="en-US" sz="14000" b="1" kern="1200" spc="-120" baseline="0" dirty="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2" name="Title 1">
            <a:extLst>
              <a:ext uri="{FF2B5EF4-FFF2-40B4-BE49-F238E27FC236}">
                <a16:creationId xmlns:a16="http://schemas.microsoft.com/office/drawing/2014/main" id="{9DBD5304-5A6A-FFB3-1A67-89AA5FFB9C7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9" name="Text Placeholder 8">
            <a:extLst>
              <a:ext uri="{FF2B5EF4-FFF2-40B4-BE49-F238E27FC236}">
                <a16:creationId xmlns:a16="http://schemas.microsoft.com/office/drawing/2014/main" id="{F5815A23-9E27-5DBB-1914-29E7C84ECC70}"/>
              </a:ext>
            </a:extLst>
          </p:cNvPr>
          <p:cNvSpPr>
            <a:spLocks noGrp="1"/>
          </p:cNvSpPr>
          <p:nvPr>
            <p:ph type="body" sz="quarter" idx="14"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0" name="Text Placeholder 9">
            <a:extLst>
              <a:ext uri="{FF2B5EF4-FFF2-40B4-BE49-F238E27FC236}">
                <a16:creationId xmlns:a16="http://schemas.microsoft.com/office/drawing/2014/main" id="{57961C50-BD2B-E557-F3ED-8FEE325A2535}"/>
              </a:ext>
            </a:extLst>
          </p:cNvPr>
          <p:cNvSpPr>
            <a:spLocks noGrp="1"/>
          </p:cNvSpPr>
          <p:nvPr>
            <p:ph type="body" sz="quarter" idx="15"/>
          </p:nvPr>
        </p:nvSpPr>
        <p:spPr>
          <a:xfrm>
            <a:off x="4348924" y="4092295"/>
            <a:ext cx="3514787" cy="914400"/>
          </a:xfrm>
        </p:spPr>
        <p:txBody>
          <a:bodyPr/>
          <a:lstStyle>
            <a:lvl1pPr marL="0" indent="0" algn="ctr">
              <a:buNone/>
              <a:defRPr sz="1800" b="0" i="0" spc="0">
                <a:solidFill>
                  <a:schemeClr val="tx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3" name="Text Placeholder 8">
            <a:extLst>
              <a:ext uri="{FF2B5EF4-FFF2-40B4-BE49-F238E27FC236}">
                <a16:creationId xmlns:a16="http://schemas.microsoft.com/office/drawing/2014/main" id="{55550EF8-AB61-25CA-D641-16551E21D27C}"/>
              </a:ext>
            </a:extLst>
          </p:cNvPr>
          <p:cNvSpPr>
            <a:spLocks noGrp="1"/>
          </p:cNvSpPr>
          <p:nvPr>
            <p:ph type="body" sz="quarter" idx="16"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183347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Key Stats">
    <p:bg>
      <p:bgPr>
        <a:solidFill>
          <a:srgbClr val="C0522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AD18C297-DB54-8C43-9EDF-B2383AB267B3}"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8" name="Text Placeholder 9">
            <a:extLst>
              <a:ext uri="{FF2B5EF4-FFF2-40B4-BE49-F238E27FC236}">
                <a16:creationId xmlns:a16="http://schemas.microsoft.com/office/drawing/2014/main" id="{578C473A-DAD1-9A05-9EF2-818D488FA808}"/>
              </a:ext>
            </a:extLst>
          </p:cNvPr>
          <p:cNvSpPr>
            <a:spLocks noGrp="1"/>
          </p:cNvSpPr>
          <p:nvPr>
            <p:ph type="body" sz="quarter" idx="13" hasCustomPrompt="1"/>
          </p:nvPr>
        </p:nvSpPr>
        <p:spPr>
          <a:xfrm>
            <a:off x="436563" y="1981200"/>
            <a:ext cx="5659437" cy="2154436"/>
          </a:xfrm>
        </p:spPr>
        <p:txBody>
          <a:bodyPr anchor="ctr">
            <a:spAutoFit/>
          </a:bodyPr>
          <a:lstStyle>
            <a:lvl1pPr marL="0" indent="0" algn="ctr">
              <a:buNone/>
              <a:defRPr lang="en-US" sz="14000" b="1" kern="1200" spc="-12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2" name="Title 1">
            <a:extLst>
              <a:ext uri="{FF2B5EF4-FFF2-40B4-BE49-F238E27FC236}">
                <a16:creationId xmlns:a16="http://schemas.microsoft.com/office/drawing/2014/main" id="{9DBD5304-5A6A-FFB3-1A67-89AA5FFB9C7A}"/>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F5815A23-9E27-5DBB-1914-29E7C84ECC70}"/>
              </a:ext>
            </a:extLst>
          </p:cNvPr>
          <p:cNvSpPr>
            <a:spLocks noGrp="1"/>
          </p:cNvSpPr>
          <p:nvPr>
            <p:ph type="body" sz="quarter" idx="14"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0" name="Text Placeholder 9">
            <a:extLst>
              <a:ext uri="{FF2B5EF4-FFF2-40B4-BE49-F238E27FC236}">
                <a16:creationId xmlns:a16="http://schemas.microsoft.com/office/drawing/2014/main" id="{57961C50-BD2B-E557-F3ED-8FEE325A2535}"/>
              </a:ext>
            </a:extLst>
          </p:cNvPr>
          <p:cNvSpPr>
            <a:spLocks noGrp="1"/>
          </p:cNvSpPr>
          <p:nvPr>
            <p:ph type="body" sz="quarter" idx="15"/>
          </p:nvPr>
        </p:nvSpPr>
        <p:spPr>
          <a:xfrm>
            <a:off x="1508887" y="4152459"/>
            <a:ext cx="3514787" cy="914400"/>
          </a:xfrm>
        </p:spPr>
        <p:txBody>
          <a:bodyPr/>
          <a:lstStyle>
            <a:lvl1pPr marL="0" indent="0" algn="ctr">
              <a:buNone/>
              <a:defRPr sz="16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3" name="Text Placeholder 9">
            <a:extLst>
              <a:ext uri="{FF2B5EF4-FFF2-40B4-BE49-F238E27FC236}">
                <a16:creationId xmlns:a16="http://schemas.microsoft.com/office/drawing/2014/main" id="{F92332CB-641E-EC8A-50DC-BA467BD3C119}"/>
              </a:ext>
            </a:extLst>
          </p:cNvPr>
          <p:cNvSpPr>
            <a:spLocks noGrp="1"/>
          </p:cNvSpPr>
          <p:nvPr>
            <p:ph type="body" sz="quarter" idx="16" hasCustomPrompt="1"/>
          </p:nvPr>
        </p:nvSpPr>
        <p:spPr>
          <a:xfrm>
            <a:off x="6101093" y="1981200"/>
            <a:ext cx="5659437" cy="2154436"/>
          </a:xfrm>
        </p:spPr>
        <p:txBody>
          <a:bodyPr anchor="ctr">
            <a:spAutoFit/>
          </a:bodyPr>
          <a:lstStyle>
            <a:lvl1pPr marL="0" indent="0" algn="ctr">
              <a:buNone/>
              <a:defRPr lang="en-US" sz="14000" b="1" kern="1200" spc="-12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4" name="Text Placeholder 9">
            <a:extLst>
              <a:ext uri="{FF2B5EF4-FFF2-40B4-BE49-F238E27FC236}">
                <a16:creationId xmlns:a16="http://schemas.microsoft.com/office/drawing/2014/main" id="{6A4F2BA5-9FBA-152E-A7A6-8EEEBF8D4312}"/>
              </a:ext>
            </a:extLst>
          </p:cNvPr>
          <p:cNvSpPr>
            <a:spLocks noGrp="1"/>
          </p:cNvSpPr>
          <p:nvPr>
            <p:ph type="body" sz="quarter" idx="17"/>
          </p:nvPr>
        </p:nvSpPr>
        <p:spPr>
          <a:xfrm>
            <a:off x="7173417" y="4152459"/>
            <a:ext cx="3514787" cy="914400"/>
          </a:xfrm>
        </p:spPr>
        <p:txBody>
          <a:bodyPr/>
          <a:lstStyle>
            <a:lvl1pPr marL="0" indent="0" algn="ctr">
              <a:buNone/>
              <a:defRPr sz="16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3" name="Text Placeholder 8">
            <a:extLst>
              <a:ext uri="{FF2B5EF4-FFF2-40B4-BE49-F238E27FC236}">
                <a16:creationId xmlns:a16="http://schemas.microsoft.com/office/drawing/2014/main" id="{9D1690CF-F540-6713-FEA8-1C910AEBA570}"/>
              </a:ext>
            </a:extLst>
          </p:cNvPr>
          <p:cNvSpPr>
            <a:spLocks noGrp="1"/>
          </p:cNvSpPr>
          <p:nvPr>
            <p:ph type="body" sz="quarter" idx="18"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3351267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Key Stats 2 Colour">
    <p:bg>
      <p:bgPr>
        <a:solidFill>
          <a:srgbClr val="C0522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C6AC3E-D730-2B69-F667-CDB302B8AAAC}"/>
              </a:ext>
            </a:extLst>
          </p:cNvPr>
          <p:cNvSpPr/>
          <p:nvPr userDrawn="1"/>
        </p:nvSpPr>
        <p:spPr>
          <a:xfrm>
            <a:off x="1" y="-4948"/>
            <a:ext cx="6096000" cy="63708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C0FB16C1-FC23-7F56-DC81-A290E4DCA6C8}"/>
              </a:ext>
            </a:extLst>
          </p:cNvPr>
          <p:cNvSpPr/>
          <p:nvPr userDrawn="1"/>
        </p:nvSpPr>
        <p:spPr>
          <a:xfrm>
            <a:off x="6095999" y="-4948"/>
            <a:ext cx="6094732" cy="63708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63162687-7BF5-5A4E-A489-31903AC7547E}"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8" name="Text Placeholder 9">
            <a:extLst>
              <a:ext uri="{FF2B5EF4-FFF2-40B4-BE49-F238E27FC236}">
                <a16:creationId xmlns:a16="http://schemas.microsoft.com/office/drawing/2014/main" id="{578C473A-DAD1-9A05-9EF2-818D488FA808}"/>
              </a:ext>
            </a:extLst>
          </p:cNvPr>
          <p:cNvSpPr>
            <a:spLocks noGrp="1"/>
          </p:cNvSpPr>
          <p:nvPr>
            <p:ph type="body" sz="quarter" idx="13" hasCustomPrompt="1"/>
          </p:nvPr>
        </p:nvSpPr>
        <p:spPr>
          <a:xfrm>
            <a:off x="436563" y="1981200"/>
            <a:ext cx="5659437" cy="2154436"/>
          </a:xfrm>
        </p:spPr>
        <p:txBody>
          <a:bodyPr anchor="ctr">
            <a:spAutoFit/>
          </a:bodyPr>
          <a:lstStyle>
            <a:lvl1pPr marL="0" indent="0" algn="ctr">
              <a:buNone/>
              <a:defRPr lang="en-US" sz="14000" b="1" kern="1200" spc="-120" baseline="0" dirty="0">
                <a:solidFill>
                  <a:schemeClr val="accent3"/>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2" name="Title 1">
            <a:extLst>
              <a:ext uri="{FF2B5EF4-FFF2-40B4-BE49-F238E27FC236}">
                <a16:creationId xmlns:a16="http://schemas.microsoft.com/office/drawing/2014/main" id="{9DBD5304-5A6A-FFB3-1A67-89AA5FFB9C7A}"/>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F5815A23-9E27-5DBB-1914-29E7C84ECC70}"/>
              </a:ext>
            </a:extLst>
          </p:cNvPr>
          <p:cNvSpPr>
            <a:spLocks noGrp="1"/>
          </p:cNvSpPr>
          <p:nvPr>
            <p:ph type="body" sz="quarter" idx="14"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0" name="Text Placeholder 9">
            <a:extLst>
              <a:ext uri="{FF2B5EF4-FFF2-40B4-BE49-F238E27FC236}">
                <a16:creationId xmlns:a16="http://schemas.microsoft.com/office/drawing/2014/main" id="{57961C50-BD2B-E557-F3ED-8FEE325A2535}"/>
              </a:ext>
            </a:extLst>
          </p:cNvPr>
          <p:cNvSpPr>
            <a:spLocks noGrp="1"/>
          </p:cNvSpPr>
          <p:nvPr>
            <p:ph type="body" sz="quarter" idx="15"/>
          </p:nvPr>
        </p:nvSpPr>
        <p:spPr>
          <a:xfrm>
            <a:off x="1508887" y="4152459"/>
            <a:ext cx="3514787" cy="914400"/>
          </a:xfrm>
        </p:spPr>
        <p:txBody>
          <a:bodyPr/>
          <a:lstStyle>
            <a:lvl1pPr marL="0" indent="0" algn="ctr">
              <a:buNone/>
              <a:defRPr sz="1600" b="0" i="0" spc="0">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3" name="Text Placeholder 9">
            <a:extLst>
              <a:ext uri="{FF2B5EF4-FFF2-40B4-BE49-F238E27FC236}">
                <a16:creationId xmlns:a16="http://schemas.microsoft.com/office/drawing/2014/main" id="{F92332CB-641E-EC8A-50DC-BA467BD3C119}"/>
              </a:ext>
            </a:extLst>
          </p:cNvPr>
          <p:cNvSpPr>
            <a:spLocks noGrp="1"/>
          </p:cNvSpPr>
          <p:nvPr>
            <p:ph type="body" sz="quarter" idx="16" hasCustomPrompt="1"/>
          </p:nvPr>
        </p:nvSpPr>
        <p:spPr>
          <a:xfrm>
            <a:off x="6101093" y="1981200"/>
            <a:ext cx="5659437" cy="2154436"/>
          </a:xfrm>
        </p:spPr>
        <p:txBody>
          <a:bodyPr anchor="ctr">
            <a:spAutoFit/>
          </a:bodyPr>
          <a:lstStyle>
            <a:lvl1pPr marL="0" indent="0" algn="ctr">
              <a:buNone/>
              <a:defRPr lang="en-US" sz="14000" b="1" kern="1200" spc="-120" baseline="0" dirty="0">
                <a:solidFill>
                  <a:schemeClr val="tx2"/>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4" name="Text Placeholder 9">
            <a:extLst>
              <a:ext uri="{FF2B5EF4-FFF2-40B4-BE49-F238E27FC236}">
                <a16:creationId xmlns:a16="http://schemas.microsoft.com/office/drawing/2014/main" id="{6A4F2BA5-9FBA-152E-A7A6-8EEEBF8D4312}"/>
              </a:ext>
            </a:extLst>
          </p:cNvPr>
          <p:cNvSpPr>
            <a:spLocks noGrp="1"/>
          </p:cNvSpPr>
          <p:nvPr>
            <p:ph type="body" sz="quarter" idx="17"/>
          </p:nvPr>
        </p:nvSpPr>
        <p:spPr>
          <a:xfrm>
            <a:off x="7173417" y="4152459"/>
            <a:ext cx="3514787" cy="914400"/>
          </a:xfrm>
        </p:spPr>
        <p:txBody>
          <a:bodyPr/>
          <a:lstStyle>
            <a:lvl1pPr marL="0" indent="0" algn="ctr">
              <a:buNone/>
              <a:defRPr sz="1600" b="0" i="0" spc="0">
                <a:solidFill>
                  <a:schemeClr val="tx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3" name="Text Placeholder 8">
            <a:extLst>
              <a:ext uri="{FF2B5EF4-FFF2-40B4-BE49-F238E27FC236}">
                <a16:creationId xmlns:a16="http://schemas.microsoft.com/office/drawing/2014/main" id="{3F1BA589-2CB6-C46F-83FF-1C6D0DD54D82}"/>
              </a:ext>
            </a:extLst>
          </p:cNvPr>
          <p:cNvSpPr>
            <a:spLocks noGrp="1"/>
          </p:cNvSpPr>
          <p:nvPr>
            <p:ph type="body" sz="quarter" idx="18"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1855416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Key Stats">
    <p:bg>
      <p:bgPr>
        <a:solidFill>
          <a:srgbClr val="E3E3E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6D6D6328-9BAF-2E4C-9B61-970E15A6EB81}"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8" name="Text Placeholder 9">
            <a:extLst>
              <a:ext uri="{FF2B5EF4-FFF2-40B4-BE49-F238E27FC236}">
                <a16:creationId xmlns:a16="http://schemas.microsoft.com/office/drawing/2014/main" id="{578C473A-DAD1-9A05-9EF2-818D488FA808}"/>
              </a:ext>
            </a:extLst>
          </p:cNvPr>
          <p:cNvSpPr>
            <a:spLocks noGrp="1"/>
          </p:cNvSpPr>
          <p:nvPr>
            <p:ph type="body" sz="quarter" idx="13" hasCustomPrompt="1"/>
          </p:nvPr>
        </p:nvSpPr>
        <p:spPr>
          <a:xfrm>
            <a:off x="436563" y="2379583"/>
            <a:ext cx="3303587" cy="1354217"/>
          </a:xfrm>
        </p:spPr>
        <p:txBody>
          <a:bodyPr wrap="square" anchor="ctr">
            <a:spAutoFit/>
          </a:bodyPr>
          <a:lstStyle>
            <a:lvl1pPr marL="0" indent="0" algn="ctr">
              <a:buNone/>
              <a:defRPr lang="en-US" sz="8500" b="1" kern="1200" spc="-270" baseline="0" dirty="0">
                <a:solidFill>
                  <a:schemeClr val="accent6"/>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2" name="Title 1">
            <a:extLst>
              <a:ext uri="{FF2B5EF4-FFF2-40B4-BE49-F238E27FC236}">
                <a16:creationId xmlns:a16="http://schemas.microsoft.com/office/drawing/2014/main" id="{9DBD5304-5A6A-FFB3-1A67-89AA5FFB9C7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9" name="Text Placeholder 8">
            <a:extLst>
              <a:ext uri="{FF2B5EF4-FFF2-40B4-BE49-F238E27FC236}">
                <a16:creationId xmlns:a16="http://schemas.microsoft.com/office/drawing/2014/main" id="{F5815A23-9E27-5DBB-1914-29E7C84ECC70}"/>
              </a:ext>
            </a:extLst>
          </p:cNvPr>
          <p:cNvSpPr>
            <a:spLocks noGrp="1"/>
          </p:cNvSpPr>
          <p:nvPr>
            <p:ph type="body" sz="quarter" idx="14"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0" name="Text Placeholder 9">
            <a:extLst>
              <a:ext uri="{FF2B5EF4-FFF2-40B4-BE49-F238E27FC236}">
                <a16:creationId xmlns:a16="http://schemas.microsoft.com/office/drawing/2014/main" id="{57961C50-BD2B-E557-F3ED-8FEE325A2535}"/>
              </a:ext>
            </a:extLst>
          </p:cNvPr>
          <p:cNvSpPr>
            <a:spLocks noGrp="1"/>
          </p:cNvSpPr>
          <p:nvPr>
            <p:ph type="body" sz="quarter" idx="15"/>
          </p:nvPr>
        </p:nvSpPr>
        <p:spPr>
          <a:xfrm>
            <a:off x="431471" y="3657600"/>
            <a:ext cx="3308680" cy="914400"/>
          </a:xfrm>
        </p:spPr>
        <p:txBody>
          <a:bodyPr/>
          <a:lstStyle>
            <a:lvl1pPr marL="0" indent="0" algn="ctr">
              <a:buNone/>
              <a:defRPr sz="1600" b="0" i="0" spc="0">
                <a:solidFill>
                  <a:schemeClr val="tx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7" name="Text Placeholder 9">
            <a:extLst>
              <a:ext uri="{FF2B5EF4-FFF2-40B4-BE49-F238E27FC236}">
                <a16:creationId xmlns:a16="http://schemas.microsoft.com/office/drawing/2014/main" id="{5612B3CD-4D51-E03E-6D59-AA8588FBB6B3}"/>
              </a:ext>
            </a:extLst>
          </p:cNvPr>
          <p:cNvSpPr>
            <a:spLocks noGrp="1"/>
          </p:cNvSpPr>
          <p:nvPr>
            <p:ph type="body" sz="quarter" idx="16" hasCustomPrompt="1"/>
          </p:nvPr>
        </p:nvSpPr>
        <p:spPr>
          <a:xfrm>
            <a:off x="4439165" y="2379583"/>
            <a:ext cx="3303587" cy="1354217"/>
          </a:xfrm>
        </p:spPr>
        <p:txBody>
          <a:bodyPr wrap="square" anchor="ctr">
            <a:spAutoFit/>
          </a:bodyPr>
          <a:lstStyle>
            <a:lvl1pPr marL="0" indent="0" algn="ctr">
              <a:buNone/>
              <a:defRPr lang="en-US" sz="8500" b="1" kern="1200" spc="-270" baseline="0" dirty="0">
                <a:solidFill>
                  <a:schemeClr val="accent6"/>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1" name="Text Placeholder 9">
            <a:extLst>
              <a:ext uri="{FF2B5EF4-FFF2-40B4-BE49-F238E27FC236}">
                <a16:creationId xmlns:a16="http://schemas.microsoft.com/office/drawing/2014/main" id="{12B34FF8-C648-6F3B-7E37-84D4759F1965}"/>
              </a:ext>
            </a:extLst>
          </p:cNvPr>
          <p:cNvSpPr>
            <a:spLocks noGrp="1"/>
          </p:cNvSpPr>
          <p:nvPr>
            <p:ph type="body" sz="quarter" idx="17"/>
          </p:nvPr>
        </p:nvSpPr>
        <p:spPr>
          <a:xfrm>
            <a:off x="4434073" y="3657600"/>
            <a:ext cx="3308680" cy="914400"/>
          </a:xfrm>
        </p:spPr>
        <p:txBody>
          <a:bodyPr/>
          <a:lstStyle>
            <a:lvl1pPr marL="0" indent="0" algn="ctr">
              <a:buNone/>
              <a:defRPr sz="1600" b="0" i="0" spc="0">
                <a:solidFill>
                  <a:schemeClr val="tx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2" name="Text Placeholder 9">
            <a:extLst>
              <a:ext uri="{FF2B5EF4-FFF2-40B4-BE49-F238E27FC236}">
                <a16:creationId xmlns:a16="http://schemas.microsoft.com/office/drawing/2014/main" id="{4A7F7139-EEF3-D237-A831-705A26FF1B2F}"/>
              </a:ext>
            </a:extLst>
          </p:cNvPr>
          <p:cNvSpPr>
            <a:spLocks noGrp="1"/>
          </p:cNvSpPr>
          <p:nvPr>
            <p:ph type="body" sz="quarter" idx="18" hasCustomPrompt="1"/>
          </p:nvPr>
        </p:nvSpPr>
        <p:spPr>
          <a:xfrm>
            <a:off x="8441149" y="2379583"/>
            <a:ext cx="3303587" cy="1354217"/>
          </a:xfrm>
        </p:spPr>
        <p:txBody>
          <a:bodyPr wrap="square" anchor="ctr">
            <a:spAutoFit/>
          </a:bodyPr>
          <a:lstStyle>
            <a:lvl1pPr marL="0" indent="0" algn="ctr">
              <a:buNone/>
              <a:defRPr lang="en-US" sz="8500" b="1" kern="1200" spc="-270" baseline="0" dirty="0">
                <a:solidFill>
                  <a:schemeClr val="accent6"/>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5" name="Text Placeholder 9">
            <a:extLst>
              <a:ext uri="{FF2B5EF4-FFF2-40B4-BE49-F238E27FC236}">
                <a16:creationId xmlns:a16="http://schemas.microsoft.com/office/drawing/2014/main" id="{F62EDB83-B8F2-9516-7DEA-E2D9D884306B}"/>
              </a:ext>
            </a:extLst>
          </p:cNvPr>
          <p:cNvSpPr>
            <a:spLocks noGrp="1"/>
          </p:cNvSpPr>
          <p:nvPr>
            <p:ph type="body" sz="quarter" idx="19"/>
          </p:nvPr>
        </p:nvSpPr>
        <p:spPr>
          <a:xfrm>
            <a:off x="8436057" y="3657600"/>
            <a:ext cx="3308680" cy="914400"/>
          </a:xfrm>
        </p:spPr>
        <p:txBody>
          <a:bodyPr/>
          <a:lstStyle>
            <a:lvl1pPr marL="0" indent="0" algn="ctr">
              <a:buNone/>
              <a:defRPr sz="1600" b="0" i="0" spc="0">
                <a:solidFill>
                  <a:schemeClr val="tx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3" name="Text Placeholder 8">
            <a:extLst>
              <a:ext uri="{FF2B5EF4-FFF2-40B4-BE49-F238E27FC236}">
                <a16:creationId xmlns:a16="http://schemas.microsoft.com/office/drawing/2014/main" id="{BB859E27-8FD3-5E80-3A2B-3A228E87A899}"/>
              </a:ext>
            </a:extLst>
          </p:cNvPr>
          <p:cNvSpPr>
            <a:spLocks noGrp="1"/>
          </p:cNvSpPr>
          <p:nvPr>
            <p:ph type="body" sz="quarter" idx="20"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3869081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Key Stats 3 Colour">
    <p:bg>
      <p:bgPr>
        <a:solidFill>
          <a:srgbClr val="E3E3E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146D49-B90C-B85F-6864-42871575061E}"/>
              </a:ext>
            </a:extLst>
          </p:cNvPr>
          <p:cNvSpPr/>
          <p:nvPr userDrawn="1"/>
        </p:nvSpPr>
        <p:spPr>
          <a:xfrm>
            <a:off x="1" y="-4948"/>
            <a:ext cx="4063975" cy="6370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tangle 13">
            <a:extLst>
              <a:ext uri="{FF2B5EF4-FFF2-40B4-BE49-F238E27FC236}">
                <a16:creationId xmlns:a16="http://schemas.microsoft.com/office/drawing/2014/main" id="{EE2FE46E-1B33-206A-B654-DF6C6E7A7B9A}"/>
              </a:ext>
            </a:extLst>
          </p:cNvPr>
          <p:cNvSpPr/>
          <p:nvPr userDrawn="1"/>
        </p:nvSpPr>
        <p:spPr>
          <a:xfrm>
            <a:off x="4063976" y="-4948"/>
            <a:ext cx="4063975" cy="63708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Rectangle 15">
            <a:extLst>
              <a:ext uri="{FF2B5EF4-FFF2-40B4-BE49-F238E27FC236}">
                <a16:creationId xmlns:a16="http://schemas.microsoft.com/office/drawing/2014/main" id="{AC8DF7BC-19F1-4550-BA7E-05B1B94BCB34}"/>
              </a:ext>
            </a:extLst>
          </p:cNvPr>
          <p:cNvSpPr/>
          <p:nvPr userDrawn="1"/>
        </p:nvSpPr>
        <p:spPr>
          <a:xfrm>
            <a:off x="8122087" y="-4948"/>
            <a:ext cx="4063975" cy="63708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8945F56F-981F-B74C-AAEF-E5F8AC1E4394}"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8" name="Text Placeholder 9">
            <a:extLst>
              <a:ext uri="{FF2B5EF4-FFF2-40B4-BE49-F238E27FC236}">
                <a16:creationId xmlns:a16="http://schemas.microsoft.com/office/drawing/2014/main" id="{578C473A-DAD1-9A05-9EF2-818D488FA808}"/>
              </a:ext>
            </a:extLst>
          </p:cNvPr>
          <p:cNvSpPr>
            <a:spLocks noGrp="1"/>
          </p:cNvSpPr>
          <p:nvPr>
            <p:ph type="body" sz="quarter" idx="13" hasCustomPrompt="1"/>
          </p:nvPr>
        </p:nvSpPr>
        <p:spPr>
          <a:xfrm>
            <a:off x="436563" y="2379583"/>
            <a:ext cx="3303587" cy="1354217"/>
          </a:xfrm>
        </p:spPr>
        <p:txBody>
          <a:bodyPr wrap="square" anchor="ctr">
            <a:spAutoFit/>
          </a:bodyPr>
          <a:lstStyle>
            <a:lvl1pPr marL="0" indent="0" algn="ctr">
              <a:buNone/>
              <a:defRPr lang="en-US" sz="8500" b="1" kern="1200" spc="-27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2" name="Title 1">
            <a:extLst>
              <a:ext uri="{FF2B5EF4-FFF2-40B4-BE49-F238E27FC236}">
                <a16:creationId xmlns:a16="http://schemas.microsoft.com/office/drawing/2014/main" id="{9DBD5304-5A6A-FFB3-1A67-89AA5FFB9C7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F5815A23-9E27-5DBB-1914-29E7C84ECC70}"/>
              </a:ext>
            </a:extLst>
          </p:cNvPr>
          <p:cNvSpPr>
            <a:spLocks noGrp="1"/>
          </p:cNvSpPr>
          <p:nvPr>
            <p:ph type="body" sz="quarter" idx="14"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0" name="Text Placeholder 9">
            <a:extLst>
              <a:ext uri="{FF2B5EF4-FFF2-40B4-BE49-F238E27FC236}">
                <a16:creationId xmlns:a16="http://schemas.microsoft.com/office/drawing/2014/main" id="{57961C50-BD2B-E557-F3ED-8FEE325A2535}"/>
              </a:ext>
            </a:extLst>
          </p:cNvPr>
          <p:cNvSpPr>
            <a:spLocks noGrp="1"/>
          </p:cNvSpPr>
          <p:nvPr>
            <p:ph type="body" sz="quarter" idx="15"/>
          </p:nvPr>
        </p:nvSpPr>
        <p:spPr>
          <a:xfrm>
            <a:off x="431471" y="3657600"/>
            <a:ext cx="3308680" cy="914400"/>
          </a:xfrm>
        </p:spPr>
        <p:txBody>
          <a:bodyPr/>
          <a:lstStyle>
            <a:lvl1pPr marL="0" indent="0" algn="ctr">
              <a:buNone/>
              <a:defRPr sz="1600" b="0" i="0" spc="0">
                <a:solidFill>
                  <a:schemeClr val="bg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7" name="Text Placeholder 9">
            <a:extLst>
              <a:ext uri="{FF2B5EF4-FFF2-40B4-BE49-F238E27FC236}">
                <a16:creationId xmlns:a16="http://schemas.microsoft.com/office/drawing/2014/main" id="{5612B3CD-4D51-E03E-6D59-AA8588FBB6B3}"/>
              </a:ext>
            </a:extLst>
          </p:cNvPr>
          <p:cNvSpPr>
            <a:spLocks noGrp="1"/>
          </p:cNvSpPr>
          <p:nvPr>
            <p:ph type="body" sz="quarter" idx="16" hasCustomPrompt="1"/>
          </p:nvPr>
        </p:nvSpPr>
        <p:spPr>
          <a:xfrm>
            <a:off x="4439165" y="2379583"/>
            <a:ext cx="3303587" cy="1354217"/>
          </a:xfrm>
        </p:spPr>
        <p:txBody>
          <a:bodyPr wrap="square" anchor="ctr">
            <a:spAutoFit/>
          </a:bodyPr>
          <a:lstStyle>
            <a:lvl1pPr marL="0" indent="0" algn="ctr">
              <a:buNone/>
              <a:defRPr lang="en-US" sz="8500" b="1" kern="1200" spc="-27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1" name="Text Placeholder 9">
            <a:extLst>
              <a:ext uri="{FF2B5EF4-FFF2-40B4-BE49-F238E27FC236}">
                <a16:creationId xmlns:a16="http://schemas.microsoft.com/office/drawing/2014/main" id="{12B34FF8-C648-6F3B-7E37-84D4759F1965}"/>
              </a:ext>
            </a:extLst>
          </p:cNvPr>
          <p:cNvSpPr>
            <a:spLocks noGrp="1"/>
          </p:cNvSpPr>
          <p:nvPr>
            <p:ph type="body" sz="quarter" idx="17"/>
          </p:nvPr>
        </p:nvSpPr>
        <p:spPr>
          <a:xfrm>
            <a:off x="4434073" y="3657600"/>
            <a:ext cx="3308680" cy="914400"/>
          </a:xfrm>
        </p:spPr>
        <p:txBody>
          <a:bodyPr/>
          <a:lstStyle>
            <a:lvl1pPr marL="0" indent="0" algn="ctr">
              <a:buNone/>
              <a:defRPr sz="1600" b="0" i="0" spc="0">
                <a:solidFill>
                  <a:schemeClr val="bg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2" name="Text Placeholder 9">
            <a:extLst>
              <a:ext uri="{FF2B5EF4-FFF2-40B4-BE49-F238E27FC236}">
                <a16:creationId xmlns:a16="http://schemas.microsoft.com/office/drawing/2014/main" id="{4A7F7139-EEF3-D237-A831-705A26FF1B2F}"/>
              </a:ext>
            </a:extLst>
          </p:cNvPr>
          <p:cNvSpPr>
            <a:spLocks noGrp="1"/>
          </p:cNvSpPr>
          <p:nvPr>
            <p:ph type="body" sz="quarter" idx="18" hasCustomPrompt="1"/>
          </p:nvPr>
        </p:nvSpPr>
        <p:spPr>
          <a:xfrm>
            <a:off x="8441149" y="2379583"/>
            <a:ext cx="3303587" cy="1354217"/>
          </a:xfrm>
        </p:spPr>
        <p:txBody>
          <a:bodyPr wrap="square" anchor="ctr">
            <a:spAutoFit/>
          </a:bodyPr>
          <a:lstStyle>
            <a:lvl1pPr marL="0" indent="0" algn="ctr">
              <a:buNone/>
              <a:defRPr lang="en-US" sz="8500" b="1" kern="1200" spc="-27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5" name="Text Placeholder 9">
            <a:extLst>
              <a:ext uri="{FF2B5EF4-FFF2-40B4-BE49-F238E27FC236}">
                <a16:creationId xmlns:a16="http://schemas.microsoft.com/office/drawing/2014/main" id="{F62EDB83-B8F2-9516-7DEA-E2D9D884306B}"/>
              </a:ext>
            </a:extLst>
          </p:cNvPr>
          <p:cNvSpPr>
            <a:spLocks noGrp="1"/>
          </p:cNvSpPr>
          <p:nvPr>
            <p:ph type="body" sz="quarter" idx="19"/>
          </p:nvPr>
        </p:nvSpPr>
        <p:spPr>
          <a:xfrm>
            <a:off x="8436057" y="3657600"/>
            <a:ext cx="3308680" cy="914400"/>
          </a:xfrm>
        </p:spPr>
        <p:txBody>
          <a:bodyPr/>
          <a:lstStyle>
            <a:lvl1pPr marL="0" indent="0" algn="ctr">
              <a:buNone/>
              <a:defRPr sz="1600" b="0" i="0" spc="0">
                <a:solidFill>
                  <a:schemeClr val="bg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3" name="Text Placeholder 8">
            <a:extLst>
              <a:ext uri="{FF2B5EF4-FFF2-40B4-BE49-F238E27FC236}">
                <a16:creationId xmlns:a16="http://schemas.microsoft.com/office/drawing/2014/main" id="{9AE1AE9D-3985-62B0-303C-ABEB2F9C9B0D}"/>
              </a:ext>
            </a:extLst>
          </p:cNvPr>
          <p:cNvSpPr>
            <a:spLocks noGrp="1"/>
          </p:cNvSpPr>
          <p:nvPr>
            <p:ph type="body" sz="quarter" idx="20"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477872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Key Stats Shapes">
    <p:bg>
      <p:bgPr>
        <a:solidFill>
          <a:srgbClr val="E3E3E3"/>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C8F56718-9436-BEFC-33C4-39C27192F7D2}"/>
              </a:ext>
            </a:extLst>
          </p:cNvPr>
          <p:cNvSpPr>
            <a:spLocks noGrp="1"/>
          </p:cNvSpPr>
          <p:nvPr>
            <p:ph type="pic" sz="quarter" idx="21" hasCustomPrompt="1"/>
          </p:nvPr>
        </p:nvSpPr>
        <p:spPr>
          <a:xfrm>
            <a:off x="679984" y="2090367"/>
            <a:ext cx="3296704" cy="2687498"/>
          </a:xfrm>
          <a:custGeom>
            <a:avLst/>
            <a:gdLst>
              <a:gd name="connsiteX0" fmla="*/ 0 w 3296704"/>
              <a:gd name="connsiteY0" fmla="*/ 0 h 2687498"/>
              <a:gd name="connsiteX1" fmla="*/ 1279258 w 3296704"/>
              <a:gd name="connsiteY1" fmla="*/ 0 h 2687498"/>
              <a:gd name="connsiteX2" fmla="*/ 1648345 w 3296704"/>
              <a:gd name="connsiteY2" fmla="*/ 133985 h 2687498"/>
              <a:gd name="connsiteX3" fmla="*/ 2017433 w 3296704"/>
              <a:gd name="connsiteY3" fmla="*/ 0 h 2687498"/>
              <a:gd name="connsiteX4" fmla="*/ 3296704 w 3296704"/>
              <a:gd name="connsiteY4" fmla="*/ 0 h 2687498"/>
              <a:gd name="connsiteX5" fmla="*/ 3296704 w 3296704"/>
              <a:gd name="connsiteY5" fmla="*/ 2534857 h 2687498"/>
              <a:gd name="connsiteX6" fmla="*/ 2067598 w 3296704"/>
              <a:gd name="connsiteY6" fmla="*/ 2534857 h 2687498"/>
              <a:gd name="connsiteX7" fmla="*/ 1648345 w 3296704"/>
              <a:gd name="connsiteY7" fmla="*/ 2687498 h 2687498"/>
              <a:gd name="connsiteX8" fmla="*/ 1229093 w 3296704"/>
              <a:gd name="connsiteY8" fmla="*/ 2535200 h 2687498"/>
              <a:gd name="connsiteX9" fmla="*/ 0 w 3296704"/>
              <a:gd name="connsiteY9" fmla="*/ 2535200 h 268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6704" h="2687498">
                <a:moveTo>
                  <a:pt x="0" y="0"/>
                </a:moveTo>
                <a:lnTo>
                  <a:pt x="1279258" y="0"/>
                </a:lnTo>
                <a:lnTo>
                  <a:pt x="1648345" y="133985"/>
                </a:lnTo>
                <a:lnTo>
                  <a:pt x="2017433" y="0"/>
                </a:lnTo>
                <a:lnTo>
                  <a:pt x="3296704" y="0"/>
                </a:lnTo>
                <a:lnTo>
                  <a:pt x="3296704" y="2534857"/>
                </a:lnTo>
                <a:lnTo>
                  <a:pt x="2067598" y="2534857"/>
                </a:lnTo>
                <a:lnTo>
                  <a:pt x="1648345" y="2687498"/>
                </a:lnTo>
                <a:lnTo>
                  <a:pt x="1229093" y="2535200"/>
                </a:lnTo>
                <a:lnTo>
                  <a:pt x="0" y="2535200"/>
                </a:lnTo>
                <a:close/>
              </a:path>
            </a:pathLst>
          </a:custGeom>
          <a:solidFill>
            <a:schemeClr val="accent2"/>
          </a:solidFill>
        </p:spPr>
        <p:txBody>
          <a:bodyPr wrap="square">
            <a:noAutofit/>
          </a:bodyPr>
          <a:lstStyle>
            <a:lvl1pPr marL="0" indent="0">
              <a:buNone/>
              <a:defRPr/>
            </a:lvl1pPr>
          </a:lstStyle>
          <a:p>
            <a:r>
              <a:rPr lang="en-GB"/>
              <a:t> </a:t>
            </a:r>
          </a:p>
        </p:txBody>
      </p:sp>
      <p:sp>
        <p:nvSpPr>
          <p:cNvPr id="24" name="Picture Placeholder 23">
            <a:extLst>
              <a:ext uri="{FF2B5EF4-FFF2-40B4-BE49-F238E27FC236}">
                <a16:creationId xmlns:a16="http://schemas.microsoft.com/office/drawing/2014/main" id="{E9292364-B7D2-85CF-9267-C3ADC5117924}"/>
              </a:ext>
            </a:extLst>
          </p:cNvPr>
          <p:cNvSpPr>
            <a:spLocks noGrp="1"/>
          </p:cNvSpPr>
          <p:nvPr>
            <p:ph type="pic" sz="quarter" idx="22" hasCustomPrompt="1"/>
          </p:nvPr>
        </p:nvSpPr>
        <p:spPr>
          <a:xfrm>
            <a:off x="4434887" y="1376680"/>
            <a:ext cx="3287714" cy="4104562"/>
          </a:xfrm>
          <a:custGeom>
            <a:avLst/>
            <a:gdLst>
              <a:gd name="connsiteX0" fmla="*/ 1643852 w 3287714"/>
              <a:gd name="connsiteY0" fmla="*/ 0 h 4104562"/>
              <a:gd name="connsiteX1" fmla="*/ 1704707 w 3287714"/>
              <a:gd name="connsiteY1" fmla="*/ 800 h 4104562"/>
              <a:gd name="connsiteX2" fmla="*/ 1765326 w 3287714"/>
              <a:gd name="connsiteY2" fmla="*/ 3169 h 4104562"/>
              <a:gd name="connsiteX3" fmla="*/ 1825624 w 3287714"/>
              <a:gd name="connsiteY3" fmla="*/ 7058 h 4104562"/>
              <a:gd name="connsiteX4" fmla="*/ 1885541 w 3287714"/>
              <a:gd name="connsiteY4" fmla="*/ 12421 h 4104562"/>
              <a:gd name="connsiteX5" fmla="*/ 1945016 w 3287714"/>
              <a:gd name="connsiteY5" fmla="*/ 19207 h 4104562"/>
              <a:gd name="connsiteX6" fmla="*/ 2003991 w 3287714"/>
              <a:gd name="connsiteY6" fmla="*/ 27370 h 4104562"/>
              <a:gd name="connsiteX7" fmla="*/ 2062404 w 3287714"/>
              <a:gd name="connsiteY7" fmla="*/ 36861 h 4104562"/>
              <a:gd name="connsiteX8" fmla="*/ 2120196 w 3287714"/>
              <a:gd name="connsiteY8" fmla="*/ 47631 h 4104562"/>
              <a:gd name="connsiteX9" fmla="*/ 2177308 w 3287714"/>
              <a:gd name="connsiteY9" fmla="*/ 59633 h 4104562"/>
              <a:gd name="connsiteX10" fmla="*/ 2233679 w 3287714"/>
              <a:gd name="connsiteY10" fmla="*/ 72819 h 4104562"/>
              <a:gd name="connsiteX11" fmla="*/ 2289248 w 3287714"/>
              <a:gd name="connsiteY11" fmla="*/ 87141 h 4104562"/>
              <a:gd name="connsiteX12" fmla="*/ 2343958 w 3287714"/>
              <a:gd name="connsiteY12" fmla="*/ 102550 h 4104562"/>
              <a:gd name="connsiteX13" fmla="*/ 2397746 w 3287714"/>
              <a:gd name="connsiteY13" fmla="*/ 118998 h 4104562"/>
              <a:gd name="connsiteX14" fmla="*/ 2450554 w 3287714"/>
              <a:gd name="connsiteY14" fmla="*/ 136437 h 4104562"/>
              <a:gd name="connsiteX15" fmla="*/ 2502321 w 3287714"/>
              <a:gd name="connsiteY15" fmla="*/ 154819 h 4104562"/>
              <a:gd name="connsiteX16" fmla="*/ 2552988 w 3287714"/>
              <a:gd name="connsiteY16" fmla="*/ 174096 h 4104562"/>
              <a:gd name="connsiteX17" fmla="*/ 2602495 w 3287714"/>
              <a:gd name="connsiteY17" fmla="*/ 194219 h 4104562"/>
              <a:gd name="connsiteX18" fmla="*/ 2650781 w 3287714"/>
              <a:gd name="connsiteY18" fmla="*/ 215141 h 4104562"/>
              <a:gd name="connsiteX19" fmla="*/ 2697787 w 3287714"/>
              <a:gd name="connsiteY19" fmla="*/ 236813 h 4104562"/>
              <a:gd name="connsiteX20" fmla="*/ 2743452 w 3287714"/>
              <a:gd name="connsiteY20" fmla="*/ 259188 h 4104562"/>
              <a:gd name="connsiteX21" fmla="*/ 2787718 w 3287714"/>
              <a:gd name="connsiteY21" fmla="*/ 282216 h 4104562"/>
              <a:gd name="connsiteX22" fmla="*/ 2830523 w 3287714"/>
              <a:gd name="connsiteY22" fmla="*/ 305851 h 4104562"/>
              <a:gd name="connsiteX23" fmla="*/ 2871809 w 3287714"/>
              <a:gd name="connsiteY23" fmla="*/ 330043 h 4104562"/>
              <a:gd name="connsiteX24" fmla="*/ 2911514 w 3287714"/>
              <a:gd name="connsiteY24" fmla="*/ 354745 h 4104562"/>
              <a:gd name="connsiteX25" fmla="*/ 2949580 w 3287714"/>
              <a:gd name="connsiteY25" fmla="*/ 379909 h 4104562"/>
              <a:gd name="connsiteX26" fmla="*/ 2985945 w 3287714"/>
              <a:gd name="connsiteY26" fmla="*/ 405486 h 4104562"/>
              <a:gd name="connsiteX27" fmla="*/ 3020551 w 3287714"/>
              <a:gd name="connsiteY27" fmla="*/ 431428 h 4104562"/>
              <a:gd name="connsiteX28" fmla="*/ 3053338 w 3287714"/>
              <a:gd name="connsiteY28" fmla="*/ 457687 h 4104562"/>
              <a:gd name="connsiteX29" fmla="*/ 3084244 w 3287714"/>
              <a:gd name="connsiteY29" fmla="*/ 484215 h 4104562"/>
              <a:gd name="connsiteX30" fmla="*/ 3113211 w 3287714"/>
              <a:gd name="connsiteY30" fmla="*/ 510964 h 4104562"/>
              <a:gd name="connsiteX31" fmla="*/ 3140179 w 3287714"/>
              <a:gd name="connsiteY31" fmla="*/ 537886 h 4104562"/>
              <a:gd name="connsiteX32" fmla="*/ 3187876 w 3287714"/>
              <a:gd name="connsiteY32" fmla="*/ 592055 h 4104562"/>
              <a:gd name="connsiteX33" fmla="*/ 3226856 w 3287714"/>
              <a:gd name="connsiteY33" fmla="*/ 646338 h 4104562"/>
              <a:gd name="connsiteX34" fmla="*/ 3256639 w 3287714"/>
              <a:gd name="connsiteY34" fmla="*/ 700348 h 4104562"/>
              <a:gd name="connsiteX35" fmla="*/ 3276746 w 3287714"/>
              <a:gd name="connsiteY35" fmla="*/ 753701 h 4104562"/>
              <a:gd name="connsiteX36" fmla="*/ 3286697 w 3287714"/>
              <a:gd name="connsiteY36" fmla="*/ 806012 h 4104562"/>
              <a:gd name="connsiteX37" fmla="*/ 3287714 w 3287714"/>
              <a:gd name="connsiteY37" fmla="*/ 831656 h 4104562"/>
              <a:gd name="connsiteX38" fmla="*/ 3286013 w 3287714"/>
              <a:gd name="connsiteY38" fmla="*/ 856895 h 4104562"/>
              <a:gd name="connsiteX39" fmla="*/ 3274214 w 3287714"/>
              <a:gd name="connsiteY39" fmla="*/ 905966 h 4104562"/>
              <a:gd name="connsiteX40" fmla="*/ 2468818 w 3287714"/>
              <a:gd name="connsiteY40" fmla="*/ 3419207 h 4104562"/>
              <a:gd name="connsiteX41" fmla="*/ 2448998 w 3287714"/>
              <a:gd name="connsiteY41" fmla="*/ 3474112 h 4104562"/>
              <a:gd name="connsiteX42" fmla="*/ 2427841 w 3287714"/>
              <a:gd name="connsiteY42" fmla="*/ 3526810 h 4104562"/>
              <a:gd name="connsiteX43" fmla="*/ 2405356 w 3287714"/>
              <a:gd name="connsiteY43" fmla="*/ 3577290 h 4104562"/>
              <a:gd name="connsiteX44" fmla="*/ 2381554 w 3287714"/>
              <a:gd name="connsiteY44" fmla="*/ 3625541 h 4104562"/>
              <a:gd name="connsiteX45" fmla="*/ 2356443 w 3287714"/>
              <a:gd name="connsiteY45" fmla="*/ 3671550 h 4104562"/>
              <a:gd name="connsiteX46" fmla="*/ 2330035 w 3287714"/>
              <a:gd name="connsiteY46" fmla="*/ 3715307 h 4104562"/>
              <a:gd name="connsiteX47" fmla="*/ 2302339 w 3287714"/>
              <a:gd name="connsiteY47" fmla="*/ 3756800 h 4104562"/>
              <a:gd name="connsiteX48" fmla="*/ 2273363 w 3287714"/>
              <a:gd name="connsiteY48" fmla="*/ 3796017 h 4104562"/>
              <a:gd name="connsiteX49" fmla="*/ 2243119 w 3287714"/>
              <a:gd name="connsiteY49" fmla="*/ 3832947 h 4104562"/>
              <a:gd name="connsiteX50" fmla="*/ 2211616 w 3287714"/>
              <a:gd name="connsiteY50" fmla="*/ 3867578 h 4104562"/>
              <a:gd name="connsiteX51" fmla="*/ 2178863 w 3287714"/>
              <a:gd name="connsiteY51" fmla="*/ 3899898 h 4104562"/>
              <a:gd name="connsiteX52" fmla="*/ 2144871 w 3287714"/>
              <a:gd name="connsiteY52" fmla="*/ 3929897 h 4104562"/>
              <a:gd name="connsiteX53" fmla="*/ 2109649 w 3287714"/>
              <a:gd name="connsiteY53" fmla="*/ 3957562 h 4104562"/>
              <a:gd name="connsiteX54" fmla="*/ 2073207 w 3287714"/>
              <a:gd name="connsiteY54" fmla="*/ 3982882 h 4104562"/>
              <a:gd name="connsiteX55" fmla="*/ 2035555 w 3287714"/>
              <a:gd name="connsiteY55" fmla="*/ 4005845 h 4104562"/>
              <a:gd name="connsiteX56" fmla="*/ 1996702 w 3287714"/>
              <a:gd name="connsiteY56" fmla="*/ 4026441 h 4104562"/>
              <a:gd name="connsiteX57" fmla="*/ 1956658 w 3287714"/>
              <a:gd name="connsiteY57" fmla="*/ 4044656 h 4104562"/>
              <a:gd name="connsiteX58" fmla="*/ 1915433 w 3287714"/>
              <a:gd name="connsiteY58" fmla="*/ 4060480 h 4104562"/>
              <a:gd name="connsiteX59" fmla="*/ 1873037 w 3287714"/>
              <a:gd name="connsiteY59" fmla="*/ 4073902 h 4104562"/>
              <a:gd name="connsiteX60" fmla="*/ 1829479 w 3287714"/>
              <a:gd name="connsiteY60" fmla="*/ 4084909 h 4104562"/>
              <a:gd name="connsiteX61" fmla="*/ 1784769 w 3287714"/>
              <a:gd name="connsiteY61" fmla="*/ 4093490 h 4104562"/>
              <a:gd name="connsiteX62" fmla="*/ 1738917 w 3287714"/>
              <a:gd name="connsiteY62" fmla="*/ 4099634 h 4104562"/>
              <a:gd name="connsiteX63" fmla="*/ 1691933 w 3287714"/>
              <a:gd name="connsiteY63" fmla="*/ 4103329 h 4104562"/>
              <a:gd name="connsiteX64" fmla="*/ 1643852 w 3287714"/>
              <a:gd name="connsiteY64" fmla="*/ 4104562 h 4104562"/>
              <a:gd name="connsiteX65" fmla="*/ 1595772 w 3287714"/>
              <a:gd name="connsiteY65" fmla="*/ 4103329 h 4104562"/>
              <a:gd name="connsiteX66" fmla="*/ 1548789 w 3287714"/>
              <a:gd name="connsiteY66" fmla="*/ 4099634 h 4104562"/>
              <a:gd name="connsiteX67" fmla="*/ 1502938 w 3287714"/>
              <a:gd name="connsiteY67" fmla="*/ 4093490 h 4104562"/>
              <a:gd name="connsiteX68" fmla="*/ 1458230 w 3287714"/>
              <a:gd name="connsiteY68" fmla="*/ 4084909 h 4104562"/>
              <a:gd name="connsiteX69" fmla="*/ 1414673 w 3287714"/>
              <a:gd name="connsiteY69" fmla="*/ 4073902 h 4104562"/>
              <a:gd name="connsiteX70" fmla="*/ 1372277 w 3287714"/>
              <a:gd name="connsiteY70" fmla="*/ 4060480 h 4104562"/>
              <a:gd name="connsiteX71" fmla="*/ 1331053 w 3287714"/>
              <a:gd name="connsiteY71" fmla="*/ 4044656 h 4104562"/>
              <a:gd name="connsiteX72" fmla="*/ 1291010 w 3287714"/>
              <a:gd name="connsiteY72" fmla="*/ 4026441 h 4104562"/>
              <a:gd name="connsiteX73" fmla="*/ 1252157 w 3287714"/>
              <a:gd name="connsiteY73" fmla="*/ 4005845 h 4104562"/>
              <a:gd name="connsiteX74" fmla="*/ 1214505 w 3287714"/>
              <a:gd name="connsiteY74" fmla="*/ 3982882 h 4104562"/>
              <a:gd name="connsiteX75" fmla="*/ 1178063 w 3287714"/>
              <a:gd name="connsiteY75" fmla="*/ 3957562 h 4104562"/>
              <a:gd name="connsiteX76" fmla="*/ 1142841 w 3287714"/>
              <a:gd name="connsiteY76" fmla="*/ 3929897 h 4104562"/>
              <a:gd name="connsiteX77" fmla="*/ 1108849 w 3287714"/>
              <a:gd name="connsiteY77" fmla="*/ 3899898 h 4104562"/>
              <a:gd name="connsiteX78" fmla="*/ 1076096 w 3287714"/>
              <a:gd name="connsiteY78" fmla="*/ 3867578 h 4104562"/>
              <a:gd name="connsiteX79" fmla="*/ 1044593 w 3287714"/>
              <a:gd name="connsiteY79" fmla="*/ 3832947 h 4104562"/>
              <a:gd name="connsiteX80" fmla="*/ 1014348 w 3287714"/>
              <a:gd name="connsiteY80" fmla="*/ 3796017 h 4104562"/>
              <a:gd name="connsiteX81" fmla="*/ 985372 w 3287714"/>
              <a:gd name="connsiteY81" fmla="*/ 3756800 h 4104562"/>
              <a:gd name="connsiteX82" fmla="*/ 957675 w 3287714"/>
              <a:gd name="connsiteY82" fmla="*/ 3715307 h 4104562"/>
              <a:gd name="connsiteX83" fmla="*/ 931266 w 3287714"/>
              <a:gd name="connsiteY83" fmla="*/ 3671550 h 4104562"/>
              <a:gd name="connsiteX84" fmla="*/ 906155 w 3287714"/>
              <a:gd name="connsiteY84" fmla="*/ 3625541 h 4104562"/>
              <a:gd name="connsiteX85" fmla="*/ 882351 w 3287714"/>
              <a:gd name="connsiteY85" fmla="*/ 3577290 h 4104562"/>
              <a:gd name="connsiteX86" fmla="*/ 859865 w 3287714"/>
              <a:gd name="connsiteY86" fmla="*/ 3526810 h 4104562"/>
              <a:gd name="connsiteX87" fmla="*/ 838707 w 3287714"/>
              <a:gd name="connsiteY87" fmla="*/ 3474112 h 4104562"/>
              <a:gd name="connsiteX88" fmla="*/ 818885 w 3287714"/>
              <a:gd name="connsiteY88" fmla="*/ 3419207 h 4104562"/>
              <a:gd name="connsiteX89" fmla="*/ 13502 w 3287714"/>
              <a:gd name="connsiteY89" fmla="*/ 905966 h 4104562"/>
              <a:gd name="connsiteX90" fmla="*/ 1702 w 3287714"/>
              <a:gd name="connsiteY90" fmla="*/ 856895 h 4104562"/>
              <a:gd name="connsiteX91" fmla="*/ 0 w 3287714"/>
              <a:gd name="connsiteY91" fmla="*/ 831656 h 4104562"/>
              <a:gd name="connsiteX92" fmla="*/ 1016 w 3287714"/>
              <a:gd name="connsiteY92" fmla="*/ 806012 h 4104562"/>
              <a:gd name="connsiteX93" fmla="*/ 10966 w 3287714"/>
              <a:gd name="connsiteY93" fmla="*/ 753701 h 4104562"/>
              <a:gd name="connsiteX94" fmla="*/ 31072 w 3287714"/>
              <a:gd name="connsiteY94" fmla="*/ 700348 h 4104562"/>
              <a:gd name="connsiteX95" fmla="*/ 60855 w 3287714"/>
              <a:gd name="connsiteY95" fmla="*/ 646338 h 4104562"/>
              <a:gd name="connsiteX96" fmla="*/ 99834 w 3287714"/>
              <a:gd name="connsiteY96" fmla="*/ 592055 h 4104562"/>
              <a:gd name="connsiteX97" fmla="*/ 147531 w 3287714"/>
              <a:gd name="connsiteY97" fmla="*/ 537886 h 4104562"/>
              <a:gd name="connsiteX98" fmla="*/ 174498 w 3287714"/>
              <a:gd name="connsiteY98" fmla="*/ 510964 h 4104562"/>
              <a:gd name="connsiteX99" fmla="*/ 203465 w 3287714"/>
              <a:gd name="connsiteY99" fmla="*/ 484215 h 4104562"/>
              <a:gd name="connsiteX100" fmla="*/ 234372 w 3287714"/>
              <a:gd name="connsiteY100" fmla="*/ 457687 h 4104562"/>
              <a:gd name="connsiteX101" fmla="*/ 267158 w 3287714"/>
              <a:gd name="connsiteY101" fmla="*/ 431428 h 4104562"/>
              <a:gd name="connsiteX102" fmla="*/ 301764 w 3287714"/>
              <a:gd name="connsiteY102" fmla="*/ 405486 h 4104562"/>
              <a:gd name="connsiteX103" fmla="*/ 338130 w 3287714"/>
              <a:gd name="connsiteY103" fmla="*/ 379909 h 4104562"/>
              <a:gd name="connsiteX104" fmla="*/ 376195 w 3287714"/>
              <a:gd name="connsiteY104" fmla="*/ 354745 h 4104562"/>
              <a:gd name="connsiteX105" fmla="*/ 415901 w 3287714"/>
              <a:gd name="connsiteY105" fmla="*/ 330043 h 4104562"/>
              <a:gd name="connsiteX106" fmla="*/ 457186 w 3287714"/>
              <a:gd name="connsiteY106" fmla="*/ 305851 h 4104562"/>
              <a:gd name="connsiteX107" fmla="*/ 499992 w 3287714"/>
              <a:gd name="connsiteY107" fmla="*/ 282216 h 4104562"/>
              <a:gd name="connsiteX108" fmla="*/ 544257 w 3287714"/>
              <a:gd name="connsiteY108" fmla="*/ 259188 h 4104562"/>
              <a:gd name="connsiteX109" fmla="*/ 589923 w 3287714"/>
              <a:gd name="connsiteY109" fmla="*/ 236813 h 4104562"/>
              <a:gd name="connsiteX110" fmla="*/ 636929 w 3287714"/>
              <a:gd name="connsiteY110" fmla="*/ 215141 h 4104562"/>
              <a:gd name="connsiteX111" fmla="*/ 685215 w 3287714"/>
              <a:gd name="connsiteY111" fmla="*/ 194219 h 4104562"/>
              <a:gd name="connsiteX112" fmla="*/ 734721 w 3287714"/>
              <a:gd name="connsiteY112" fmla="*/ 174096 h 4104562"/>
              <a:gd name="connsiteX113" fmla="*/ 785388 w 3287714"/>
              <a:gd name="connsiteY113" fmla="*/ 154819 h 4104562"/>
              <a:gd name="connsiteX114" fmla="*/ 837155 w 3287714"/>
              <a:gd name="connsiteY114" fmla="*/ 136437 h 4104562"/>
              <a:gd name="connsiteX115" fmla="*/ 889963 w 3287714"/>
              <a:gd name="connsiteY115" fmla="*/ 118998 h 4104562"/>
              <a:gd name="connsiteX116" fmla="*/ 943751 w 3287714"/>
              <a:gd name="connsiteY116" fmla="*/ 102550 h 4104562"/>
              <a:gd name="connsiteX117" fmla="*/ 998460 w 3287714"/>
              <a:gd name="connsiteY117" fmla="*/ 87141 h 4104562"/>
              <a:gd name="connsiteX118" fmla="*/ 1054030 w 3287714"/>
              <a:gd name="connsiteY118" fmla="*/ 72819 h 4104562"/>
              <a:gd name="connsiteX119" fmla="*/ 1110400 w 3287714"/>
              <a:gd name="connsiteY119" fmla="*/ 59633 h 4104562"/>
              <a:gd name="connsiteX120" fmla="*/ 1167511 w 3287714"/>
              <a:gd name="connsiteY120" fmla="*/ 47631 h 4104562"/>
              <a:gd name="connsiteX121" fmla="*/ 1225303 w 3287714"/>
              <a:gd name="connsiteY121" fmla="*/ 36861 h 4104562"/>
              <a:gd name="connsiteX122" fmla="*/ 1283716 w 3287714"/>
              <a:gd name="connsiteY122" fmla="*/ 27370 h 4104562"/>
              <a:gd name="connsiteX123" fmla="*/ 1342690 w 3287714"/>
              <a:gd name="connsiteY123" fmla="*/ 19207 h 4104562"/>
              <a:gd name="connsiteX124" fmla="*/ 1402165 w 3287714"/>
              <a:gd name="connsiteY124" fmla="*/ 12421 h 4104562"/>
              <a:gd name="connsiteX125" fmla="*/ 1462081 w 3287714"/>
              <a:gd name="connsiteY125" fmla="*/ 7058 h 4104562"/>
              <a:gd name="connsiteX126" fmla="*/ 1522379 w 3287714"/>
              <a:gd name="connsiteY126" fmla="*/ 3169 h 4104562"/>
              <a:gd name="connsiteX127" fmla="*/ 1582997 w 3287714"/>
              <a:gd name="connsiteY127" fmla="*/ 800 h 410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287714" h="4104562">
                <a:moveTo>
                  <a:pt x="1643852" y="0"/>
                </a:moveTo>
                <a:lnTo>
                  <a:pt x="1704707" y="800"/>
                </a:lnTo>
                <a:lnTo>
                  <a:pt x="1765326" y="3169"/>
                </a:lnTo>
                <a:lnTo>
                  <a:pt x="1825624" y="7058"/>
                </a:lnTo>
                <a:lnTo>
                  <a:pt x="1885541" y="12421"/>
                </a:lnTo>
                <a:lnTo>
                  <a:pt x="1945016" y="19207"/>
                </a:lnTo>
                <a:lnTo>
                  <a:pt x="2003991" y="27370"/>
                </a:lnTo>
                <a:lnTo>
                  <a:pt x="2062404" y="36861"/>
                </a:lnTo>
                <a:lnTo>
                  <a:pt x="2120196" y="47631"/>
                </a:lnTo>
                <a:lnTo>
                  <a:pt x="2177308" y="59633"/>
                </a:lnTo>
                <a:lnTo>
                  <a:pt x="2233679" y="72819"/>
                </a:lnTo>
                <a:lnTo>
                  <a:pt x="2289248" y="87141"/>
                </a:lnTo>
                <a:lnTo>
                  <a:pt x="2343958" y="102550"/>
                </a:lnTo>
                <a:lnTo>
                  <a:pt x="2397746" y="118998"/>
                </a:lnTo>
                <a:lnTo>
                  <a:pt x="2450554" y="136437"/>
                </a:lnTo>
                <a:lnTo>
                  <a:pt x="2502321" y="154819"/>
                </a:lnTo>
                <a:lnTo>
                  <a:pt x="2552988" y="174096"/>
                </a:lnTo>
                <a:lnTo>
                  <a:pt x="2602495" y="194219"/>
                </a:lnTo>
                <a:lnTo>
                  <a:pt x="2650781" y="215141"/>
                </a:lnTo>
                <a:lnTo>
                  <a:pt x="2697787" y="236813"/>
                </a:lnTo>
                <a:lnTo>
                  <a:pt x="2743452" y="259188"/>
                </a:lnTo>
                <a:lnTo>
                  <a:pt x="2787718" y="282216"/>
                </a:lnTo>
                <a:lnTo>
                  <a:pt x="2830523" y="305851"/>
                </a:lnTo>
                <a:lnTo>
                  <a:pt x="2871809" y="330043"/>
                </a:lnTo>
                <a:lnTo>
                  <a:pt x="2911514" y="354745"/>
                </a:lnTo>
                <a:lnTo>
                  <a:pt x="2949580" y="379909"/>
                </a:lnTo>
                <a:lnTo>
                  <a:pt x="2985945" y="405486"/>
                </a:lnTo>
                <a:lnTo>
                  <a:pt x="3020551" y="431428"/>
                </a:lnTo>
                <a:lnTo>
                  <a:pt x="3053338" y="457687"/>
                </a:lnTo>
                <a:lnTo>
                  <a:pt x="3084244" y="484215"/>
                </a:lnTo>
                <a:lnTo>
                  <a:pt x="3113211" y="510964"/>
                </a:lnTo>
                <a:lnTo>
                  <a:pt x="3140179" y="537886"/>
                </a:lnTo>
                <a:lnTo>
                  <a:pt x="3187876" y="592055"/>
                </a:lnTo>
                <a:lnTo>
                  <a:pt x="3226856" y="646338"/>
                </a:lnTo>
                <a:lnTo>
                  <a:pt x="3256639" y="700348"/>
                </a:lnTo>
                <a:lnTo>
                  <a:pt x="3276746" y="753701"/>
                </a:lnTo>
                <a:lnTo>
                  <a:pt x="3286697" y="806012"/>
                </a:lnTo>
                <a:lnTo>
                  <a:pt x="3287714" y="831656"/>
                </a:lnTo>
                <a:lnTo>
                  <a:pt x="3286013" y="856895"/>
                </a:lnTo>
                <a:lnTo>
                  <a:pt x="3274214" y="905966"/>
                </a:lnTo>
                <a:lnTo>
                  <a:pt x="2468818" y="3419207"/>
                </a:lnTo>
                <a:lnTo>
                  <a:pt x="2448998" y="3474112"/>
                </a:lnTo>
                <a:lnTo>
                  <a:pt x="2427841" y="3526810"/>
                </a:lnTo>
                <a:lnTo>
                  <a:pt x="2405356" y="3577290"/>
                </a:lnTo>
                <a:lnTo>
                  <a:pt x="2381554" y="3625541"/>
                </a:lnTo>
                <a:lnTo>
                  <a:pt x="2356443" y="3671550"/>
                </a:lnTo>
                <a:lnTo>
                  <a:pt x="2330035" y="3715307"/>
                </a:lnTo>
                <a:lnTo>
                  <a:pt x="2302339" y="3756800"/>
                </a:lnTo>
                <a:lnTo>
                  <a:pt x="2273363" y="3796017"/>
                </a:lnTo>
                <a:lnTo>
                  <a:pt x="2243119" y="3832947"/>
                </a:lnTo>
                <a:lnTo>
                  <a:pt x="2211616" y="3867578"/>
                </a:lnTo>
                <a:lnTo>
                  <a:pt x="2178863" y="3899898"/>
                </a:lnTo>
                <a:lnTo>
                  <a:pt x="2144871" y="3929897"/>
                </a:lnTo>
                <a:lnTo>
                  <a:pt x="2109649" y="3957562"/>
                </a:lnTo>
                <a:lnTo>
                  <a:pt x="2073207" y="3982882"/>
                </a:lnTo>
                <a:lnTo>
                  <a:pt x="2035555" y="4005845"/>
                </a:lnTo>
                <a:lnTo>
                  <a:pt x="1996702" y="4026441"/>
                </a:lnTo>
                <a:lnTo>
                  <a:pt x="1956658" y="4044656"/>
                </a:lnTo>
                <a:lnTo>
                  <a:pt x="1915433" y="4060480"/>
                </a:lnTo>
                <a:lnTo>
                  <a:pt x="1873037" y="4073902"/>
                </a:lnTo>
                <a:lnTo>
                  <a:pt x="1829479" y="4084909"/>
                </a:lnTo>
                <a:lnTo>
                  <a:pt x="1784769" y="4093490"/>
                </a:lnTo>
                <a:lnTo>
                  <a:pt x="1738917" y="4099634"/>
                </a:lnTo>
                <a:lnTo>
                  <a:pt x="1691933" y="4103329"/>
                </a:lnTo>
                <a:lnTo>
                  <a:pt x="1643852" y="4104562"/>
                </a:lnTo>
                <a:lnTo>
                  <a:pt x="1595772" y="4103329"/>
                </a:lnTo>
                <a:lnTo>
                  <a:pt x="1548789" y="4099634"/>
                </a:lnTo>
                <a:lnTo>
                  <a:pt x="1502938" y="4093490"/>
                </a:lnTo>
                <a:lnTo>
                  <a:pt x="1458230" y="4084909"/>
                </a:lnTo>
                <a:lnTo>
                  <a:pt x="1414673" y="4073902"/>
                </a:lnTo>
                <a:lnTo>
                  <a:pt x="1372277" y="4060480"/>
                </a:lnTo>
                <a:lnTo>
                  <a:pt x="1331053" y="4044656"/>
                </a:lnTo>
                <a:lnTo>
                  <a:pt x="1291010" y="4026441"/>
                </a:lnTo>
                <a:lnTo>
                  <a:pt x="1252157" y="4005845"/>
                </a:lnTo>
                <a:lnTo>
                  <a:pt x="1214505" y="3982882"/>
                </a:lnTo>
                <a:lnTo>
                  <a:pt x="1178063" y="3957562"/>
                </a:lnTo>
                <a:lnTo>
                  <a:pt x="1142841" y="3929897"/>
                </a:lnTo>
                <a:lnTo>
                  <a:pt x="1108849" y="3899898"/>
                </a:lnTo>
                <a:lnTo>
                  <a:pt x="1076096" y="3867578"/>
                </a:lnTo>
                <a:lnTo>
                  <a:pt x="1044593" y="3832947"/>
                </a:lnTo>
                <a:lnTo>
                  <a:pt x="1014348" y="3796017"/>
                </a:lnTo>
                <a:lnTo>
                  <a:pt x="985372" y="3756800"/>
                </a:lnTo>
                <a:lnTo>
                  <a:pt x="957675" y="3715307"/>
                </a:lnTo>
                <a:lnTo>
                  <a:pt x="931266" y="3671550"/>
                </a:lnTo>
                <a:lnTo>
                  <a:pt x="906155" y="3625541"/>
                </a:lnTo>
                <a:lnTo>
                  <a:pt x="882351" y="3577290"/>
                </a:lnTo>
                <a:lnTo>
                  <a:pt x="859865" y="3526810"/>
                </a:lnTo>
                <a:lnTo>
                  <a:pt x="838707" y="3474112"/>
                </a:lnTo>
                <a:lnTo>
                  <a:pt x="818885" y="3419207"/>
                </a:lnTo>
                <a:lnTo>
                  <a:pt x="13502" y="905966"/>
                </a:lnTo>
                <a:lnTo>
                  <a:pt x="1702" y="856895"/>
                </a:lnTo>
                <a:lnTo>
                  <a:pt x="0" y="831656"/>
                </a:lnTo>
                <a:lnTo>
                  <a:pt x="1016" y="806012"/>
                </a:lnTo>
                <a:lnTo>
                  <a:pt x="10966" y="753701"/>
                </a:lnTo>
                <a:lnTo>
                  <a:pt x="31072" y="700348"/>
                </a:lnTo>
                <a:lnTo>
                  <a:pt x="60855" y="646338"/>
                </a:lnTo>
                <a:lnTo>
                  <a:pt x="99834" y="592055"/>
                </a:lnTo>
                <a:lnTo>
                  <a:pt x="147531" y="537886"/>
                </a:lnTo>
                <a:lnTo>
                  <a:pt x="174498" y="510964"/>
                </a:lnTo>
                <a:lnTo>
                  <a:pt x="203465" y="484215"/>
                </a:lnTo>
                <a:lnTo>
                  <a:pt x="234372" y="457687"/>
                </a:lnTo>
                <a:lnTo>
                  <a:pt x="267158" y="431428"/>
                </a:lnTo>
                <a:lnTo>
                  <a:pt x="301764" y="405486"/>
                </a:lnTo>
                <a:lnTo>
                  <a:pt x="338130" y="379909"/>
                </a:lnTo>
                <a:lnTo>
                  <a:pt x="376195" y="354745"/>
                </a:lnTo>
                <a:lnTo>
                  <a:pt x="415901" y="330043"/>
                </a:lnTo>
                <a:lnTo>
                  <a:pt x="457186" y="305851"/>
                </a:lnTo>
                <a:lnTo>
                  <a:pt x="499992" y="282216"/>
                </a:lnTo>
                <a:lnTo>
                  <a:pt x="544257" y="259188"/>
                </a:lnTo>
                <a:lnTo>
                  <a:pt x="589923" y="236813"/>
                </a:lnTo>
                <a:lnTo>
                  <a:pt x="636929" y="215141"/>
                </a:lnTo>
                <a:lnTo>
                  <a:pt x="685215" y="194219"/>
                </a:lnTo>
                <a:lnTo>
                  <a:pt x="734721" y="174096"/>
                </a:lnTo>
                <a:lnTo>
                  <a:pt x="785388" y="154819"/>
                </a:lnTo>
                <a:lnTo>
                  <a:pt x="837155" y="136437"/>
                </a:lnTo>
                <a:lnTo>
                  <a:pt x="889963" y="118998"/>
                </a:lnTo>
                <a:lnTo>
                  <a:pt x="943751" y="102550"/>
                </a:lnTo>
                <a:lnTo>
                  <a:pt x="998460" y="87141"/>
                </a:lnTo>
                <a:lnTo>
                  <a:pt x="1054030" y="72819"/>
                </a:lnTo>
                <a:lnTo>
                  <a:pt x="1110400" y="59633"/>
                </a:lnTo>
                <a:lnTo>
                  <a:pt x="1167511" y="47631"/>
                </a:lnTo>
                <a:lnTo>
                  <a:pt x="1225303" y="36861"/>
                </a:lnTo>
                <a:lnTo>
                  <a:pt x="1283716" y="27370"/>
                </a:lnTo>
                <a:lnTo>
                  <a:pt x="1342690" y="19207"/>
                </a:lnTo>
                <a:lnTo>
                  <a:pt x="1402165" y="12421"/>
                </a:lnTo>
                <a:lnTo>
                  <a:pt x="1462081" y="7058"/>
                </a:lnTo>
                <a:lnTo>
                  <a:pt x="1522379" y="3169"/>
                </a:lnTo>
                <a:lnTo>
                  <a:pt x="1582997" y="800"/>
                </a:lnTo>
                <a:close/>
              </a:path>
            </a:pathLst>
          </a:custGeom>
          <a:solidFill>
            <a:srgbClr val="ADBEF5"/>
          </a:solidFill>
        </p:spPr>
        <p:txBody>
          <a:bodyPr wrap="square">
            <a:noAutofit/>
          </a:bodyPr>
          <a:lstStyle>
            <a:lvl1pPr marL="0" indent="0">
              <a:buFont typeface="Arial" panose="020B0604020202020204" pitchFamily="34" charset="0"/>
              <a:buNone/>
              <a:defRPr/>
            </a:lvl1pPr>
          </a:lstStyle>
          <a:p>
            <a:r>
              <a:rPr lang="en-GB"/>
              <a:t> </a:t>
            </a:r>
          </a:p>
        </p:txBody>
      </p:sp>
      <p:sp>
        <p:nvSpPr>
          <p:cNvPr id="23" name="Picture Placeholder 22">
            <a:extLst>
              <a:ext uri="{FF2B5EF4-FFF2-40B4-BE49-F238E27FC236}">
                <a16:creationId xmlns:a16="http://schemas.microsoft.com/office/drawing/2014/main" id="{3119985E-D6F5-19D5-ED05-C0C57BCC8749}"/>
              </a:ext>
            </a:extLst>
          </p:cNvPr>
          <p:cNvSpPr>
            <a:spLocks noGrp="1"/>
          </p:cNvSpPr>
          <p:nvPr>
            <p:ph type="pic" sz="quarter" idx="23" hasCustomPrompt="1"/>
          </p:nvPr>
        </p:nvSpPr>
        <p:spPr>
          <a:xfrm>
            <a:off x="8215312" y="2090367"/>
            <a:ext cx="3296704" cy="2687498"/>
          </a:xfrm>
          <a:custGeom>
            <a:avLst/>
            <a:gdLst>
              <a:gd name="connsiteX0" fmla="*/ 0 w 3296704"/>
              <a:gd name="connsiteY0" fmla="*/ 0 h 2687498"/>
              <a:gd name="connsiteX1" fmla="*/ 3296704 w 3296704"/>
              <a:gd name="connsiteY1" fmla="*/ 0 h 2687498"/>
              <a:gd name="connsiteX2" fmla="*/ 3296704 w 3296704"/>
              <a:gd name="connsiteY2" fmla="*/ 1724559 h 2687498"/>
              <a:gd name="connsiteX3" fmla="*/ 1648345 w 3296704"/>
              <a:gd name="connsiteY3" fmla="*/ 2687498 h 2687498"/>
              <a:gd name="connsiteX4" fmla="*/ 0 w 3296704"/>
              <a:gd name="connsiteY4" fmla="*/ 1724559 h 268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6704" h="2687498">
                <a:moveTo>
                  <a:pt x="0" y="0"/>
                </a:moveTo>
                <a:lnTo>
                  <a:pt x="3296704" y="0"/>
                </a:lnTo>
                <a:lnTo>
                  <a:pt x="3296704" y="1724559"/>
                </a:lnTo>
                <a:lnTo>
                  <a:pt x="1648345" y="2687498"/>
                </a:lnTo>
                <a:lnTo>
                  <a:pt x="0" y="1724559"/>
                </a:lnTo>
                <a:close/>
              </a:path>
            </a:pathLst>
          </a:custGeom>
          <a:solidFill>
            <a:schemeClr val="accent5"/>
          </a:solid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12FF75A0-981E-6446-9297-DCB231C580DF}"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8" name="Text Placeholder 9">
            <a:extLst>
              <a:ext uri="{FF2B5EF4-FFF2-40B4-BE49-F238E27FC236}">
                <a16:creationId xmlns:a16="http://schemas.microsoft.com/office/drawing/2014/main" id="{578C473A-DAD1-9A05-9EF2-818D488FA808}"/>
              </a:ext>
            </a:extLst>
          </p:cNvPr>
          <p:cNvSpPr>
            <a:spLocks noGrp="1"/>
          </p:cNvSpPr>
          <p:nvPr>
            <p:ph type="body" sz="quarter" idx="13" hasCustomPrompt="1"/>
          </p:nvPr>
        </p:nvSpPr>
        <p:spPr>
          <a:xfrm>
            <a:off x="690893" y="2379583"/>
            <a:ext cx="3266210" cy="1354217"/>
          </a:xfrm>
        </p:spPr>
        <p:txBody>
          <a:bodyPr wrap="square" anchor="ctr">
            <a:spAutoFit/>
          </a:bodyPr>
          <a:lstStyle>
            <a:lvl1pPr marL="0" indent="0" algn="ctr">
              <a:buNone/>
              <a:defRPr lang="en-US" sz="8500" b="1" kern="1200" spc="-270" baseline="0" dirty="0">
                <a:solidFill>
                  <a:schemeClr val="accent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2" name="Title 1">
            <a:extLst>
              <a:ext uri="{FF2B5EF4-FFF2-40B4-BE49-F238E27FC236}">
                <a16:creationId xmlns:a16="http://schemas.microsoft.com/office/drawing/2014/main" id="{9DBD5304-5A6A-FFB3-1A67-89AA5FFB9C7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9" name="Text Placeholder 8">
            <a:extLst>
              <a:ext uri="{FF2B5EF4-FFF2-40B4-BE49-F238E27FC236}">
                <a16:creationId xmlns:a16="http://schemas.microsoft.com/office/drawing/2014/main" id="{F5815A23-9E27-5DBB-1914-29E7C84ECC70}"/>
              </a:ext>
            </a:extLst>
          </p:cNvPr>
          <p:cNvSpPr>
            <a:spLocks noGrp="1"/>
          </p:cNvSpPr>
          <p:nvPr>
            <p:ph type="body" sz="quarter" idx="14"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0" name="Text Placeholder 9">
            <a:extLst>
              <a:ext uri="{FF2B5EF4-FFF2-40B4-BE49-F238E27FC236}">
                <a16:creationId xmlns:a16="http://schemas.microsoft.com/office/drawing/2014/main" id="{57961C50-BD2B-E557-F3ED-8FEE325A2535}"/>
              </a:ext>
            </a:extLst>
          </p:cNvPr>
          <p:cNvSpPr>
            <a:spLocks noGrp="1"/>
          </p:cNvSpPr>
          <p:nvPr>
            <p:ph type="body" sz="quarter" idx="15"/>
          </p:nvPr>
        </p:nvSpPr>
        <p:spPr>
          <a:xfrm>
            <a:off x="685800" y="3657600"/>
            <a:ext cx="3271245" cy="914400"/>
          </a:xfrm>
        </p:spPr>
        <p:txBody>
          <a:bodyPr/>
          <a:lstStyle>
            <a:lvl1pPr marL="0" indent="0" algn="ctr">
              <a:buNone/>
              <a:defRPr sz="1600" b="0" i="0" spc="0">
                <a:solidFill>
                  <a:schemeClr val="tx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7" name="Text Placeholder 9">
            <a:extLst>
              <a:ext uri="{FF2B5EF4-FFF2-40B4-BE49-F238E27FC236}">
                <a16:creationId xmlns:a16="http://schemas.microsoft.com/office/drawing/2014/main" id="{5612B3CD-4D51-E03E-6D59-AA8588FBB6B3}"/>
              </a:ext>
            </a:extLst>
          </p:cNvPr>
          <p:cNvSpPr>
            <a:spLocks noGrp="1"/>
          </p:cNvSpPr>
          <p:nvPr>
            <p:ph type="body" sz="quarter" idx="16" hasCustomPrompt="1"/>
          </p:nvPr>
        </p:nvSpPr>
        <p:spPr>
          <a:xfrm>
            <a:off x="4427108" y="2374427"/>
            <a:ext cx="3303587" cy="1354217"/>
          </a:xfrm>
        </p:spPr>
        <p:txBody>
          <a:bodyPr wrap="square" anchor="ctr">
            <a:spAutoFit/>
          </a:bodyPr>
          <a:lstStyle>
            <a:lvl1pPr marL="0" indent="0" algn="ctr">
              <a:buNone/>
              <a:defRPr lang="en-US" sz="8500" b="1" kern="1200" spc="-270" baseline="0" dirty="0">
                <a:solidFill>
                  <a:schemeClr val="accent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1" name="Text Placeholder 9">
            <a:extLst>
              <a:ext uri="{FF2B5EF4-FFF2-40B4-BE49-F238E27FC236}">
                <a16:creationId xmlns:a16="http://schemas.microsoft.com/office/drawing/2014/main" id="{12B34FF8-C648-6F3B-7E37-84D4759F1965}"/>
              </a:ext>
            </a:extLst>
          </p:cNvPr>
          <p:cNvSpPr>
            <a:spLocks noGrp="1"/>
          </p:cNvSpPr>
          <p:nvPr>
            <p:ph type="body" sz="quarter" idx="17"/>
          </p:nvPr>
        </p:nvSpPr>
        <p:spPr>
          <a:xfrm>
            <a:off x="4424561" y="3652444"/>
            <a:ext cx="3308680" cy="914400"/>
          </a:xfrm>
        </p:spPr>
        <p:txBody>
          <a:bodyPr/>
          <a:lstStyle>
            <a:lvl1pPr marL="0" indent="0" algn="ctr">
              <a:buNone/>
              <a:defRPr sz="1600" b="0" i="0" spc="0">
                <a:solidFill>
                  <a:schemeClr val="tx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2" name="Text Placeholder 9">
            <a:extLst>
              <a:ext uri="{FF2B5EF4-FFF2-40B4-BE49-F238E27FC236}">
                <a16:creationId xmlns:a16="http://schemas.microsoft.com/office/drawing/2014/main" id="{4A7F7139-EEF3-D237-A831-705A26FF1B2F}"/>
              </a:ext>
            </a:extLst>
          </p:cNvPr>
          <p:cNvSpPr>
            <a:spLocks noGrp="1"/>
          </p:cNvSpPr>
          <p:nvPr>
            <p:ph type="body" sz="quarter" idx="18" hasCustomPrompt="1"/>
          </p:nvPr>
        </p:nvSpPr>
        <p:spPr>
          <a:xfrm>
            <a:off x="8215311" y="2379583"/>
            <a:ext cx="3288198" cy="1354217"/>
          </a:xfrm>
        </p:spPr>
        <p:txBody>
          <a:bodyPr wrap="square" anchor="ctr">
            <a:spAutoFit/>
          </a:bodyPr>
          <a:lstStyle>
            <a:lvl1pPr marL="0" indent="0" algn="ctr">
              <a:buNone/>
              <a:defRPr lang="en-US" sz="8500" b="1" kern="1200" spc="-270" baseline="0" dirty="0">
                <a:solidFill>
                  <a:schemeClr val="accent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5" name="Text Placeholder 9">
            <a:extLst>
              <a:ext uri="{FF2B5EF4-FFF2-40B4-BE49-F238E27FC236}">
                <a16:creationId xmlns:a16="http://schemas.microsoft.com/office/drawing/2014/main" id="{F62EDB83-B8F2-9516-7DEA-E2D9D884306B}"/>
              </a:ext>
            </a:extLst>
          </p:cNvPr>
          <p:cNvSpPr>
            <a:spLocks noGrp="1"/>
          </p:cNvSpPr>
          <p:nvPr>
            <p:ph type="body" sz="quarter" idx="19"/>
          </p:nvPr>
        </p:nvSpPr>
        <p:spPr>
          <a:xfrm>
            <a:off x="8210242" y="3657600"/>
            <a:ext cx="3293267" cy="914400"/>
          </a:xfrm>
        </p:spPr>
        <p:txBody>
          <a:bodyPr/>
          <a:lstStyle>
            <a:lvl1pPr marL="0" indent="0" algn="ctr">
              <a:buNone/>
              <a:defRPr sz="1600" b="0" i="0" spc="0">
                <a:solidFill>
                  <a:schemeClr val="tx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3" name="Text Placeholder 8">
            <a:extLst>
              <a:ext uri="{FF2B5EF4-FFF2-40B4-BE49-F238E27FC236}">
                <a16:creationId xmlns:a16="http://schemas.microsoft.com/office/drawing/2014/main" id="{9A8138F8-B3E6-CA03-EE6C-64546E85BB14}"/>
              </a:ext>
            </a:extLst>
          </p:cNvPr>
          <p:cNvSpPr>
            <a:spLocks noGrp="1"/>
          </p:cNvSpPr>
          <p:nvPr>
            <p:ph type="body" sz="quarter" idx="20"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3950462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Key Stats Shapes">
    <p:bg>
      <p:bgPr>
        <a:solidFill>
          <a:srgbClr val="E3DFD0"/>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EABA8C0C-3B3B-C460-5CA8-8CDFD48556F5}"/>
              </a:ext>
            </a:extLst>
          </p:cNvPr>
          <p:cNvSpPr>
            <a:spLocks noGrp="1"/>
          </p:cNvSpPr>
          <p:nvPr>
            <p:ph type="pic" sz="quarter" idx="25" hasCustomPrompt="1"/>
          </p:nvPr>
        </p:nvSpPr>
        <p:spPr>
          <a:xfrm>
            <a:off x="444506" y="3154498"/>
            <a:ext cx="3296704" cy="2687498"/>
          </a:xfrm>
          <a:custGeom>
            <a:avLst/>
            <a:gdLst>
              <a:gd name="connsiteX0" fmla="*/ 0 w 3296704"/>
              <a:gd name="connsiteY0" fmla="*/ 0 h 2687498"/>
              <a:gd name="connsiteX1" fmla="*/ 1279258 w 3296704"/>
              <a:gd name="connsiteY1" fmla="*/ 0 h 2687498"/>
              <a:gd name="connsiteX2" fmla="*/ 1648345 w 3296704"/>
              <a:gd name="connsiteY2" fmla="*/ 133985 h 2687498"/>
              <a:gd name="connsiteX3" fmla="*/ 2017433 w 3296704"/>
              <a:gd name="connsiteY3" fmla="*/ 0 h 2687498"/>
              <a:gd name="connsiteX4" fmla="*/ 3296704 w 3296704"/>
              <a:gd name="connsiteY4" fmla="*/ 0 h 2687498"/>
              <a:gd name="connsiteX5" fmla="*/ 3296704 w 3296704"/>
              <a:gd name="connsiteY5" fmla="*/ 2534857 h 2687498"/>
              <a:gd name="connsiteX6" fmla="*/ 2067598 w 3296704"/>
              <a:gd name="connsiteY6" fmla="*/ 2534857 h 2687498"/>
              <a:gd name="connsiteX7" fmla="*/ 1648345 w 3296704"/>
              <a:gd name="connsiteY7" fmla="*/ 2687498 h 2687498"/>
              <a:gd name="connsiteX8" fmla="*/ 1229093 w 3296704"/>
              <a:gd name="connsiteY8" fmla="*/ 2535200 h 2687498"/>
              <a:gd name="connsiteX9" fmla="*/ 0 w 3296704"/>
              <a:gd name="connsiteY9" fmla="*/ 2535200 h 268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6704" h="2687498">
                <a:moveTo>
                  <a:pt x="0" y="0"/>
                </a:moveTo>
                <a:lnTo>
                  <a:pt x="1279258" y="0"/>
                </a:lnTo>
                <a:lnTo>
                  <a:pt x="1648345" y="133985"/>
                </a:lnTo>
                <a:lnTo>
                  <a:pt x="2017433" y="0"/>
                </a:lnTo>
                <a:lnTo>
                  <a:pt x="3296704" y="0"/>
                </a:lnTo>
                <a:lnTo>
                  <a:pt x="3296704" y="2534857"/>
                </a:lnTo>
                <a:lnTo>
                  <a:pt x="2067598" y="2534857"/>
                </a:lnTo>
                <a:lnTo>
                  <a:pt x="1648345" y="2687498"/>
                </a:lnTo>
                <a:lnTo>
                  <a:pt x="1229093" y="2535200"/>
                </a:lnTo>
                <a:lnTo>
                  <a:pt x="0" y="2535200"/>
                </a:lnTo>
                <a:close/>
              </a:path>
            </a:pathLst>
          </a:custGeom>
          <a:solidFill>
            <a:schemeClr val="accent6"/>
          </a:solidFill>
        </p:spPr>
        <p:txBody>
          <a:bodyPr wrap="square">
            <a:noAutofit/>
          </a:bodyPr>
          <a:lstStyle>
            <a:lvl1pPr marL="0" indent="0">
              <a:buNone/>
              <a:defRPr/>
            </a:lvl1pPr>
          </a:lstStyle>
          <a:p>
            <a:r>
              <a:rPr lang="en-GB"/>
              <a:t> </a:t>
            </a:r>
          </a:p>
        </p:txBody>
      </p:sp>
      <p:sp>
        <p:nvSpPr>
          <p:cNvPr id="25" name="Picture Placeholder 24">
            <a:extLst>
              <a:ext uri="{FF2B5EF4-FFF2-40B4-BE49-F238E27FC236}">
                <a16:creationId xmlns:a16="http://schemas.microsoft.com/office/drawing/2014/main" id="{672027D8-BF62-1DCE-736E-F5B876B3D161}"/>
              </a:ext>
            </a:extLst>
          </p:cNvPr>
          <p:cNvSpPr>
            <a:spLocks noGrp="1"/>
          </p:cNvSpPr>
          <p:nvPr>
            <p:ph type="pic" sz="quarter" idx="23" hasCustomPrompt="1"/>
          </p:nvPr>
        </p:nvSpPr>
        <p:spPr>
          <a:xfrm>
            <a:off x="7984735" y="838722"/>
            <a:ext cx="3762564" cy="3860143"/>
          </a:xfrm>
          <a:custGeom>
            <a:avLst/>
            <a:gdLst>
              <a:gd name="connsiteX0" fmla="*/ 2146903 w 3762564"/>
              <a:gd name="connsiteY0" fmla="*/ 0 h 3860143"/>
              <a:gd name="connsiteX1" fmla="*/ 2186327 w 3762564"/>
              <a:gd name="connsiteY1" fmla="*/ 495 h 3860143"/>
              <a:gd name="connsiteX2" fmla="*/ 2224383 w 3762564"/>
              <a:gd name="connsiteY2" fmla="*/ 2457 h 3860143"/>
              <a:gd name="connsiteX3" fmla="*/ 2296075 w 3762564"/>
              <a:gd name="connsiteY3" fmla="*/ 10797 h 3860143"/>
              <a:gd name="connsiteX4" fmla="*/ 2361364 w 3762564"/>
              <a:gd name="connsiteY4" fmla="*/ 25054 h 3860143"/>
              <a:gd name="connsiteX5" fmla="*/ 2419637 w 3762564"/>
              <a:gd name="connsiteY5" fmla="*/ 45262 h 3860143"/>
              <a:gd name="connsiteX6" fmla="*/ 2470279 w 3762564"/>
              <a:gd name="connsiteY6" fmla="*/ 71457 h 3860143"/>
              <a:gd name="connsiteX7" fmla="*/ 2512676 w 3762564"/>
              <a:gd name="connsiteY7" fmla="*/ 103673 h 3860143"/>
              <a:gd name="connsiteX8" fmla="*/ 2546214 w 3762564"/>
              <a:gd name="connsiteY8" fmla="*/ 141945 h 3860143"/>
              <a:gd name="connsiteX9" fmla="*/ 2570280 w 3762564"/>
              <a:gd name="connsiteY9" fmla="*/ 186306 h 3860143"/>
              <a:gd name="connsiteX10" fmla="*/ 3653450 w 3762564"/>
              <a:gd name="connsiteY10" fmla="*/ 2592918 h 3860143"/>
              <a:gd name="connsiteX11" fmla="*/ 3675458 w 3762564"/>
              <a:gd name="connsiteY11" fmla="*/ 2646983 h 3860143"/>
              <a:gd name="connsiteX12" fmla="*/ 3694996 w 3762564"/>
              <a:gd name="connsiteY12" fmla="*/ 2700303 h 3860143"/>
              <a:gd name="connsiteX13" fmla="*/ 3712063 w 3762564"/>
              <a:gd name="connsiteY13" fmla="*/ 2752863 h 3860143"/>
              <a:gd name="connsiteX14" fmla="*/ 3726660 w 3762564"/>
              <a:gd name="connsiteY14" fmla="*/ 2804647 h 3860143"/>
              <a:gd name="connsiteX15" fmla="*/ 3738786 w 3762564"/>
              <a:gd name="connsiteY15" fmla="*/ 2855641 h 3860143"/>
              <a:gd name="connsiteX16" fmla="*/ 3748439 w 3762564"/>
              <a:gd name="connsiteY16" fmla="*/ 2905830 h 3860143"/>
              <a:gd name="connsiteX17" fmla="*/ 3755621 w 3762564"/>
              <a:gd name="connsiteY17" fmla="*/ 2955198 h 3860143"/>
              <a:gd name="connsiteX18" fmla="*/ 3760329 w 3762564"/>
              <a:gd name="connsiteY18" fmla="*/ 3003731 h 3860143"/>
              <a:gd name="connsiteX19" fmla="*/ 3762564 w 3762564"/>
              <a:gd name="connsiteY19" fmla="*/ 3051413 h 3860143"/>
              <a:gd name="connsiteX20" fmla="*/ 3762325 w 3762564"/>
              <a:gd name="connsiteY20" fmla="*/ 3098229 h 3860143"/>
              <a:gd name="connsiteX21" fmla="*/ 3759612 w 3762564"/>
              <a:gd name="connsiteY21" fmla="*/ 3144164 h 3860143"/>
              <a:gd name="connsiteX22" fmla="*/ 3754425 w 3762564"/>
              <a:gd name="connsiteY22" fmla="*/ 3189202 h 3860143"/>
              <a:gd name="connsiteX23" fmla="*/ 3746761 w 3762564"/>
              <a:gd name="connsiteY23" fmla="*/ 3233330 h 3860143"/>
              <a:gd name="connsiteX24" fmla="*/ 3736622 w 3762564"/>
              <a:gd name="connsiteY24" fmla="*/ 3276531 h 3860143"/>
              <a:gd name="connsiteX25" fmla="*/ 3724007 w 3762564"/>
              <a:gd name="connsiteY25" fmla="*/ 3318791 h 3860143"/>
              <a:gd name="connsiteX26" fmla="*/ 3708915 w 3762564"/>
              <a:gd name="connsiteY26" fmla="*/ 3360094 h 3860143"/>
              <a:gd name="connsiteX27" fmla="*/ 3691346 w 3762564"/>
              <a:gd name="connsiteY27" fmla="*/ 3400426 h 3860143"/>
              <a:gd name="connsiteX28" fmla="*/ 3671299 w 3762564"/>
              <a:gd name="connsiteY28" fmla="*/ 3439771 h 3860143"/>
              <a:gd name="connsiteX29" fmla="*/ 3648773 w 3762564"/>
              <a:gd name="connsiteY29" fmla="*/ 3478114 h 3860143"/>
              <a:gd name="connsiteX30" fmla="*/ 3623769 w 3762564"/>
              <a:gd name="connsiteY30" fmla="*/ 3515439 h 3860143"/>
              <a:gd name="connsiteX31" fmla="*/ 3596286 w 3762564"/>
              <a:gd name="connsiteY31" fmla="*/ 3551733 h 3860143"/>
              <a:gd name="connsiteX32" fmla="*/ 3566322 w 3762564"/>
              <a:gd name="connsiteY32" fmla="*/ 3586979 h 3860143"/>
              <a:gd name="connsiteX33" fmla="*/ 3533879 w 3762564"/>
              <a:gd name="connsiteY33" fmla="*/ 3621164 h 3860143"/>
              <a:gd name="connsiteX34" fmla="*/ 3498954 w 3762564"/>
              <a:gd name="connsiteY34" fmla="*/ 3654270 h 3860143"/>
              <a:gd name="connsiteX35" fmla="*/ 3462417 w 3762564"/>
              <a:gd name="connsiteY35" fmla="*/ 3685504 h 3860143"/>
              <a:gd name="connsiteX36" fmla="*/ 3425029 w 3762564"/>
              <a:gd name="connsiteY36" fmla="*/ 3714197 h 3860143"/>
              <a:gd name="connsiteX37" fmla="*/ 3386844 w 3762564"/>
              <a:gd name="connsiteY37" fmla="*/ 3740312 h 3860143"/>
              <a:gd name="connsiteX38" fmla="*/ 3347876 w 3762564"/>
              <a:gd name="connsiteY38" fmla="*/ 3763851 h 3860143"/>
              <a:gd name="connsiteX39" fmla="*/ 3308142 w 3762564"/>
              <a:gd name="connsiteY39" fmla="*/ 3784816 h 3860143"/>
              <a:gd name="connsiteX40" fmla="*/ 3267655 w 3762564"/>
              <a:gd name="connsiteY40" fmla="*/ 3803211 h 3860143"/>
              <a:gd name="connsiteX41" fmla="*/ 3226431 w 3762564"/>
              <a:gd name="connsiteY41" fmla="*/ 3819036 h 3860143"/>
              <a:gd name="connsiteX42" fmla="*/ 3184484 w 3762564"/>
              <a:gd name="connsiteY42" fmla="*/ 3832293 h 3860143"/>
              <a:gd name="connsiteX43" fmla="*/ 3141830 w 3762564"/>
              <a:gd name="connsiteY43" fmla="*/ 3842985 h 3860143"/>
              <a:gd name="connsiteX44" fmla="*/ 3098484 w 3762564"/>
              <a:gd name="connsiteY44" fmla="*/ 3851114 h 3860143"/>
              <a:gd name="connsiteX45" fmla="*/ 3054460 w 3762564"/>
              <a:gd name="connsiteY45" fmla="*/ 3856682 h 3860143"/>
              <a:gd name="connsiteX46" fmla="*/ 3009774 w 3762564"/>
              <a:gd name="connsiteY46" fmla="*/ 3859691 h 3860143"/>
              <a:gd name="connsiteX47" fmla="*/ 2964441 w 3762564"/>
              <a:gd name="connsiteY47" fmla="*/ 3860143 h 3860143"/>
              <a:gd name="connsiteX48" fmla="*/ 2918475 w 3762564"/>
              <a:gd name="connsiteY48" fmla="*/ 3858040 h 3860143"/>
              <a:gd name="connsiteX49" fmla="*/ 2871891 w 3762564"/>
              <a:gd name="connsiteY49" fmla="*/ 3853384 h 3860143"/>
              <a:gd name="connsiteX50" fmla="*/ 2824704 w 3762564"/>
              <a:gd name="connsiteY50" fmla="*/ 3846177 h 3860143"/>
              <a:gd name="connsiteX51" fmla="*/ 2776930 w 3762564"/>
              <a:gd name="connsiteY51" fmla="*/ 3836421 h 3860143"/>
              <a:gd name="connsiteX52" fmla="*/ 2728584 w 3762564"/>
              <a:gd name="connsiteY52" fmla="*/ 3824119 h 3860143"/>
              <a:gd name="connsiteX53" fmla="*/ 2679679 w 3762564"/>
              <a:gd name="connsiteY53" fmla="*/ 3809273 h 3860143"/>
              <a:gd name="connsiteX54" fmla="*/ 2630232 w 3762564"/>
              <a:gd name="connsiteY54" fmla="*/ 3791883 h 3860143"/>
              <a:gd name="connsiteX55" fmla="*/ 2580257 w 3762564"/>
              <a:gd name="connsiteY55" fmla="*/ 3771953 h 3860143"/>
              <a:gd name="connsiteX56" fmla="*/ 2529770 w 3762564"/>
              <a:gd name="connsiteY56" fmla="*/ 3749485 h 3860143"/>
              <a:gd name="connsiteX57" fmla="*/ 2478784 w 3762564"/>
              <a:gd name="connsiteY57" fmla="*/ 3724481 h 3860143"/>
              <a:gd name="connsiteX58" fmla="*/ 2427316 w 3762564"/>
              <a:gd name="connsiteY58" fmla="*/ 3696942 h 3860143"/>
              <a:gd name="connsiteX59" fmla="*/ 147106 w 3762564"/>
              <a:gd name="connsiteY59" fmla="*/ 2368154 h 3860143"/>
              <a:gd name="connsiteX60" fmla="*/ 105501 w 3762564"/>
              <a:gd name="connsiteY60" fmla="*/ 2339582 h 3860143"/>
              <a:gd name="connsiteX61" fmla="*/ 70944 w 3762564"/>
              <a:gd name="connsiteY61" fmla="*/ 2302226 h 3860143"/>
              <a:gd name="connsiteX62" fmla="*/ 43335 w 3762564"/>
              <a:gd name="connsiteY62" fmla="*/ 2256692 h 3860143"/>
              <a:gd name="connsiteX63" fmla="*/ 22576 w 3762564"/>
              <a:gd name="connsiteY63" fmla="*/ 2203589 h 3860143"/>
              <a:gd name="connsiteX64" fmla="*/ 8568 w 3762564"/>
              <a:gd name="connsiteY64" fmla="*/ 2143523 h 3860143"/>
              <a:gd name="connsiteX65" fmla="*/ 1213 w 3762564"/>
              <a:gd name="connsiteY65" fmla="*/ 2077101 h 3860143"/>
              <a:gd name="connsiteX66" fmla="*/ 0 w 3762564"/>
              <a:gd name="connsiteY66" fmla="*/ 2041696 h 3860143"/>
              <a:gd name="connsiteX67" fmla="*/ 412 w 3762564"/>
              <a:gd name="connsiteY67" fmla="*/ 2004930 h 3860143"/>
              <a:gd name="connsiteX68" fmla="*/ 2438 w 3762564"/>
              <a:gd name="connsiteY68" fmla="*/ 1966878 h 3860143"/>
              <a:gd name="connsiteX69" fmla="*/ 6066 w 3762564"/>
              <a:gd name="connsiteY69" fmla="*/ 1927617 h 3860143"/>
              <a:gd name="connsiteX70" fmla="*/ 11283 w 3762564"/>
              <a:gd name="connsiteY70" fmla="*/ 1887222 h 3860143"/>
              <a:gd name="connsiteX71" fmla="*/ 18077 w 3762564"/>
              <a:gd name="connsiteY71" fmla="*/ 1845769 h 3860143"/>
              <a:gd name="connsiteX72" fmla="*/ 26436 w 3762564"/>
              <a:gd name="connsiteY72" fmla="*/ 1803334 h 3860143"/>
              <a:gd name="connsiteX73" fmla="*/ 36346 w 3762564"/>
              <a:gd name="connsiteY73" fmla="*/ 1759993 h 3860143"/>
              <a:gd name="connsiteX74" fmla="*/ 47797 w 3762564"/>
              <a:gd name="connsiteY74" fmla="*/ 1715822 h 3860143"/>
              <a:gd name="connsiteX75" fmla="*/ 60775 w 3762564"/>
              <a:gd name="connsiteY75" fmla="*/ 1670897 h 3860143"/>
              <a:gd name="connsiteX76" fmla="*/ 75268 w 3762564"/>
              <a:gd name="connsiteY76" fmla="*/ 1625293 h 3860143"/>
              <a:gd name="connsiteX77" fmla="*/ 91264 w 3762564"/>
              <a:gd name="connsiteY77" fmla="*/ 1579087 h 3860143"/>
              <a:gd name="connsiteX78" fmla="*/ 108750 w 3762564"/>
              <a:gd name="connsiteY78" fmla="*/ 1532354 h 3860143"/>
              <a:gd name="connsiteX79" fmla="*/ 127715 w 3762564"/>
              <a:gd name="connsiteY79" fmla="*/ 1485170 h 3860143"/>
              <a:gd name="connsiteX80" fmla="*/ 148146 w 3762564"/>
              <a:gd name="connsiteY80" fmla="*/ 1437611 h 3860143"/>
              <a:gd name="connsiteX81" fmla="*/ 170030 w 3762564"/>
              <a:gd name="connsiteY81" fmla="*/ 1389753 h 3860143"/>
              <a:gd name="connsiteX82" fmla="*/ 193355 w 3762564"/>
              <a:gd name="connsiteY82" fmla="*/ 1341672 h 3860143"/>
              <a:gd name="connsiteX83" fmla="*/ 218109 w 3762564"/>
              <a:gd name="connsiteY83" fmla="*/ 1293444 h 3860143"/>
              <a:gd name="connsiteX84" fmla="*/ 244280 w 3762564"/>
              <a:gd name="connsiteY84" fmla="*/ 1245144 h 3860143"/>
              <a:gd name="connsiteX85" fmla="*/ 271855 w 3762564"/>
              <a:gd name="connsiteY85" fmla="*/ 1196849 h 3860143"/>
              <a:gd name="connsiteX86" fmla="*/ 300822 w 3762564"/>
              <a:gd name="connsiteY86" fmla="*/ 1148635 h 3860143"/>
              <a:gd name="connsiteX87" fmla="*/ 331168 w 3762564"/>
              <a:gd name="connsiteY87" fmla="*/ 1100576 h 3860143"/>
              <a:gd name="connsiteX88" fmla="*/ 362882 w 3762564"/>
              <a:gd name="connsiteY88" fmla="*/ 1052750 h 3860143"/>
              <a:gd name="connsiteX89" fmla="*/ 395950 w 3762564"/>
              <a:gd name="connsiteY89" fmla="*/ 1005231 h 3860143"/>
              <a:gd name="connsiteX90" fmla="*/ 430361 w 3762564"/>
              <a:gd name="connsiteY90" fmla="*/ 958097 h 3860143"/>
              <a:gd name="connsiteX91" fmla="*/ 466103 w 3762564"/>
              <a:gd name="connsiteY91" fmla="*/ 911422 h 3860143"/>
              <a:gd name="connsiteX92" fmla="*/ 503162 w 3762564"/>
              <a:gd name="connsiteY92" fmla="*/ 865283 h 3860143"/>
              <a:gd name="connsiteX93" fmla="*/ 541527 w 3762564"/>
              <a:gd name="connsiteY93" fmla="*/ 819755 h 3860143"/>
              <a:gd name="connsiteX94" fmla="*/ 581185 w 3762564"/>
              <a:gd name="connsiteY94" fmla="*/ 774915 h 3860143"/>
              <a:gd name="connsiteX95" fmla="*/ 622124 w 3762564"/>
              <a:gd name="connsiteY95" fmla="*/ 730838 h 3860143"/>
              <a:gd name="connsiteX96" fmla="*/ 664331 w 3762564"/>
              <a:gd name="connsiteY96" fmla="*/ 687600 h 3860143"/>
              <a:gd name="connsiteX97" fmla="*/ 707795 w 3762564"/>
              <a:gd name="connsiteY97" fmla="*/ 645278 h 3860143"/>
              <a:gd name="connsiteX98" fmla="*/ 752502 w 3762564"/>
              <a:gd name="connsiteY98" fmla="*/ 603946 h 3860143"/>
              <a:gd name="connsiteX99" fmla="*/ 798242 w 3762564"/>
              <a:gd name="connsiteY99" fmla="*/ 563842 h 3860143"/>
              <a:gd name="connsiteX100" fmla="*/ 844876 w 3762564"/>
              <a:gd name="connsiteY100" fmla="*/ 525040 h 3860143"/>
              <a:gd name="connsiteX101" fmla="*/ 892288 w 3762564"/>
              <a:gd name="connsiteY101" fmla="*/ 487584 h 3860143"/>
              <a:gd name="connsiteX102" fmla="*/ 940402 w 3762564"/>
              <a:gd name="connsiteY102" fmla="*/ 451477 h 3860143"/>
              <a:gd name="connsiteX103" fmla="*/ 989142 w 3762564"/>
              <a:gd name="connsiteY103" fmla="*/ 416723 h 3860143"/>
              <a:gd name="connsiteX104" fmla="*/ 1038430 w 3762564"/>
              <a:gd name="connsiteY104" fmla="*/ 383328 h 3860143"/>
              <a:gd name="connsiteX105" fmla="*/ 1088189 w 3762564"/>
              <a:gd name="connsiteY105" fmla="*/ 351295 h 3860143"/>
              <a:gd name="connsiteX106" fmla="*/ 1138344 w 3762564"/>
              <a:gd name="connsiteY106" fmla="*/ 320628 h 3860143"/>
              <a:gd name="connsiteX107" fmla="*/ 1188817 w 3762564"/>
              <a:gd name="connsiteY107" fmla="*/ 291333 h 3860143"/>
              <a:gd name="connsiteX108" fmla="*/ 1239531 w 3762564"/>
              <a:gd name="connsiteY108" fmla="*/ 263413 h 3860143"/>
              <a:gd name="connsiteX109" fmla="*/ 1290411 w 3762564"/>
              <a:gd name="connsiteY109" fmla="*/ 236872 h 3860143"/>
              <a:gd name="connsiteX110" fmla="*/ 1341378 w 3762564"/>
              <a:gd name="connsiteY110" fmla="*/ 211716 h 3860143"/>
              <a:gd name="connsiteX111" fmla="*/ 1392356 w 3762564"/>
              <a:gd name="connsiteY111" fmla="*/ 187947 h 3860143"/>
              <a:gd name="connsiteX112" fmla="*/ 1443269 w 3762564"/>
              <a:gd name="connsiteY112" fmla="*/ 165572 h 3860143"/>
              <a:gd name="connsiteX113" fmla="*/ 1494039 w 3762564"/>
              <a:gd name="connsiteY113" fmla="*/ 144593 h 3860143"/>
              <a:gd name="connsiteX114" fmla="*/ 1544591 w 3762564"/>
              <a:gd name="connsiteY114" fmla="*/ 125016 h 3860143"/>
              <a:gd name="connsiteX115" fmla="*/ 1594846 w 3762564"/>
              <a:gd name="connsiteY115" fmla="*/ 106844 h 3860143"/>
              <a:gd name="connsiteX116" fmla="*/ 1644729 w 3762564"/>
              <a:gd name="connsiteY116" fmla="*/ 90082 h 3860143"/>
              <a:gd name="connsiteX117" fmla="*/ 1694163 w 3762564"/>
              <a:gd name="connsiteY117" fmla="*/ 74735 h 3860143"/>
              <a:gd name="connsiteX118" fmla="*/ 1743071 w 3762564"/>
              <a:gd name="connsiteY118" fmla="*/ 60806 h 3860143"/>
              <a:gd name="connsiteX119" fmla="*/ 1791377 w 3762564"/>
              <a:gd name="connsiteY119" fmla="*/ 48300 h 3860143"/>
              <a:gd name="connsiteX120" fmla="*/ 1839001 w 3762564"/>
              <a:gd name="connsiteY120" fmla="*/ 37222 h 3860143"/>
              <a:gd name="connsiteX121" fmla="*/ 1885871 w 3762564"/>
              <a:gd name="connsiteY121" fmla="*/ 27575 h 3860143"/>
              <a:gd name="connsiteX122" fmla="*/ 1931907 w 3762564"/>
              <a:gd name="connsiteY122" fmla="*/ 19364 h 3860143"/>
              <a:gd name="connsiteX123" fmla="*/ 1977033 w 3762564"/>
              <a:gd name="connsiteY123" fmla="*/ 12593 h 3860143"/>
              <a:gd name="connsiteX124" fmla="*/ 2021171 w 3762564"/>
              <a:gd name="connsiteY124" fmla="*/ 7267 h 3860143"/>
              <a:gd name="connsiteX125" fmla="*/ 2064247 w 3762564"/>
              <a:gd name="connsiteY125" fmla="*/ 3390 h 3860143"/>
              <a:gd name="connsiteX126" fmla="*/ 2106183 w 3762564"/>
              <a:gd name="connsiteY126" fmla="*/ 966 h 386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762564" h="3860143">
                <a:moveTo>
                  <a:pt x="2146903" y="0"/>
                </a:moveTo>
                <a:lnTo>
                  <a:pt x="2186327" y="495"/>
                </a:lnTo>
                <a:lnTo>
                  <a:pt x="2224383" y="2457"/>
                </a:lnTo>
                <a:lnTo>
                  <a:pt x="2296075" y="10797"/>
                </a:lnTo>
                <a:lnTo>
                  <a:pt x="2361364" y="25054"/>
                </a:lnTo>
                <a:lnTo>
                  <a:pt x="2419637" y="45262"/>
                </a:lnTo>
                <a:lnTo>
                  <a:pt x="2470279" y="71457"/>
                </a:lnTo>
                <a:lnTo>
                  <a:pt x="2512676" y="103673"/>
                </a:lnTo>
                <a:lnTo>
                  <a:pt x="2546214" y="141945"/>
                </a:lnTo>
                <a:lnTo>
                  <a:pt x="2570280" y="186306"/>
                </a:lnTo>
                <a:lnTo>
                  <a:pt x="3653450" y="2592918"/>
                </a:lnTo>
                <a:lnTo>
                  <a:pt x="3675458" y="2646983"/>
                </a:lnTo>
                <a:lnTo>
                  <a:pt x="3694996" y="2700303"/>
                </a:lnTo>
                <a:lnTo>
                  <a:pt x="3712063" y="2752863"/>
                </a:lnTo>
                <a:lnTo>
                  <a:pt x="3726660" y="2804647"/>
                </a:lnTo>
                <a:lnTo>
                  <a:pt x="3738786" y="2855641"/>
                </a:lnTo>
                <a:lnTo>
                  <a:pt x="3748439" y="2905830"/>
                </a:lnTo>
                <a:lnTo>
                  <a:pt x="3755621" y="2955198"/>
                </a:lnTo>
                <a:lnTo>
                  <a:pt x="3760329" y="3003731"/>
                </a:lnTo>
                <a:lnTo>
                  <a:pt x="3762564" y="3051413"/>
                </a:lnTo>
                <a:lnTo>
                  <a:pt x="3762325" y="3098229"/>
                </a:lnTo>
                <a:lnTo>
                  <a:pt x="3759612" y="3144164"/>
                </a:lnTo>
                <a:lnTo>
                  <a:pt x="3754425" y="3189202"/>
                </a:lnTo>
                <a:lnTo>
                  <a:pt x="3746761" y="3233330"/>
                </a:lnTo>
                <a:lnTo>
                  <a:pt x="3736622" y="3276531"/>
                </a:lnTo>
                <a:lnTo>
                  <a:pt x="3724007" y="3318791"/>
                </a:lnTo>
                <a:lnTo>
                  <a:pt x="3708915" y="3360094"/>
                </a:lnTo>
                <a:lnTo>
                  <a:pt x="3691346" y="3400426"/>
                </a:lnTo>
                <a:lnTo>
                  <a:pt x="3671299" y="3439771"/>
                </a:lnTo>
                <a:lnTo>
                  <a:pt x="3648773" y="3478114"/>
                </a:lnTo>
                <a:lnTo>
                  <a:pt x="3623769" y="3515439"/>
                </a:lnTo>
                <a:lnTo>
                  <a:pt x="3596286" y="3551733"/>
                </a:lnTo>
                <a:lnTo>
                  <a:pt x="3566322" y="3586979"/>
                </a:lnTo>
                <a:lnTo>
                  <a:pt x="3533879" y="3621164"/>
                </a:lnTo>
                <a:lnTo>
                  <a:pt x="3498954" y="3654270"/>
                </a:lnTo>
                <a:lnTo>
                  <a:pt x="3462417" y="3685504"/>
                </a:lnTo>
                <a:lnTo>
                  <a:pt x="3425029" y="3714197"/>
                </a:lnTo>
                <a:lnTo>
                  <a:pt x="3386844" y="3740312"/>
                </a:lnTo>
                <a:lnTo>
                  <a:pt x="3347876" y="3763851"/>
                </a:lnTo>
                <a:lnTo>
                  <a:pt x="3308142" y="3784816"/>
                </a:lnTo>
                <a:lnTo>
                  <a:pt x="3267655" y="3803211"/>
                </a:lnTo>
                <a:lnTo>
                  <a:pt x="3226431" y="3819036"/>
                </a:lnTo>
                <a:lnTo>
                  <a:pt x="3184484" y="3832293"/>
                </a:lnTo>
                <a:lnTo>
                  <a:pt x="3141830" y="3842985"/>
                </a:lnTo>
                <a:lnTo>
                  <a:pt x="3098484" y="3851114"/>
                </a:lnTo>
                <a:lnTo>
                  <a:pt x="3054460" y="3856682"/>
                </a:lnTo>
                <a:lnTo>
                  <a:pt x="3009774" y="3859691"/>
                </a:lnTo>
                <a:lnTo>
                  <a:pt x="2964441" y="3860143"/>
                </a:lnTo>
                <a:lnTo>
                  <a:pt x="2918475" y="3858040"/>
                </a:lnTo>
                <a:lnTo>
                  <a:pt x="2871891" y="3853384"/>
                </a:lnTo>
                <a:lnTo>
                  <a:pt x="2824704" y="3846177"/>
                </a:lnTo>
                <a:lnTo>
                  <a:pt x="2776930" y="3836421"/>
                </a:lnTo>
                <a:lnTo>
                  <a:pt x="2728584" y="3824119"/>
                </a:lnTo>
                <a:lnTo>
                  <a:pt x="2679679" y="3809273"/>
                </a:lnTo>
                <a:lnTo>
                  <a:pt x="2630232" y="3791883"/>
                </a:lnTo>
                <a:lnTo>
                  <a:pt x="2580257" y="3771953"/>
                </a:lnTo>
                <a:lnTo>
                  <a:pt x="2529770" y="3749485"/>
                </a:lnTo>
                <a:lnTo>
                  <a:pt x="2478784" y="3724481"/>
                </a:lnTo>
                <a:lnTo>
                  <a:pt x="2427316" y="3696942"/>
                </a:lnTo>
                <a:lnTo>
                  <a:pt x="147106" y="2368154"/>
                </a:lnTo>
                <a:lnTo>
                  <a:pt x="105501" y="2339582"/>
                </a:lnTo>
                <a:lnTo>
                  <a:pt x="70944" y="2302226"/>
                </a:lnTo>
                <a:lnTo>
                  <a:pt x="43335" y="2256692"/>
                </a:lnTo>
                <a:lnTo>
                  <a:pt x="22576" y="2203589"/>
                </a:lnTo>
                <a:lnTo>
                  <a:pt x="8568" y="2143523"/>
                </a:lnTo>
                <a:lnTo>
                  <a:pt x="1213" y="2077101"/>
                </a:lnTo>
                <a:lnTo>
                  <a:pt x="0" y="2041696"/>
                </a:lnTo>
                <a:lnTo>
                  <a:pt x="412" y="2004930"/>
                </a:lnTo>
                <a:lnTo>
                  <a:pt x="2438" y="1966878"/>
                </a:lnTo>
                <a:lnTo>
                  <a:pt x="6066" y="1927617"/>
                </a:lnTo>
                <a:lnTo>
                  <a:pt x="11283" y="1887222"/>
                </a:lnTo>
                <a:lnTo>
                  <a:pt x="18077" y="1845769"/>
                </a:lnTo>
                <a:lnTo>
                  <a:pt x="26436" y="1803334"/>
                </a:lnTo>
                <a:lnTo>
                  <a:pt x="36346" y="1759993"/>
                </a:lnTo>
                <a:lnTo>
                  <a:pt x="47797" y="1715822"/>
                </a:lnTo>
                <a:lnTo>
                  <a:pt x="60775" y="1670897"/>
                </a:lnTo>
                <a:lnTo>
                  <a:pt x="75268" y="1625293"/>
                </a:lnTo>
                <a:lnTo>
                  <a:pt x="91264" y="1579087"/>
                </a:lnTo>
                <a:lnTo>
                  <a:pt x="108750" y="1532354"/>
                </a:lnTo>
                <a:lnTo>
                  <a:pt x="127715" y="1485170"/>
                </a:lnTo>
                <a:lnTo>
                  <a:pt x="148146" y="1437611"/>
                </a:lnTo>
                <a:lnTo>
                  <a:pt x="170030" y="1389753"/>
                </a:lnTo>
                <a:lnTo>
                  <a:pt x="193355" y="1341672"/>
                </a:lnTo>
                <a:lnTo>
                  <a:pt x="218109" y="1293444"/>
                </a:lnTo>
                <a:lnTo>
                  <a:pt x="244280" y="1245144"/>
                </a:lnTo>
                <a:lnTo>
                  <a:pt x="271855" y="1196849"/>
                </a:lnTo>
                <a:lnTo>
                  <a:pt x="300822" y="1148635"/>
                </a:lnTo>
                <a:lnTo>
                  <a:pt x="331168" y="1100576"/>
                </a:lnTo>
                <a:lnTo>
                  <a:pt x="362882" y="1052750"/>
                </a:lnTo>
                <a:lnTo>
                  <a:pt x="395950" y="1005231"/>
                </a:lnTo>
                <a:lnTo>
                  <a:pt x="430361" y="958097"/>
                </a:lnTo>
                <a:lnTo>
                  <a:pt x="466103" y="911422"/>
                </a:lnTo>
                <a:lnTo>
                  <a:pt x="503162" y="865283"/>
                </a:lnTo>
                <a:lnTo>
                  <a:pt x="541527" y="819755"/>
                </a:lnTo>
                <a:lnTo>
                  <a:pt x="581185" y="774915"/>
                </a:lnTo>
                <a:lnTo>
                  <a:pt x="622124" y="730838"/>
                </a:lnTo>
                <a:lnTo>
                  <a:pt x="664331" y="687600"/>
                </a:lnTo>
                <a:lnTo>
                  <a:pt x="707795" y="645278"/>
                </a:lnTo>
                <a:lnTo>
                  <a:pt x="752502" y="603946"/>
                </a:lnTo>
                <a:lnTo>
                  <a:pt x="798242" y="563842"/>
                </a:lnTo>
                <a:lnTo>
                  <a:pt x="844876" y="525040"/>
                </a:lnTo>
                <a:lnTo>
                  <a:pt x="892288" y="487584"/>
                </a:lnTo>
                <a:lnTo>
                  <a:pt x="940402" y="451477"/>
                </a:lnTo>
                <a:lnTo>
                  <a:pt x="989142" y="416723"/>
                </a:lnTo>
                <a:lnTo>
                  <a:pt x="1038430" y="383328"/>
                </a:lnTo>
                <a:lnTo>
                  <a:pt x="1088189" y="351295"/>
                </a:lnTo>
                <a:lnTo>
                  <a:pt x="1138344" y="320628"/>
                </a:lnTo>
                <a:lnTo>
                  <a:pt x="1188817" y="291333"/>
                </a:lnTo>
                <a:lnTo>
                  <a:pt x="1239531" y="263413"/>
                </a:lnTo>
                <a:lnTo>
                  <a:pt x="1290411" y="236872"/>
                </a:lnTo>
                <a:lnTo>
                  <a:pt x="1341378" y="211716"/>
                </a:lnTo>
                <a:lnTo>
                  <a:pt x="1392356" y="187947"/>
                </a:lnTo>
                <a:lnTo>
                  <a:pt x="1443269" y="165572"/>
                </a:lnTo>
                <a:lnTo>
                  <a:pt x="1494039" y="144593"/>
                </a:lnTo>
                <a:lnTo>
                  <a:pt x="1544591" y="125016"/>
                </a:lnTo>
                <a:lnTo>
                  <a:pt x="1594846" y="106844"/>
                </a:lnTo>
                <a:lnTo>
                  <a:pt x="1644729" y="90082"/>
                </a:lnTo>
                <a:lnTo>
                  <a:pt x="1694163" y="74735"/>
                </a:lnTo>
                <a:lnTo>
                  <a:pt x="1743071" y="60806"/>
                </a:lnTo>
                <a:lnTo>
                  <a:pt x="1791377" y="48300"/>
                </a:lnTo>
                <a:lnTo>
                  <a:pt x="1839001" y="37222"/>
                </a:lnTo>
                <a:lnTo>
                  <a:pt x="1885871" y="27575"/>
                </a:lnTo>
                <a:lnTo>
                  <a:pt x="1931907" y="19364"/>
                </a:lnTo>
                <a:lnTo>
                  <a:pt x="1977033" y="12593"/>
                </a:lnTo>
                <a:lnTo>
                  <a:pt x="2021171" y="7267"/>
                </a:lnTo>
                <a:lnTo>
                  <a:pt x="2064247" y="3390"/>
                </a:lnTo>
                <a:lnTo>
                  <a:pt x="2106183" y="966"/>
                </a:lnTo>
                <a:close/>
              </a:path>
            </a:pathLst>
          </a:custGeom>
          <a:solidFill>
            <a:schemeClr val="accent2"/>
          </a:solidFill>
        </p:spPr>
        <p:txBody>
          <a:bodyPr wrap="square">
            <a:noAutofit/>
          </a:bodyPr>
          <a:lstStyle>
            <a:lvl1pPr marL="0" indent="0">
              <a:buNone/>
              <a:defRPr/>
            </a:lvl1pPr>
          </a:lstStyle>
          <a:p>
            <a:r>
              <a:rPr lang="en-GB"/>
              <a:t> </a:t>
            </a:r>
          </a:p>
        </p:txBody>
      </p:sp>
      <p:sp>
        <p:nvSpPr>
          <p:cNvPr id="26" name="Picture Placeholder 25">
            <a:extLst>
              <a:ext uri="{FF2B5EF4-FFF2-40B4-BE49-F238E27FC236}">
                <a16:creationId xmlns:a16="http://schemas.microsoft.com/office/drawing/2014/main" id="{38E0AF8D-AFC0-0A02-855C-3269747118C6}"/>
              </a:ext>
            </a:extLst>
          </p:cNvPr>
          <p:cNvSpPr>
            <a:spLocks noGrp="1"/>
          </p:cNvSpPr>
          <p:nvPr>
            <p:ph type="pic" sz="quarter" idx="24" hasCustomPrompt="1"/>
          </p:nvPr>
        </p:nvSpPr>
        <p:spPr>
          <a:xfrm>
            <a:off x="3654959" y="447865"/>
            <a:ext cx="4096233" cy="2981134"/>
          </a:xfrm>
          <a:custGeom>
            <a:avLst/>
            <a:gdLst>
              <a:gd name="connsiteX0" fmla="*/ 1377531 w 4096233"/>
              <a:gd name="connsiteY0" fmla="*/ 0 h 2981134"/>
              <a:gd name="connsiteX1" fmla="*/ 3274264 w 4096233"/>
              <a:gd name="connsiteY1" fmla="*/ 0 h 2981134"/>
              <a:gd name="connsiteX2" fmla="*/ 3322561 w 4096233"/>
              <a:gd name="connsiteY2" fmla="*/ 1384 h 2981134"/>
              <a:gd name="connsiteX3" fmla="*/ 3370123 w 4096233"/>
              <a:gd name="connsiteY3" fmla="*/ 5488 h 2981134"/>
              <a:gd name="connsiteX4" fmla="*/ 3416873 w 4096233"/>
              <a:gd name="connsiteY4" fmla="*/ 12234 h 2981134"/>
              <a:gd name="connsiteX5" fmla="*/ 3462734 w 4096233"/>
              <a:gd name="connsiteY5" fmla="*/ 21546 h 2981134"/>
              <a:gd name="connsiteX6" fmla="*/ 3507629 w 4096233"/>
              <a:gd name="connsiteY6" fmla="*/ 33347 h 2981134"/>
              <a:gd name="connsiteX7" fmla="*/ 3551480 w 4096233"/>
              <a:gd name="connsiteY7" fmla="*/ 47560 h 2981134"/>
              <a:gd name="connsiteX8" fmla="*/ 3594211 w 4096233"/>
              <a:gd name="connsiteY8" fmla="*/ 64110 h 2981134"/>
              <a:gd name="connsiteX9" fmla="*/ 3635745 w 4096233"/>
              <a:gd name="connsiteY9" fmla="*/ 82920 h 2981134"/>
              <a:gd name="connsiteX10" fmla="*/ 3676004 w 4096233"/>
              <a:gd name="connsiteY10" fmla="*/ 103913 h 2981134"/>
              <a:gd name="connsiteX11" fmla="*/ 3714912 w 4096233"/>
              <a:gd name="connsiteY11" fmla="*/ 127012 h 2981134"/>
              <a:gd name="connsiteX12" fmla="*/ 3752391 w 4096233"/>
              <a:gd name="connsiteY12" fmla="*/ 152142 h 2981134"/>
              <a:gd name="connsiteX13" fmla="*/ 3788364 w 4096233"/>
              <a:gd name="connsiteY13" fmla="*/ 179225 h 2981134"/>
              <a:gd name="connsiteX14" fmla="*/ 3822754 w 4096233"/>
              <a:gd name="connsiteY14" fmla="*/ 208186 h 2981134"/>
              <a:gd name="connsiteX15" fmla="*/ 3855484 w 4096233"/>
              <a:gd name="connsiteY15" fmla="*/ 238947 h 2981134"/>
              <a:gd name="connsiteX16" fmla="*/ 3886477 w 4096233"/>
              <a:gd name="connsiteY16" fmla="*/ 271432 h 2981134"/>
              <a:gd name="connsiteX17" fmla="*/ 3915656 w 4096233"/>
              <a:gd name="connsiteY17" fmla="*/ 305565 h 2981134"/>
              <a:gd name="connsiteX18" fmla="*/ 3942943 w 4096233"/>
              <a:gd name="connsiteY18" fmla="*/ 341269 h 2981134"/>
              <a:gd name="connsiteX19" fmla="*/ 3968262 w 4096233"/>
              <a:gd name="connsiteY19" fmla="*/ 378467 h 2981134"/>
              <a:gd name="connsiteX20" fmla="*/ 3991536 w 4096233"/>
              <a:gd name="connsiteY20" fmla="*/ 417084 h 2981134"/>
              <a:gd name="connsiteX21" fmla="*/ 4012687 w 4096233"/>
              <a:gd name="connsiteY21" fmla="*/ 457042 h 2981134"/>
              <a:gd name="connsiteX22" fmla="*/ 4031639 w 4096233"/>
              <a:gd name="connsiteY22" fmla="*/ 498265 h 2981134"/>
              <a:gd name="connsiteX23" fmla="*/ 4048313 w 4096233"/>
              <a:gd name="connsiteY23" fmla="*/ 540677 h 2981134"/>
              <a:gd name="connsiteX24" fmla="*/ 4062634 w 4096233"/>
              <a:gd name="connsiteY24" fmla="*/ 584201 h 2981134"/>
              <a:gd name="connsiteX25" fmla="*/ 4074524 w 4096233"/>
              <a:gd name="connsiteY25" fmla="*/ 628760 h 2981134"/>
              <a:gd name="connsiteX26" fmla="*/ 4083906 w 4096233"/>
              <a:gd name="connsiteY26" fmla="*/ 674278 h 2981134"/>
              <a:gd name="connsiteX27" fmla="*/ 4090703 w 4096233"/>
              <a:gd name="connsiteY27" fmla="*/ 720679 h 2981134"/>
              <a:gd name="connsiteX28" fmla="*/ 4094838 w 4096233"/>
              <a:gd name="connsiteY28" fmla="*/ 767886 h 2981134"/>
              <a:gd name="connsiteX29" fmla="*/ 4096233 w 4096233"/>
              <a:gd name="connsiteY29" fmla="*/ 815822 h 2981134"/>
              <a:gd name="connsiteX30" fmla="*/ 4094753 w 4096233"/>
              <a:gd name="connsiteY30" fmla="*/ 865308 h 2981134"/>
              <a:gd name="connsiteX31" fmla="*/ 4090367 w 4096233"/>
              <a:gd name="connsiteY31" fmla="*/ 913674 h 2981134"/>
              <a:gd name="connsiteX32" fmla="*/ 4083156 w 4096233"/>
              <a:gd name="connsiteY32" fmla="*/ 960886 h 2981134"/>
              <a:gd name="connsiteX33" fmla="*/ 4073200 w 4096233"/>
              <a:gd name="connsiteY33" fmla="*/ 1006908 h 2981134"/>
              <a:gd name="connsiteX34" fmla="*/ 4060580 w 4096233"/>
              <a:gd name="connsiteY34" fmla="*/ 1051704 h 2981134"/>
              <a:gd name="connsiteX35" fmla="*/ 4045377 w 4096233"/>
              <a:gd name="connsiteY35" fmla="*/ 1095241 h 2981134"/>
              <a:gd name="connsiteX36" fmla="*/ 4027672 w 4096233"/>
              <a:gd name="connsiteY36" fmla="*/ 1137481 h 2981134"/>
              <a:gd name="connsiteX37" fmla="*/ 4007546 w 4096233"/>
              <a:gd name="connsiteY37" fmla="*/ 1178391 h 2981134"/>
              <a:gd name="connsiteX38" fmla="*/ 3985079 w 4096233"/>
              <a:gd name="connsiteY38" fmla="*/ 1217935 h 2981134"/>
              <a:gd name="connsiteX39" fmla="*/ 3960353 w 4096233"/>
              <a:gd name="connsiteY39" fmla="*/ 1256077 h 2981134"/>
              <a:gd name="connsiteX40" fmla="*/ 3933448 w 4096233"/>
              <a:gd name="connsiteY40" fmla="*/ 1292783 h 2981134"/>
              <a:gd name="connsiteX41" fmla="*/ 3904444 w 4096233"/>
              <a:gd name="connsiteY41" fmla="*/ 1328016 h 2981134"/>
              <a:gd name="connsiteX42" fmla="*/ 3873423 w 4096233"/>
              <a:gd name="connsiteY42" fmla="*/ 1361742 h 2981134"/>
              <a:gd name="connsiteX43" fmla="*/ 3840466 w 4096233"/>
              <a:gd name="connsiteY43" fmla="*/ 1393926 h 2981134"/>
              <a:gd name="connsiteX44" fmla="*/ 3805652 w 4096233"/>
              <a:gd name="connsiteY44" fmla="*/ 1424533 h 2981134"/>
              <a:gd name="connsiteX45" fmla="*/ 3769064 w 4096233"/>
              <a:gd name="connsiteY45" fmla="*/ 1453526 h 2981134"/>
              <a:gd name="connsiteX46" fmla="*/ 3730782 w 4096233"/>
              <a:gd name="connsiteY46" fmla="*/ 1480871 h 2981134"/>
              <a:gd name="connsiteX47" fmla="*/ 3690886 w 4096233"/>
              <a:gd name="connsiteY47" fmla="*/ 1506532 h 2981134"/>
              <a:gd name="connsiteX48" fmla="*/ 3649458 w 4096233"/>
              <a:gd name="connsiteY48" fmla="*/ 1530475 h 2981134"/>
              <a:gd name="connsiteX49" fmla="*/ 3606577 w 4096233"/>
              <a:gd name="connsiteY49" fmla="*/ 1552664 h 2981134"/>
              <a:gd name="connsiteX50" fmla="*/ 3562326 w 4096233"/>
              <a:gd name="connsiteY50" fmla="*/ 1573063 h 2981134"/>
              <a:gd name="connsiteX51" fmla="*/ 3516785 w 4096233"/>
              <a:gd name="connsiteY51" fmla="*/ 1591638 h 2981134"/>
              <a:gd name="connsiteX52" fmla="*/ 3470034 w 4096233"/>
              <a:gd name="connsiteY52" fmla="*/ 1608353 h 2981134"/>
              <a:gd name="connsiteX53" fmla="*/ 3420846 w 4096233"/>
              <a:gd name="connsiteY53" fmla="*/ 1629384 h 2981134"/>
              <a:gd name="connsiteX54" fmla="*/ 3372119 w 4096233"/>
              <a:gd name="connsiteY54" fmla="*/ 1650913 h 2981134"/>
              <a:gd name="connsiteX55" fmla="*/ 3323887 w 4096233"/>
              <a:gd name="connsiteY55" fmla="*/ 1672954 h 2981134"/>
              <a:gd name="connsiteX56" fmla="*/ 3276185 w 4096233"/>
              <a:gd name="connsiteY56" fmla="*/ 1695519 h 2981134"/>
              <a:gd name="connsiteX57" fmla="*/ 3229048 w 4096233"/>
              <a:gd name="connsiteY57" fmla="*/ 1718622 h 2981134"/>
              <a:gd name="connsiteX58" fmla="*/ 3182510 w 4096233"/>
              <a:gd name="connsiteY58" fmla="*/ 1742276 h 2981134"/>
              <a:gd name="connsiteX59" fmla="*/ 3136606 w 4096233"/>
              <a:gd name="connsiteY59" fmla="*/ 1766496 h 2981134"/>
              <a:gd name="connsiteX60" fmla="*/ 3091370 w 4096233"/>
              <a:gd name="connsiteY60" fmla="*/ 1791295 h 2981134"/>
              <a:gd name="connsiteX61" fmla="*/ 3046837 w 4096233"/>
              <a:gd name="connsiteY61" fmla="*/ 1816685 h 2981134"/>
              <a:gd name="connsiteX62" fmla="*/ 3003041 w 4096233"/>
              <a:gd name="connsiteY62" fmla="*/ 1842681 h 2981134"/>
              <a:gd name="connsiteX63" fmla="*/ 2960018 w 4096233"/>
              <a:gd name="connsiteY63" fmla="*/ 1869297 h 2981134"/>
              <a:gd name="connsiteX64" fmla="*/ 2917801 w 4096233"/>
              <a:gd name="connsiteY64" fmla="*/ 1896545 h 2981134"/>
              <a:gd name="connsiteX65" fmla="*/ 2876425 w 4096233"/>
              <a:gd name="connsiteY65" fmla="*/ 1924439 h 2981134"/>
              <a:gd name="connsiteX66" fmla="*/ 2835925 w 4096233"/>
              <a:gd name="connsiteY66" fmla="*/ 1952992 h 2981134"/>
              <a:gd name="connsiteX67" fmla="*/ 2796336 w 4096233"/>
              <a:gd name="connsiteY67" fmla="*/ 1982219 h 2981134"/>
              <a:gd name="connsiteX68" fmla="*/ 2757691 w 4096233"/>
              <a:gd name="connsiteY68" fmla="*/ 2012133 h 2981134"/>
              <a:gd name="connsiteX69" fmla="*/ 2720026 w 4096233"/>
              <a:gd name="connsiteY69" fmla="*/ 2042746 h 2981134"/>
              <a:gd name="connsiteX70" fmla="*/ 2683375 w 4096233"/>
              <a:gd name="connsiteY70" fmla="*/ 2074073 h 2981134"/>
              <a:gd name="connsiteX71" fmla="*/ 2647772 w 4096233"/>
              <a:gd name="connsiteY71" fmla="*/ 2106127 h 2981134"/>
              <a:gd name="connsiteX72" fmla="*/ 2613252 w 4096233"/>
              <a:gd name="connsiteY72" fmla="*/ 2138922 h 2981134"/>
              <a:gd name="connsiteX73" fmla="*/ 2579850 w 4096233"/>
              <a:gd name="connsiteY73" fmla="*/ 2172471 h 2981134"/>
              <a:gd name="connsiteX74" fmla="*/ 2547601 w 4096233"/>
              <a:gd name="connsiteY74" fmla="*/ 2206787 h 2981134"/>
              <a:gd name="connsiteX75" fmla="*/ 2516538 w 4096233"/>
              <a:gd name="connsiteY75" fmla="*/ 2241885 h 2981134"/>
              <a:gd name="connsiteX76" fmla="*/ 2486697 w 4096233"/>
              <a:gd name="connsiteY76" fmla="*/ 2277777 h 2981134"/>
              <a:gd name="connsiteX77" fmla="*/ 2458112 w 4096233"/>
              <a:gd name="connsiteY77" fmla="*/ 2314477 h 2981134"/>
              <a:gd name="connsiteX78" fmla="*/ 2430817 w 4096233"/>
              <a:gd name="connsiteY78" fmla="*/ 2351999 h 2981134"/>
              <a:gd name="connsiteX79" fmla="*/ 2404856 w 4096233"/>
              <a:gd name="connsiteY79" fmla="*/ 2390355 h 2981134"/>
              <a:gd name="connsiteX80" fmla="*/ 2375973 w 4096233"/>
              <a:gd name="connsiteY80" fmla="*/ 2432799 h 2981134"/>
              <a:gd name="connsiteX81" fmla="*/ 2345815 w 4096233"/>
              <a:gd name="connsiteY81" fmla="*/ 2473984 h 2981134"/>
              <a:gd name="connsiteX82" fmla="*/ 2314407 w 4096233"/>
              <a:gd name="connsiteY82" fmla="*/ 2513870 h 2981134"/>
              <a:gd name="connsiteX83" fmla="*/ 2281784 w 4096233"/>
              <a:gd name="connsiteY83" fmla="*/ 2552418 h 2981134"/>
              <a:gd name="connsiteX84" fmla="*/ 2247980 w 4096233"/>
              <a:gd name="connsiteY84" fmla="*/ 2589585 h 2981134"/>
              <a:gd name="connsiteX85" fmla="*/ 2213031 w 4096233"/>
              <a:gd name="connsiteY85" fmla="*/ 2625334 h 2981134"/>
              <a:gd name="connsiteX86" fmla="*/ 2176971 w 4096233"/>
              <a:gd name="connsiteY86" fmla="*/ 2659622 h 2981134"/>
              <a:gd name="connsiteX87" fmla="*/ 2139835 w 4096233"/>
              <a:gd name="connsiteY87" fmla="*/ 2692410 h 2981134"/>
              <a:gd name="connsiteX88" fmla="*/ 2101657 w 4096233"/>
              <a:gd name="connsiteY88" fmla="*/ 2723656 h 2981134"/>
              <a:gd name="connsiteX89" fmla="*/ 2062473 w 4096233"/>
              <a:gd name="connsiteY89" fmla="*/ 2753322 h 2981134"/>
              <a:gd name="connsiteX90" fmla="*/ 2022317 w 4096233"/>
              <a:gd name="connsiteY90" fmla="*/ 2781366 h 2981134"/>
              <a:gd name="connsiteX91" fmla="*/ 1981223 w 4096233"/>
              <a:gd name="connsiteY91" fmla="*/ 2807749 h 2981134"/>
              <a:gd name="connsiteX92" fmla="*/ 1939227 w 4096233"/>
              <a:gd name="connsiteY92" fmla="*/ 2832429 h 2981134"/>
              <a:gd name="connsiteX93" fmla="*/ 1896364 w 4096233"/>
              <a:gd name="connsiteY93" fmla="*/ 2855367 h 2981134"/>
              <a:gd name="connsiteX94" fmla="*/ 1852667 w 4096233"/>
              <a:gd name="connsiteY94" fmla="*/ 2876522 h 2981134"/>
              <a:gd name="connsiteX95" fmla="*/ 1808173 w 4096233"/>
              <a:gd name="connsiteY95" fmla="*/ 2895853 h 2981134"/>
              <a:gd name="connsiteX96" fmla="*/ 1762915 w 4096233"/>
              <a:gd name="connsiteY96" fmla="*/ 2913321 h 2981134"/>
              <a:gd name="connsiteX97" fmla="*/ 1716928 w 4096233"/>
              <a:gd name="connsiteY97" fmla="*/ 2928885 h 2981134"/>
              <a:gd name="connsiteX98" fmla="*/ 1670247 w 4096233"/>
              <a:gd name="connsiteY98" fmla="*/ 2942505 h 2981134"/>
              <a:gd name="connsiteX99" fmla="*/ 1622906 w 4096233"/>
              <a:gd name="connsiteY99" fmla="*/ 2954140 h 2981134"/>
              <a:gd name="connsiteX100" fmla="*/ 1574941 w 4096233"/>
              <a:gd name="connsiteY100" fmla="*/ 2963750 h 2981134"/>
              <a:gd name="connsiteX101" fmla="*/ 1526387 w 4096233"/>
              <a:gd name="connsiteY101" fmla="*/ 2971295 h 2981134"/>
              <a:gd name="connsiteX102" fmla="*/ 1477277 w 4096233"/>
              <a:gd name="connsiteY102" fmla="*/ 2976734 h 2981134"/>
              <a:gd name="connsiteX103" fmla="*/ 1427647 w 4096233"/>
              <a:gd name="connsiteY103" fmla="*/ 2980027 h 2981134"/>
              <a:gd name="connsiteX104" fmla="*/ 1377531 w 4096233"/>
              <a:gd name="connsiteY104" fmla="*/ 2981134 h 2981134"/>
              <a:gd name="connsiteX105" fmla="*/ 1331136 w 4096233"/>
              <a:gd name="connsiteY105" fmla="*/ 2980305 h 2981134"/>
              <a:gd name="connsiteX106" fmla="*/ 1285125 w 4096233"/>
              <a:gd name="connsiteY106" fmla="*/ 2977834 h 2981134"/>
              <a:gd name="connsiteX107" fmla="*/ 1239521 w 4096233"/>
              <a:gd name="connsiteY107" fmla="*/ 2973747 h 2981134"/>
              <a:gd name="connsiteX108" fmla="*/ 1194351 w 4096233"/>
              <a:gd name="connsiteY108" fmla="*/ 2968071 h 2981134"/>
              <a:gd name="connsiteX109" fmla="*/ 1149637 w 4096233"/>
              <a:gd name="connsiteY109" fmla="*/ 2960832 h 2981134"/>
              <a:gd name="connsiteX110" fmla="*/ 1105403 w 4096233"/>
              <a:gd name="connsiteY110" fmla="*/ 2952056 h 2981134"/>
              <a:gd name="connsiteX111" fmla="*/ 1061674 w 4096233"/>
              <a:gd name="connsiteY111" fmla="*/ 2941769 h 2981134"/>
              <a:gd name="connsiteX112" fmla="*/ 1018474 w 4096233"/>
              <a:gd name="connsiteY112" fmla="*/ 2929996 h 2981134"/>
              <a:gd name="connsiteX113" fmla="*/ 975826 w 4096233"/>
              <a:gd name="connsiteY113" fmla="*/ 2916765 h 2981134"/>
              <a:gd name="connsiteX114" fmla="*/ 933756 w 4096233"/>
              <a:gd name="connsiteY114" fmla="*/ 2902101 h 2981134"/>
              <a:gd name="connsiteX115" fmla="*/ 892286 w 4096233"/>
              <a:gd name="connsiteY115" fmla="*/ 2886029 h 2981134"/>
              <a:gd name="connsiteX116" fmla="*/ 851442 w 4096233"/>
              <a:gd name="connsiteY116" fmla="*/ 2868578 h 2981134"/>
              <a:gd name="connsiteX117" fmla="*/ 811247 w 4096233"/>
              <a:gd name="connsiteY117" fmla="*/ 2849771 h 2981134"/>
              <a:gd name="connsiteX118" fmla="*/ 771725 w 4096233"/>
              <a:gd name="connsiteY118" fmla="*/ 2829636 h 2981134"/>
              <a:gd name="connsiteX119" fmla="*/ 732901 w 4096233"/>
              <a:gd name="connsiteY119" fmla="*/ 2808199 h 2981134"/>
              <a:gd name="connsiteX120" fmla="*/ 694799 w 4096233"/>
              <a:gd name="connsiteY120" fmla="*/ 2785485 h 2981134"/>
              <a:gd name="connsiteX121" fmla="*/ 657442 w 4096233"/>
              <a:gd name="connsiteY121" fmla="*/ 2761521 h 2981134"/>
              <a:gd name="connsiteX122" fmla="*/ 620855 w 4096233"/>
              <a:gd name="connsiteY122" fmla="*/ 2736333 h 2981134"/>
              <a:gd name="connsiteX123" fmla="*/ 585062 w 4096233"/>
              <a:gd name="connsiteY123" fmla="*/ 2709946 h 2981134"/>
              <a:gd name="connsiteX124" fmla="*/ 550086 w 4096233"/>
              <a:gd name="connsiteY124" fmla="*/ 2682388 h 2981134"/>
              <a:gd name="connsiteX125" fmla="*/ 515953 w 4096233"/>
              <a:gd name="connsiteY125" fmla="*/ 2653683 h 2981134"/>
              <a:gd name="connsiteX126" fmla="*/ 482687 w 4096233"/>
              <a:gd name="connsiteY126" fmla="*/ 2623859 h 2981134"/>
              <a:gd name="connsiteX127" fmla="*/ 450310 w 4096233"/>
              <a:gd name="connsiteY127" fmla="*/ 2592941 h 2981134"/>
              <a:gd name="connsiteX128" fmla="*/ 418848 w 4096233"/>
              <a:gd name="connsiteY128" fmla="*/ 2560955 h 2981134"/>
              <a:gd name="connsiteX129" fmla="*/ 388324 w 4096233"/>
              <a:gd name="connsiteY129" fmla="*/ 2527928 h 2981134"/>
              <a:gd name="connsiteX130" fmla="*/ 358764 w 4096233"/>
              <a:gd name="connsiteY130" fmla="*/ 2493884 h 2981134"/>
              <a:gd name="connsiteX131" fmla="*/ 330189 w 4096233"/>
              <a:gd name="connsiteY131" fmla="*/ 2458852 h 2981134"/>
              <a:gd name="connsiteX132" fmla="*/ 302626 w 4096233"/>
              <a:gd name="connsiteY132" fmla="*/ 2422856 h 2981134"/>
              <a:gd name="connsiteX133" fmla="*/ 276098 w 4096233"/>
              <a:gd name="connsiteY133" fmla="*/ 2385923 h 2981134"/>
              <a:gd name="connsiteX134" fmla="*/ 250629 w 4096233"/>
              <a:gd name="connsiteY134" fmla="*/ 2348078 h 2981134"/>
              <a:gd name="connsiteX135" fmla="*/ 226243 w 4096233"/>
              <a:gd name="connsiteY135" fmla="*/ 2309348 h 2981134"/>
              <a:gd name="connsiteX136" fmla="*/ 202964 w 4096233"/>
              <a:gd name="connsiteY136" fmla="*/ 2269760 h 2981134"/>
              <a:gd name="connsiteX137" fmla="*/ 180817 w 4096233"/>
              <a:gd name="connsiteY137" fmla="*/ 2229338 h 2981134"/>
              <a:gd name="connsiteX138" fmla="*/ 159825 w 4096233"/>
              <a:gd name="connsiteY138" fmla="*/ 2188109 h 2981134"/>
              <a:gd name="connsiteX139" fmla="*/ 140013 w 4096233"/>
              <a:gd name="connsiteY139" fmla="*/ 2146100 h 2981134"/>
              <a:gd name="connsiteX140" fmla="*/ 121404 w 4096233"/>
              <a:gd name="connsiteY140" fmla="*/ 2103336 h 2981134"/>
              <a:gd name="connsiteX141" fmla="*/ 104023 w 4096233"/>
              <a:gd name="connsiteY141" fmla="*/ 2059843 h 2981134"/>
              <a:gd name="connsiteX142" fmla="*/ 87895 w 4096233"/>
              <a:gd name="connsiteY142" fmla="*/ 2015647 h 2981134"/>
              <a:gd name="connsiteX143" fmla="*/ 73042 w 4096233"/>
              <a:gd name="connsiteY143" fmla="*/ 1970775 h 2981134"/>
              <a:gd name="connsiteX144" fmla="*/ 59489 w 4096233"/>
              <a:gd name="connsiteY144" fmla="*/ 1925253 h 2981134"/>
              <a:gd name="connsiteX145" fmla="*/ 47261 w 4096233"/>
              <a:gd name="connsiteY145" fmla="*/ 1879106 h 2981134"/>
              <a:gd name="connsiteX146" fmla="*/ 36381 w 4096233"/>
              <a:gd name="connsiteY146" fmla="*/ 1832361 h 2981134"/>
              <a:gd name="connsiteX147" fmla="*/ 26873 w 4096233"/>
              <a:gd name="connsiteY147" fmla="*/ 1785044 h 2981134"/>
              <a:gd name="connsiteX148" fmla="*/ 18762 w 4096233"/>
              <a:gd name="connsiteY148" fmla="*/ 1737181 h 2981134"/>
              <a:gd name="connsiteX149" fmla="*/ 12072 w 4096233"/>
              <a:gd name="connsiteY149" fmla="*/ 1688797 h 2981134"/>
              <a:gd name="connsiteX150" fmla="*/ 6826 w 4096233"/>
              <a:gd name="connsiteY150" fmla="*/ 1639920 h 2981134"/>
              <a:gd name="connsiteX151" fmla="*/ 3050 w 4096233"/>
              <a:gd name="connsiteY151" fmla="*/ 1590575 h 2981134"/>
              <a:gd name="connsiteX152" fmla="*/ 766 w 4096233"/>
              <a:gd name="connsiteY152" fmla="*/ 1540788 h 2981134"/>
              <a:gd name="connsiteX153" fmla="*/ 0 w 4096233"/>
              <a:gd name="connsiteY153" fmla="*/ 1490586 h 2981134"/>
              <a:gd name="connsiteX154" fmla="*/ 766 w 4096233"/>
              <a:gd name="connsiteY154" fmla="*/ 1440383 h 2981134"/>
              <a:gd name="connsiteX155" fmla="*/ 3050 w 4096233"/>
              <a:gd name="connsiteY155" fmla="*/ 1390596 h 2981134"/>
              <a:gd name="connsiteX156" fmla="*/ 6826 w 4096233"/>
              <a:gd name="connsiteY156" fmla="*/ 1341251 h 2981134"/>
              <a:gd name="connsiteX157" fmla="*/ 12028 w 4096233"/>
              <a:gd name="connsiteY157" fmla="*/ 1292783 h 2981134"/>
              <a:gd name="connsiteX158" fmla="*/ 18762 w 4096233"/>
              <a:gd name="connsiteY158" fmla="*/ 1243990 h 2981134"/>
              <a:gd name="connsiteX159" fmla="*/ 26873 w 4096233"/>
              <a:gd name="connsiteY159" fmla="*/ 1196126 h 2981134"/>
              <a:gd name="connsiteX160" fmla="*/ 36381 w 4096233"/>
              <a:gd name="connsiteY160" fmla="*/ 1148808 h 2981134"/>
              <a:gd name="connsiteX161" fmla="*/ 47261 w 4096233"/>
              <a:gd name="connsiteY161" fmla="*/ 1102063 h 2981134"/>
              <a:gd name="connsiteX162" fmla="*/ 59489 w 4096233"/>
              <a:gd name="connsiteY162" fmla="*/ 1055915 h 2981134"/>
              <a:gd name="connsiteX163" fmla="*/ 73042 w 4096233"/>
              <a:gd name="connsiteY163" fmla="*/ 1010392 h 2981134"/>
              <a:gd name="connsiteX164" fmla="*/ 87895 w 4096233"/>
              <a:gd name="connsiteY164" fmla="*/ 965520 h 2981134"/>
              <a:gd name="connsiteX165" fmla="*/ 104023 w 4096233"/>
              <a:gd name="connsiteY165" fmla="*/ 921323 h 2981134"/>
              <a:gd name="connsiteX166" fmla="*/ 121404 w 4096233"/>
              <a:gd name="connsiteY166" fmla="*/ 877829 h 2981134"/>
              <a:gd name="connsiteX167" fmla="*/ 140013 w 4096233"/>
              <a:gd name="connsiteY167" fmla="*/ 835064 h 2981134"/>
              <a:gd name="connsiteX168" fmla="*/ 159825 w 4096233"/>
              <a:gd name="connsiteY168" fmla="*/ 793054 h 2981134"/>
              <a:gd name="connsiteX169" fmla="*/ 180817 w 4096233"/>
              <a:gd name="connsiteY169" fmla="*/ 751824 h 2981134"/>
              <a:gd name="connsiteX170" fmla="*/ 202964 w 4096233"/>
              <a:gd name="connsiteY170" fmla="*/ 711401 h 2981134"/>
              <a:gd name="connsiteX171" fmla="*/ 226243 w 4096233"/>
              <a:gd name="connsiteY171" fmla="*/ 671812 h 2981134"/>
              <a:gd name="connsiteX172" fmla="*/ 250629 w 4096233"/>
              <a:gd name="connsiteY172" fmla="*/ 633081 h 2981134"/>
              <a:gd name="connsiteX173" fmla="*/ 276098 w 4096233"/>
              <a:gd name="connsiteY173" fmla="*/ 595235 h 2981134"/>
              <a:gd name="connsiteX174" fmla="*/ 302626 w 4096233"/>
              <a:gd name="connsiteY174" fmla="*/ 558301 h 2981134"/>
              <a:gd name="connsiteX175" fmla="*/ 330189 w 4096233"/>
              <a:gd name="connsiteY175" fmla="*/ 522304 h 2981134"/>
              <a:gd name="connsiteX176" fmla="*/ 358764 w 4096233"/>
              <a:gd name="connsiteY176" fmla="*/ 487270 h 2981134"/>
              <a:gd name="connsiteX177" fmla="*/ 388324 w 4096233"/>
              <a:gd name="connsiteY177" fmla="*/ 453226 h 2981134"/>
              <a:gd name="connsiteX178" fmla="*/ 418848 w 4096233"/>
              <a:gd name="connsiteY178" fmla="*/ 420197 h 2981134"/>
              <a:gd name="connsiteX179" fmla="*/ 450310 w 4096233"/>
              <a:gd name="connsiteY179" fmla="*/ 388210 h 2981134"/>
              <a:gd name="connsiteX180" fmla="*/ 482687 w 4096233"/>
              <a:gd name="connsiteY180" fmla="*/ 357290 h 2981134"/>
              <a:gd name="connsiteX181" fmla="*/ 515953 w 4096233"/>
              <a:gd name="connsiteY181" fmla="*/ 327465 h 2981134"/>
              <a:gd name="connsiteX182" fmla="*/ 550086 w 4096233"/>
              <a:gd name="connsiteY182" fmla="*/ 298759 h 2981134"/>
              <a:gd name="connsiteX183" fmla="*/ 585062 w 4096233"/>
              <a:gd name="connsiteY183" fmla="*/ 271200 h 2981134"/>
              <a:gd name="connsiteX184" fmla="*/ 620855 w 4096233"/>
              <a:gd name="connsiteY184" fmla="*/ 244812 h 2981134"/>
              <a:gd name="connsiteX185" fmla="*/ 657442 w 4096233"/>
              <a:gd name="connsiteY185" fmla="*/ 219623 h 2981134"/>
              <a:gd name="connsiteX186" fmla="*/ 694799 w 4096233"/>
              <a:gd name="connsiteY186" fmla="*/ 195658 h 2981134"/>
              <a:gd name="connsiteX187" fmla="*/ 732901 w 4096233"/>
              <a:gd name="connsiteY187" fmla="*/ 172943 h 2981134"/>
              <a:gd name="connsiteX188" fmla="*/ 771725 w 4096233"/>
              <a:gd name="connsiteY188" fmla="*/ 151505 h 2981134"/>
              <a:gd name="connsiteX189" fmla="*/ 811247 w 4096233"/>
              <a:gd name="connsiteY189" fmla="*/ 131369 h 2981134"/>
              <a:gd name="connsiteX190" fmla="*/ 851442 w 4096233"/>
              <a:gd name="connsiteY190" fmla="*/ 112562 h 2981134"/>
              <a:gd name="connsiteX191" fmla="*/ 892286 w 4096233"/>
              <a:gd name="connsiteY191" fmla="*/ 95109 h 2981134"/>
              <a:gd name="connsiteX192" fmla="*/ 933756 w 4096233"/>
              <a:gd name="connsiteY192" fmla="*/ 79037 h 2981134"/>
              <a:gd name="connsiteX193" fmla="*/ 975826 w 4096233"/>
              <a:gd name="connsiteY193" fmla="*/ 64372 h 2981134"/>
              <a:gd name="connsiteX194" fmla="*/ 1018474 w 4096233"/>
              <a:gd name="connsiteY194" fmla="*/ 51140 h 2981134"/>
              <a:gd name="connsiteX195" fmla="*/ 1061674 w 4096233"/>
              <a:gd name="connsiteY195" fmla="*/ 39367 h 2981134"/>
              <a:gd name="connsiteX196" fmla="*/ 1105403 w 4096233"/>
              <a:gd name="connsiteY196" fmla="*/ 29079 h 2981134"/>
              <a:gd name="connsiteX197" fmla="*/ 1149637 w 4096233"/>
              <a:gd name="connsiteY197" fmla="*/ 20302 h 2981134"/>
              <a:gd name="connsiteX198" fmla="*/ 1194351 w 4096233"/>
              <a:gd name="connsiteY198" fmla="*/ 13063 h 2981134"/>
              <a:gd name="connsiteX199" fmla="*/ 1239521 w 4096233"/>
              <a:gd name="connsiteY199" fmla="*/ 7387 h 2981134"/>
              <a:gd name="connsiteX200" fmla="*/ 1285125 w 4096233"/>
              <a:gd name="connsiteY200" fmla="*/ 3300 h 2981134"/>
              <a:gd name="connsiteX201" fmla="*/ 1331136 w 4096233"/>
              <a:gd name="connsiteY201" fmla="*/ 829 h 298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096233" h="2981134">
                <a:moveTo>
                  <a:pt x="1377531" y="0"/>
                </a:moveTo>
                <a:lnTo>
                  <a:pt x="3274264" y="0"/>
                </a:lnTo>
                <a:lnTo>
                  <a:pt x="3322561" y="1384"/>
                </a:lnTo>
                <a:lnTo>
                  <a:pt x="3370123" y="5488"/>
                </a:lnTo>
                <a:lnTo>
                  <a:pt x="3416873" y="12234"/>
                </a:lnTo>
                <a:lnTo>
                  <a:pt x="3462734" y="21546"/>
                </a:lnTo>
                <a:lnTo>
                  <a:pt x="3507629" y="33347"/>
                </a:lnTo>
                <a:lnTo>
                  <a:pt x="3551480" y="47560"/>
                </a:lnTo>
                <a:lnTo>
                  <a:pt x="3594211" y="64110"/>
                </a:lnTo>
                <a:lnTo>
                  <a:pt x="3635745" y="82920"/>
                </a:lnTo>
                <a:lnTo>
                  <a:pt x="3676004" y="103913"/>
                </a:lnTo>
                <a:lnTo>
                  <a:pt x="3714912" y="127012"/>
                </a:lnTo>
                <a:lnTo>
                  <a:pt x="3752391" y="152142"/>
                </a:lnTo>
                <a:lnTo>
                  <a:pt x="3788364" y="179225"/>
                </a:lnTo>
                <a:lnTo>
                  <a:pt x="3822754" y="208186"/>
                </a:lnTo>
                <a:lnTo>
                  <a:pt x="3855484" y="238947"/>
                </a:lnTo>
                <a:lnTo>
                  <a:pt x="3886477" y="271432"/>
                </a:lnTo>
                <a:lnTo>
                  <a:pt x="3915656" y="305565"/>
                </a:lnTo>
                <a:lnTo>
                  <a:pt x="3942943" y="341269"/>
                </a:lnTo>
                <a:lnTo>
                  <a:pt x="3968262" y="378467"/>
                </a:lnTo>
                <a:lnTo>
                  <a:pt x="3991536" y="417084"/>
                </a:lnTo>
                <a:lnTo>
                  <a:pt x="4012687" y="457042"/>
                </a:lnTo>
                <a:lnTo>
                  <a:pt x="4031639" y="498265"/>
                </a:lnTo>
                <a:lnTo>
                  <a:pt x="4048313" y="540677"/>
                </a:lnTo>
                <a:lnTo>
                  <a:pt x="4062634" y="584201"/>
                </a:lnTo>
                <a:lnTo>
                  <a:pt x="4074524" y="628760"/>
                </a:lnTo>
                <a:lnTo>
                  <a:pt x="4083906" y="674278"/>
                </a:lnTo>
                <a:lnTo>
                  <a:pt x="4090703" y="720679"/>
                </a:lnTo>
                <a:lnTo>
                  <a:pt x="4094838" y="767886"/>
                </a:lnTo>
                <a:lnTo>
                  <a:pt x="4096233" y="815822"/>
                </a:lnTo>
                <a:lnTo>
                  <a:pt x="4094753" y="865308"/>
                </a:lnTo>
                <a:lnTo>
                  <a:pt x="4090367" y="913674"/>
                </a:lnTo>
                <a:lnTo>
                  <a:pt x="4083156" y="960886"/>
                </a:lnTo>
                <a:lnTo>
                  <a:pt x="4073200" y="1006908"/>
                </a:lnTo>
                <a:lnTo>
                  <a:pt x="4060580" y="1051704"/>
                </a:lnTo>
                <a:lnTo>
                  <a:pt x="4045377" y="1095241"/>
                </a:lnTo>
                <a:lnTo>
                  <a:pt x="4027672" y="1137481"/>
                </a:lnTo>
                <a:lnTo>
                  <a:pt x="4007546" y="1178391"/>
                </a:lnTo>
                <a:lnTo>
                  <a:pt x="3985079" y="1217935"/>
                </a:lnTo>
                <a:lnTo>
                  <a:pt x="3960353" y="1256077"/>
                </a:lnTo>
                <a:lnTo>
                  <a:pt x="3933448" y="1292783"/>
                </a:lnTo>
                <a:lnTo>
                  <a:pt x="3904444" y="1328016"/>
                </a:lnTo>
                <a:lnTo>
                  <a:pt x="3873423" y="1361742"/>
                </a:lnTo>
                <a:lnTo>
                  <a:pt x="3840466" y="1393926"/>
                </a:lnTo>
                <a:lnTo>
                  <a:pt x="3805652" y="1424533"/>
                </a:lnTo>
                <a:lnTo>
                  <a:pt x="3769064" y="1453526"/>
                </a:lnTo>
                <a:lnTo>
                  <a:pt x="3730782" y="1480871"/>
                </a:lnTo>
                <a:lnTo>
                  <a:pt x="3690886" y="1506532"/>
                </a:lnTo>
                <a:lnTo>
                  <a:pt x="3649458" y="1530475"/>
                </a:lnTo>
                <a:lnTo>
                  <a:pt x="3606577" y="1552664"/>
                </a:lnTo>
                <a:lnTo>
                  <a:pt x="3562326" y="1573063"/>
                </a:lnTo>
                <a:lnTo>
                  <a:pt x="3516785" y="1591638"/>
                </a:lnTo>
                <a:lnTo>
                  <a:pt x="3470034" y="1608353"/>
                </a:lnTo>
                <a:lnTo>
                  <a:pt x="3420846" y="1629384"/>
                </a:lnTo>
                <a:lnTo>
                  <a:pt x="3372119" y="1650913"/>
                </a:lnTo>
                <a:lnTo>
                  <a:pt x="3323887" y="1672954"/>
                </a:lnTo>
                <a:lnTo>
                  <a:pt x="3276185" y="1695519"/>
                </a:lnTo>
                <a:lnTo>
                  <a:pt x="3229048" y="1718622"/>
                </a:lnTo>
                <a:lnTo>
                  <a:pt x="3182510" y="1742276"/>
                </a:lnTo>
                <a:lnTo>
                  <a:pt x="3136606" y="1766496"/>
                </a:lnTo>
                <a:lnTo>
                  <a:pt x="3091370" y="1791295"/>
                </a:lnTo>
                <a:lnTo>
                  <a:pt x="3046837" y="1816685"/>
                </a:lnTo>
                <a:lnTo>
                  <a:pt x="3003041" y="1842681"/>
                </a:lnTo>
                <a:lnTo>
                  <a:pt x="2960018" y="1869297"/>
                </a:lnTo>
                <a:lnTo>
                  <a:pt x="2917801" y="1896545"/>
                </a:lnTo>
                <a:lnTo>
                  <a:pt x="2876425" y="1924439"/>
                </a:lnTo>
                <a:lnTo>
                  <a:pt x="2835925" y="1952992"/>
                </a:lnTo>
                <a:lnTo>
                  <a:pt x="2796336" y="1982219"/>
                </a:lnTo>
                <a:lnTo>
                  <a:pt x="2757691" y="2012133"/>
                </a:lnTo>
                <a:lnTo>
                  <a:pt x="2720026" y="2042746"/>
                </a:lnTo>
                <a:lnTo>
                  <a:pt x="2683375" y="2074073"/>
                </a:lnTo>
                <a:lnTo>
                  <a:pt x="2647772" y="2106127"/>
                </a:lnTo>
                <a:lnTo>
                  <a:pt x="2613252" y="2138922"/>
                </a:lnTo>
                <a:lnTo>
                  <a:pt x="2579850" y="2172471"/>
                </a:lnTo>
                <a:lnTo>
                  <a:pt x="2547601" y="2206787"/>
                </a:lnTo>
                <a:lnTo>
                  <a:pt x="2516538" y="2241885"/>
                </a:lnTo>
                <a:lnTo>
                  <a:pt x="2486697" y="2277777"/>
                </a:lnTo>
                <a:lnTo>
                  <a:pt x="2458112" y="2314477"/>
                </a:lnTo>
                <a:lnTo>
                  <a:pt x="2430817" y="2351999"/>
                </a:lnTo>
                <a:lnTo>
                  <a:pt x="2404856" y="2390355"/>
                </a:lnTo>
                <a:lnTo>
                  <a:pt x="2375973" y="2432799"/>
                </a:lnTo>
                <a:lnTo>
                  <a:pt x="2345815" y="2473984"/>
                </a:lnTo>
                <a:lnTo>
                  <a:pt x="2314407" y="2513870"/>
                </a:lnTo>
                <a:lnTo>
                  <a:pt x="2281784" y="2552418"/>
                </a:lnTo>
                <a:lnTo>
                  <a:pt x="2247980" y="2589585"/>
                </a:lnTo>
                <a:lnTo>
                  <a:pt x="2213031" y="2625334"/>
                </a:lnTo>
                <a:lnTo>
                  <a:pt x="2176971" y="2659622"/>
                </a:lnTo>
                <a:lnTo>
                  <a:pt x="2139835" y="2692410"/>
                </a:lnTo>
                <a:lnTo>
                  <a:pt x="2101657" y="2723656"/>
                </a:lnTo>
                <a:lnTo>
                  <a:pt x="2062473" y="2753322"/>
                </a:lnTo>
                <a:lnTo>
                  <a:pt x="2022317" y="2781366"/>
                </a:lnTo>
                <a:lnTo>
                  <a:pt x="1981223" y="2807749"/>
                </a:lnTo>
                <a:lnTo>
                  <a:pt x="1939227" y="2832429"/>
                </a:lnTo>
                <a:lnTo>
                  <a:pt x="1896364" y="2855367"/>
                </a:lnTo>
                <a:lnTo>
                  <a:pt x="1852667" y="2876522"/>
                </a:lnTo>
                <a:lnTo>
                  <a:pt x="1808173" y="2895853"/>
                </a:lnTo>
                <a:lnTo>
                  <a:pt x="1762915" y="2913321"/>
                </a:lnTo>
                <a:lnTo>
                  <a:pt x="1716928" y="2928885"/>
                </a:lnTo>
                <a:lnTo>
                  <a:pt x="1670247" y="2942505"/>
                </a:lnTo>
                <a:lnTo>
                  <a:pt x="1622906" y="2954140"/>
                </a:lnTo>
                <a:lnTo>
                  <a:pt x="1574941" y="2963750"/>
                </a:lnTo>
                <a:lnTo>
                  <a:pt x="1526387" y="2971295"/>
                </a:lnTo>
                <a:lnTo>
                  <a:pt x="1477277" y="2976734"/>
                </a:lnTo>
                <a:lnTo>
                  <a:pt x="1427647" y="2980027"/>
                </a:lnTo>
                <a:lnTo>
                  <a:pt x="1377531" y="2981134"/>
                </a:lnTo>
                <a:lnTo>
                  <a:pt x="1331136" y="2980305"/>
                </a:lnTo>
                <a:lnTo>
                  <a:pt x="1285125" y="2977834"/>
                </a:lnTo>
                <a:lnTo>
                  <a:pt x="1239521" y="2973747"/>
                </a:lnTo>
                <a:lnTo>
                  <a:pt x="1194351" y="2968071"/>
                </a:lnTo>
                <a:lnTo>
                  <a:pt x="1149637" y="2960832"/>
                </a:lnTo>
                <a:lnTo>
                  <a:pt x="1105403" y="2952056"/>
                </a:lnTo>
                <a:lnTo>
                  <a:pt x="1061674" y="2941769"/>
                </a:lnTo>
                <a:lnTo>
                  <a:pt x="1018474" y="2929996"/>
                </a:lnTo>
                <a:lnTo>
                  <a:pt x="975826" y="2916765"/>
                </a:lnTo>
                <a:lnTo>
                  <a:pt x="933756" y="2902101"/>
                </a:lnTo>
                <a:lnTo>
                  <a:pt x="892286" y="2886029"/>
                </a:lnTo>
                <a:lnTo>
                  <a:pt x="851442" y="2868578"/>
                </a:lnTo>
                <a:lnTo>
                  <a:pt x="811247" y="2849771"/>
                </a:lnTo>
                <a:lnTo>
                  <a:pt x="771725" y="2829636"/>
                </a:lnTo>
                <a:lnTo>
                  <a:pt x="732901" y="2808199"/>
                </a:lnTo>
                <a:lnTo>
                  <a:pt x="694799" y="2785485"/>
                </a:lnTo>
                <a:lnTo>
                  <a:pt x="657442" y="2761521"/>
                </a:lnTo>
                <a:lnTo>
                  <a:pt x="620855" y="2736333"/>
                </a:lnTo>
                <a:lnTo>
                  <a:pt x="585062" y="2709946"/>
                </a:lnTo>
                <a:lnTo>
                  <a:pt x="550086" y="2682388"/>
                </a:lnTo>
                <a:lnTo>
                  <a:pt x="515953" y="2653683"/>
                </a:lnTo>
                <a:lnTo>
                  <a:pt x="482687" y="2623859"/>
                </a:lnTo>
                <a:lnTo>
                  <a:pt x="450310" y="2592941"/>
                </a:lnTo>
                <a:lnTo>
                  <a:pt x="418848" y="2560955"/>
                </a:lnTo>
                <a:lnTo>
                  <a:pt x="388324" y="2527928"/>
                </a:lnTo>
                <a:lnTo>
                  <a:pt x="358764" y="2493884"/>
                </a:lnTo>
                <a:lnTo>
                  <a:pt x="330189" y="2458852"/>
                </a:lnTo>
                <a:lnTo>
                  <a:pt x="302626" y="2422856"/>
                </a:lnTo>
                <a:lnTo>
                  <a:pt x="276098" y="2385923"/>
                </a:lnTo>
                <a:lnTo>
                  <a:pt x="250629" y="2348078"/>
                </a:lnTo>
                <a:lnTo>
                  <a:pt x="226243" y="2309348"/>
                </a:lnTo>
                <a:lnTo>
                  <a:pt x="202964" y="2269760"/>
                </a:lnTo>
                <a:lnTo>
                  <a:pt x="180817" y="2229338"/>
                </a:lnTo>
                <a:lnTo>
                  <a:pt x="159825" y="2188109"/>
                </a:lnTo>
                <a:lnTo>
                  <a:pt x="140013" y="2146100"/>
                </a:lnTo>
                <a:lnTo>
                  <a:pt x="121404" y="2103336"/>
                </a:lnTo>
                <a:lnTo>
                  <a:pt x="104023" y="2059843"/>
                </a:lnTo>
                <a:lnTo>
                  <a:pt x="87895" y="2015647"/>
                </a:lnTo>
                <a:lnTo>
                  <a:pt x="73042" y="1970775"/>
                </a:lnTo>
                <a:lnTo>
                  <a:pt x="59489" y="1925253"/>
                </a:lnTo>
                <a:lnTo>
                  <a:pt x="47261" y="1879106"/>
                </a:lnTo>
                <a:lnTo>
                  <a:pt x="36381" y="1832361"/>
                </a:lnTo>
                <a:lnTo>
                  <a:pt x="26873" y="1785044"/>
                </a:lnTo>
                <a:lnTo>
                  <a:pt x="18762" y="1737181"/>
                </a:lnTo>
                <a:lnTo>
                  <a:pt x="12072" y="1688797"/>
                </a:lnTo>
                <a:lnTo>
                  <a:pt x="6826" y="1639920"/>
                </a:lnTo>
                <a:lnTo>
                  <a:pt x="3050" y="1590575"/>
                </a:lnTo>
                <a:lnTo>
                  <a:pt x="766" y="1540788"/>
                </a:lnTo>
                <a:lnTo>
                  <a:pt x="0" y="1490586"/>
                </a:lnTo>
                <a:lnTo>
                  <a:pt x="766" y="1440383"/>
                </a:lnTo>
                <a:lnTo>
                  <a:pt x="3050" y="1390596"/>
                </a:lnTo>
                <a:lnTo>
                  <a:pt x="6826" y="1341251"/>
                </a:lnTo>
                <a:lnTo>
                  <a:pt x="12028" y="1292783"/>
                </a:lnTo>
                <a:lnTo>
                  <a:pt x="18762" y="1243990"/>
                </a:lnTo>
                <a:lnTo>
                  <a:pt x="26873" y="1196126"/>
                </a:lnTo>
                <a:lnTo>
                  <a:pt x="36381" y="1148808"/>
                </a:lnTo>
                <a:lnTo>
                  <a:pt x="47261" y="1102063"/>
                </a:lnTo>
                <a:lnTo>
                  <a:pt x="59489" y="1055915"/>
                </a:lnTo>
                <a:lnTo>
                  <a:pt x="73042" y="1010392"/>
                </a:lnTo>
                <a:lnTo>
                  <a:pt x="87895" y="965520"/>
                </a:lnTo>
                <a:lnTo>
                  <a:pt x="104023" y="921323"/>
                </a:lnTo>
                <a:lnTo>
                  <a:pt x="121404" y="877829"/>
                </a:lnTo>
                <a:lnTo>
                  <a:pt x="140013" y="835064"/>
                </a:lnTo>
                <a:lnTo>
                  <a:pt x="159825" y="793054"/>
                </a:lnTo>
                <a:lnTo>
                  <a:pt x="180817" y="751824"/>
                </a:lnTo>
                <a:lnTo>
                  <a:pt x="202964" y="711401"/>
                </a:lnTo>
                <a:lnTo>
                  <a:pt x="226243" y="671812"/>
                </a:lnTo>
                <a:lnTo>
                  <a:pt x="250629" y="633081"/>
                </a:lnTo>
                <a:lnTo>
                  <a:pt x="276098" y="595235"/>
                </a:lnTo>
                <a:lnTo>
                  <a:pt x="302626" y="558301"/>
                </a:lnTo>
                <a:lnTo>
                  <a:pt x="330189" y="522304"/>
                </a:lnTo>
                <a:lnTo>
                  <a:pt x="358764" y="487270"/>
                </a:lnTo>
                <a:lnTo>
                  <a:pt x="388324" y="453226"/>
                </a:lnTo>
                <a:lnTo>
                  <a:pt x="418848" y="420197"/>
                </a:lnTo>
                <a:lnTo>
                  <a:pt x="450310" y="388210"/>
                </a:lnTo>
                <a:lnTo>
                  <a:pt x="482687" y="357290"/>
                </a:lnTo>
                <a:lnTo>
                  <a:pt x="515953" y="327465"/>
                </a:lnTo>
                <a:lnTo>
                  <a:pt x="550086" y="298759"/>
                </a:lnTo>
                <a:lnTo>
                  <a:pt x="585062" y="271200"/>
                </a:lnTo>
                <a:lnTo>
                  <a:pt x="620855" y="244812"/>
                </a:lnTo>
                <a:lnTo>
                  <a:pt x="657442" y="219623"/>
                </a:lnTo>
                <a:lnTo>
                  <a:pt x="694799" y="195658"/>
                </a:lnTo>
                <a:lnTo>
                  <a:pt x="732901" y="172943"/>
                </a:lnTo>
                <a:lnTo>
                  <a:pt x="771725" y="151505"/>
                </a:lnTo>
                <a:lnTo>
                  <a:pt x="811247" y="131369"/>
                </a:lnTo>
                <a:lnTo>
                  <a:pt x="851442" y="112562"/>
                </a:lnTo>
                <a:lnTo>
                  <a:pt x="892286" y="95109"/>
                </a:lnTo>
                <a:lnTo>
                  <a:pt x="933756" y="79037"/>
                </a:lnTo>
                <a:lnTo>
                  <a:pt x="975826" y="64372"/>
                </a:lnTo>
                <a:lnTo>
                  <a:pt x="1018474" y="51140"/>
                </a:lnTo>
                <a:lnTo>
                  <a:pt x="1061674" y="39367"/>
                </a:lnTo>
                <a:lnTo>
                  <a:pt x="1105403" y="29079"/>
                </a:lnTo>
                <a:lnTo>
                  <a:pt x="1149637" y="20302"/>
                </a:lnTo>
                <a:lnTo>
                  <a:pt x="1194351" y="13063"/>
                </a:lnTo>
                <a:lnTo>
                  <a:pt x="1239521" y="7387"/>
                </a:lnTo>
                <a:lnTo>
                  <a:pt x="1285125" y="3300"/>
                </a:lnTo>
                <a:lnTo>
                  <a:pt x="1331136" y="829"/>
                </a:lnTo>
                <a:close/>
              </a:path>
            </a:pathLst>
          </a:custGeom>
          <a:solidFill>
            <a:schemeClr val="accent4"/>
          </a:solidFill>
        </p:spPr>
        <p:txBody>
          <a:bodyPr wrap="square">
            <a:noAutofit/>
          </a:bodyPr>
          <a:lstStyle>
            <a:lvl1pPr marL="0" indent="0">
              <a:buNone/>
              <a:defRPr/>
            </a:lvl1pPr>
          </a:lstStyle>
          <a:p>
            <a:r>
              <a:rPr lang="en-GB"/>
              <a:t> </a:t>
            </a:r>
          </a:p>
        </p:txBody>
      </p:sp>
      <p:sp>
        <p:nvSpPr>
          <p:cNvPr id="28" name="Picture Placeholder 27">
            <a:extLst>
              <a:ext uri="{FF2B5EF4-FFF2-40B4-BE49-F238E27FC236}">
                <a16:creationId xmlns:a16="http://schemas.microsoft.com/office/drawing/2014/main" id="{F1346DF1-B3C7-C6A9-80B9-D9325982A0F3}"/>
              </a:ext>
            </a:extLst>
          </p:cNvPr>
          <p:cNvSpPr>
            <a:spLocks noGrp="1"/>
          </p:cNvSpPr>
          <p:nvPr>
            <p:ph type="pic" sz="quarter" idx="26" hasCustomPrompt="1"/>
          </p:nvPr>
        </p:nvSpPr>
        <p:spPr>
          <a:xfrm>
            <a:off x="5264679" y="3281502"/>
            <a:ext cx="3296704" cy="2687498"/>
          </a:xfrm>
          <a:custGeom>
            <a:avLst/>
            <a:gdLst>
              <a:gd name="connsiteX0" fmla="*/ 1648345 w 3296704"/>
              <a:gd name="connsiteY0" fmla="*/ 0 h 2687498"/>
              <a:gd name="connsiteX1" fmla="*/ 3296704 w 3296704"/>
              <a:gd name="connsiteY1" fmla="*/ 962940 h 2687498"/>
              <a:gd name="connsiteX2" fmla="*/ 3296704 w 3296704"/>
              <a:gd name="connsiteY2" fmla="*/ 2687498 h 2687498"/>
              <a:gd name="connsiteX3" fmla="*/ 0 w 3296704"/>
              <a:gd name="connsiteY3" fmla="*/ 2687498 h 2687498"/>
              <a:gd name="connsiteX4" fmla="*/ 0 w 3296704"/>
              <a:gd name="connsiteY4" fmla="*/ 962940 h 268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6704" h="2687498">
                <a:moveTo>
                  <a:pt x="1648345" y="0"/>
                </a:moveTo>
                <a:lnTo>
                  <a:pt x="3296704" y="962940"/>
                </a:lnTo>
                <a:lnTo>
                  <a:pt x="3296704" y="2687498"/>
                </a:lnTo>
                <a:lnTo>
                  <a:pt x="0" y="2687498"/>
                </a:lnTo>
                <a:lnTo>
                  <a:pt x="0" y="962940"/>
                </a:lnTo>
                <a:close/>
              </a:path>
            </a:pathLst>
          </a:custGeom>
          <a:solidFill>
            <a:schemeClr val="accent3"/>
          </a:solid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89BFB4E0-2EAA-CA4E-B0AE-8585C891DC6D}"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8" name="Text Placeholder 9">
            <a:extLst>
              <a:ext uri="{FF2B5EF4-FFF2-40B4-BE49-F238E27FC236}">
                <a16:creationId xmlns:a16="http://schemas.microsoft.com/office/drawing/2014/main" id="{578C473A-DAD1-9A05-9EF2-818D488FA808}"/>
              </a:ext>
            </a:extLst>
          </p:cNvPr>
          <p:cNvSpPr>
            <a:spLocks noGrp="1"/>
          </p:cNvSpPr>
          <p:nvPr>
            <p:ph type="body" sz="quarter" idx="13" hasCustomPrompt="1"/>
          </p:nvPr>
        </p:nvSpPr>
        <p:spPr>
          <a:xfrm>
            <a:off x="442115" y="3462275"/>
            <a:ext cx="3270883" cy="1354217"/>
          </a:xfrm>
        </p:spPr>
        <p:txBody>
          <a:bodyPr wrap="square" anchor="ctr">
            <a:spAutoFit/>
          </a:bodyPr>
          <a:lstStyle>
            <a:lvl1pPr marL="0" indent="0" algn="ctr">
              <a:buNone/>
              <a:defRPr lang="en-US" sz="8500" b="1" kern="1200" spc="-27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2" name="Title 1">
            <a:extLst>
              <a:ext uri="{FF2B5EF4-FFF2-40B4-BE49-F238E27FC236}">
                <a16:creationId xmlns:a16="http://schemas.microsoft.com/office/drawing/2014/main" id="{9DBD5304-5A6A-FFB3-1A67-89AA5FFB9C7A}"/>
              </a:ext>
            </a:extLst>
          </p:cNvPr>
          <p:cNvSpPr>
            <a:spLocks noGrp="1"/>
          </p:cNvSpPr>
          <p:nvPr>
            <p:ph type="title" hasCustomPrompt="1"/>
          </p:nvPr>
        </p:nvSpPr>
        <p:spPr>
          <a:xfrm>
            <a:off x="447040" y="381000"/>
            <a:ext cx="3293110" cy="415498"/>
          </a:xfrm>
        </p:spPr>
        <p:txBody>
          <a:bodyPr/>
          <a:lstStyle>
            <a:lvl1pPr>
              <a:defRPr>
                <a:solidFill>
                  <a:schemeClr val="tx1"/>
                </a:solidFill>
              </a:defRPr>
            </a:lvl1pPr>
          </a:lstStyle>
          <a:p>
            <a:r>
              <a:rPr lang="en-GB"/>
              <a:t>Master title style</a:t>
            </a:r>
            <a:endParaRPr lang="en-US"/>
          </a:p>
        </p:txBody>
      </p:sp>
      <p:sp>
        <p:nvSpPr>
          <p:cNvPr id="9" name="Text Placeholder 8">
            <a:extLst>
              <a:ext uri="{FF2B5EF4-FFF2-40B4-BE49-F238E27FC236}">
                <a16:creationId xmlns:a16="http://schemas.microsoft.com/office/drawing/2014/main" id="{F5815A23-9E27-5DBB-1914-29E7C84ECC70}"/>
              </a:ext>
            </a:extLst>
          </p:cNvPr>
          <p:cNvSpPr>
            <a:spLocks noGrp="1"/>
          </p:cNvSpPr>
          <p:nvPr>
            <p:ph type="body" sz="quarter" idx="14" hasCustomPrompt="1"/>
          </p:nvPr>
        </p:nvSpPr>
        <p:spPr>
          <a:xfrm>
            <a:off x="446407" y="796498"/>
            <a:ext cx="3293109"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0" name="Text Placeholder 9">
            <a:extLst>
              <a:ext uri="{FF2B5EF4-FFF2-40B4-BE49-F238E27FC236}">
                <a16:creationId xmlns:a16="http://schemas.microsoft.com/office/drawing/2014/main" id="{57961C50-BD2B-E557-F3ED-8FEE325A2535}"/>
              </a:ext>
            </a:extLst>
          </p:cNvPr>
          <p:cNvSpPr>
            <a:spLocks noGrp="1"/>
          </p:cNvSpPr>
          <p:nvPr>
            <p:ph type="body" sz="quarter" idx="15"/>
          </p:nvPr>
        </p:nvSpPr>
        <p:spPr>
          <a:xfrm>
            <a:off x="437023" y="4740292"/>
            <a:ext cx="3275926" cy="914400"/>
          </a:xfrm>
        </p:spPr>
        <p:txBody>
          <a:bodyPr/>
          <a:lstStyle>
            <a:lvl1pPr marL="0" indent="0" algn="ctr">
              <a:buNone/>
              <a:defRPr sz="1600" b="0" i="0" spc="0">
                <a:solidFill>
                  <a:schemeClr val="bg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7" name="Text Placeholder 9">
            <a:extLst>
              <a:ext uri="{FF2B5EF4-FFF2-40B4-BE49-F238E27FC236}">
                <a16:creationId xmlns:a16="http://schemas.microsoft.com/office/drawing/2014/main" id="{5612B3CD-4D51-E03E-6D59-AA8588FBB6B3}"/>
              </a:ext>
            </a:extLst>
          </p:cNvPr>
          <p:cNvSpPr>
            <a:spLocks noGrp="1"/>
          </p:cNvSpPr>
          <p:nvPr>
            <p:ph type="body" sz="quarter" idx="16" hasCustomPrompt="1"/>
          </p:nvPr>
        </p:nvSpPr>
        <p:spPr>
          <a:xfrm>
            <a:off x="3718090" y="708085"/>
            <a:ext cx="3303587" cy="1354217"/>
          </a:xfrm>
        </p:spPr>
        <p:txBody>
          <a:bodyPr wrap="square" anchor="ctr">
            <a:spAutoFit/>
          </a:bodyPr>
          <a:lstStyle>
            <a:lvl1pPr marL="0" indent="0" algn="ctr">
              <a:buNone/>
              <a:defRPr lang="en-US" sz="8500" b="1" kern="1200" spc="-27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1" name="Text Placeholder 9">
            <a:extLst>
              <a:ext uri="{FF2B5EF4-FFF2-40B4-BE49-F238E27FC236}">
                <a16:creationId xmlns:a16="http://schemas.microsoft.com/office/drawing/2014/main" id="{12B34FF8-C648-6F3B-7E37-84D4759F1965}"/>
              </a:ext>
            </a:extLst>
          </p:cNvPr>
          <p:cNvSpPr>
            <a:spLocks noGrp="1"/>
          </p:cNvSpPr>
          <p:nvPr>
            <p:ph type="body" sz="quarter" idx="17"/>
          </p:nvPr>
        </p:nvSpPr>
        <p:spPr>
          <a:xfrm>
            <a:off x="3712998" y="1986102"/>
            <a:ext cx="3308680" cy="914400"/>
          </a:xfrm>
        </p:spPr>
        <p:txBody>
          <a:bodyPr/>
          <a:lstStyle>
            <a:lvl1pPr marL="0" indent="0" algn="ctr">
              <a:buNone/>
              <a:defRPr sz="1600" b="0" i="0" spc="0">
                <a:solidFill>
                  <a:schemeClr val="bg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2" name="Text Placeholder 9">
            <a:extLst>
              <a:ext uri="{FF2B5EF4-FFF2-40B4-BE49-F238E27FC236}">
                <a16:creationId xmlns:a16="http://schemas.microsoft.com/office/drawing/2014/main" id="{4A7F7139-EEF3-D237-A831-705A26FF1B2F}"/>
              </a:ext>
            </a:extLst>
          </p:cNvPr>
          <p:cNvSpPr>
            <a:spLocks noGrp="1"/>
          </p:cNvSpPr>
          <p:nvPr>
            <p:ph type="body" sz="quarter" idx="18" hasCustomPrompt="1"/>
          </p:nvPr>
        </p:nvSpPr>
        <p:spPr>
          <a:xfrm>
            <a:off x="8048773" y="1700808"/>
            <a:ext cx="3303587" cy="1354217"/>
          </a:xfrm>
        </p:spPr>
        <p:txBody>
          <a:bodyPr wrap="square" anchor="ctr">
            <a:spAutoFit/>
          </a:bodyPr>
          <a:lstStyle>
            <a:lvl1pPr marL="0" indent="0" algn="ctr">
              <a:buNone/>
              <a:defRPr lang="en-US" sz="8500" b="1" kern="1200" spc="-270" baseline="0" dirty="0">
                <a:solidFill>
                  <a:schemeClr val="accent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5" name="Text Placeholder 9">
            <a:extLst>
              <a:ext uri="{FF2B5EF4-FFF2-40B4-BE49-F238E27FC236}">
                <a16:creationId xmlns:a16="http://schemas.microsoft.com/office/drawing/2014/main" id="{F62EDB83-B8F2-9516-7DEA-E2D9D884306B}"/>
              </a:ext>
            </a:extLst>
          </p:cNvPr>
          <p:cNvSpPr>
            <a:spLocks noGrp="1"/>
          </p:cNvSpPr>
          <p:nvPr>
            <p:ph type="body" sz="quarter" idx="19"/>
          </p:nvPr>
        </p:nvSpPr>
        <p:spPr>
          <a:xfrm>
            <a:off x="8043681" y="2978825"/>
            <a:ext cx="3308680" cy="914400"/>
          </a:xfrm>
        </p:spPr>
        <p:txBody>
          <a:bodyPr/>
          <a:lstStyle>
            <a:lvl1pPr marL="0" indent="0" algn="ctr">
              <a:buNone/>
              <a:defRPr sz="1600" b="0" i="0" spc="0">
                <a:solidFill>
                  <a:schemeClr val="tx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21" name="Text Placeholder 9">
            <a:extLst>
              <a:ext uri="{FF2B5EF4-FFF2-40B4-BE49-F238E27FC236}">
                <a16:creationId xmlns:a16="http://schemas.microsoft.com/office/drawing/2014/main" id="{D8E7CFF4-8E3A-2F9F-B1B2-6D414279C9B5}"/>
              </a:ext>
            </a:extLst>
          </p:cNvPr>
          <p:cNvSpPr>
            <a:spLocks noGrp="1"/>
          </p:cNvSpPr>
          <p:nvPr>
            <p:ph type="body" sz="quarter" idx="20" hasCustomPrompt="1"/>
          </p:nvPr>
        </p:nvSpPr>
        <p:spPr>
          <a:xfrm>
            <a:off x="5281822" y="3895135"/>
            <a:ext cx="3279777" cy="1354217"/>
          </a:xfrm>
        </p:spPr>
        <p:txBody>
          <a:bodyPr wrap="square" anchor="ctr">
            <a:spAutoFit/>
          </a:bodyPr>
          <a:lstStyle>
            <a:lvl1pPr marL="0" indent="0" algn="ctr">
              <a:buNone/>
              <a:defRPr lang="en-US" sz="8500" b="1" kern="1200" spc="-270" baseline="0" dirty="0">
                <a:solidFill>
                  <a:schemeClr val="accent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22" name="Text Placeholder 9">
            <a:extLst>
              <a:ext uri="{FF2B5EF4-FFF2-40B4-BE49-F238E27FC236}">
                <a16:creationId xmlns:a16="http://schemas.microsoft.com/office/drawing/2014/main" id="{8235D934-4A63-742E-8DA2-3615E9D2F589}"/>
              </a:ext>
            </a:extLst>
          </p:cNvPr>
          <p:cNvSpPr>
            <a:spLocks noGrp="1"/>
          </p:cNvSpPr>
          <p:nvPr>
            <p:ph type="body" sz="quarter" idx="21"/>
          </p:nvPr>
        </p:nvSpPr>
        <p:spPr>
          <a:xfrm>
            <a:off x="5276730" y="5173152"/>
            <a:ext cx="3284833" cy="914400"/>
          </a:xfrm>
        </p:spPr>
        <p:txBody>
          <a:bodyPr/>
          <a:lstStyle>
            <a:lvl1pPr marL="0" indent="0" algn="ctr">
              <a:buNone/>
              <a:defRPr sz="1600" b="0" i="0" spc="0">
                <a:solidFill>
                  <a:schemeClr val="tx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7" name="Text Placeholder 8">
            <a:extLst>
              <a:ext uri="{FF2B5EF4-FFF2-40B4-BE49-F238E27FC236}">
                <a16:creationId xmlns:a16="http://schemas.microsoft.com/office/drawing/2014/main" id="{8E16F236-F6FB-A001-3EC5-05719AE1EECB}"/>
              </a:ext>
            </a:extLst>
          </p:cNvPr>
          <p:cNvSpPr>
            <a:spLocks noGrp="1"/>
          </p:cNvSpPr>
          <p:nvPr>
            <p:ph type="body" sz="quarter" idx="22"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1762248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Multiple sta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C5832B-5C46-3D38-6504-E5BD20A89502}"/>
              </a:ext>
            </a:extLst>
          </p:cNvPr>
          <p:cNvSpPr/>
          <p:nvPr userDrawn="1"/>
        </p:nvSpPr>
        <p:spPr>
          <a:xfrm>
            <a:off x="6095999" y="-4948"/>
            <a:ext cx="6094732" cy="63708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2" name="Picture Placeholder 21">
            <a:extLst>
              <a:ext uri="{FF2B5EF4-FFF2-40B4-BE49-F238E27FC236}">
                <a16:creationId xmlns:a16="http://schemas.microsoft.com/office/drawing/2014/main" id="{24D840A4-F9D0-0DF1-1653-544920613E28}"/>
              </a:ext>
            </a:extLst>
          </p:cNvPr>
          <p:cNvSpPr>
            <a:spLocks noGrp="1"/>
          </p:cNvSpPr>
          <p:nvPr>
            <p:ph type="pic" sz="quarter" idx="26" hasCustomPrompt="1"/>
          </p:nvPr>
        </p:nvSpPr>
        <p:spPr>
          <a:xfrm>
            <a:off x="7511542" y="1155701"/>
            <a:ext cx="3287714" cy="4104562"/>
          </a:xfrm>
          <a:custGeom>
            <a:avLst/>
            <a:gdLst>
              <a:gd name="connsiteX0" fmla="*/ 1643852 w 3287714"/>
              <a:gd name="connsiteY0" fmla="*/ 0 h 4104562"/>
              <a:gd name="connsiteX1" fmla="*/ 1704707 w 3287714"/>
              <a:gd name="connsiteY1" fmla="*/ 800 h 4104562"/>
              <a:gd name="connsiteX2" fmla="*/ 1765326 w 3287714"/>
              <a:gd name="connsiteY2" fmla="*/ 3169 h 4104562"/>
              <a:gd name="connsiteX3" fmla="*/ 1825624 w 3287714"/>
              <a:gd name="connsiteY3" fmla="*/ 7058 h 4104562"/>
              <a:gd name="connsiteX4" fmla="*/ 1885541 w 3287714"/>
              <a:gd name="connsiteY4" fmla="*/ 12421 h 4104562"/>
              <a:gd name="connsiteX5" fmla="*/ 1945016 w 3287714"/>
              <a:gd name="connsiteY5" fmla="*/ 19207 h 4104562"/>
              <a:gd name="connsiteX6" fmla="*/ 2003991 w 3287714"/>
              <a:gd name="connsiteY6" fmla="*/ 27370 h 4104562"/>
              <a:gd name="connsiteX7" fmla="*/ 2062404 w 3287714"/>
              <a:gd name="connsiteY7" fmla="*/ 36861 h 4104562"/>
              <a:gd name="connsiteX8" fmla="*/ 2120196 w 3287714"/>
              <a:gd name="connsiteY8" fmla="*/ 47631 h 4104562"/>
              <a:gd name="connsiteX9" fmla="*/ 2177308 w 3287714"/>
              <a:gd name="connsiteY9" fmla="*/ 59633 h 4104562"/>
              <a:gd name="connsiteX10" fmla="*/ 2233679 w 3287714"/>
              <a:gd name="connsiteY10" fmla="*/ 72819 h 4104562"/>
              <a:gd name="connsiteX11" fmla="*/ 2289248 w 3287714"/>
              <a:gd name="connsiteY11" fmla="*/ 87141 h 4104562"/>
              <a:gd name="connsiteX12" fmla="*/ 2343958 w 3287714"/>
              <a:gd name="connsiteY12" fmla="*/ 102550 h 4104562"/>
              <a:gd name="connsiteX13" fmla="*/ 2397746 w 3287714"/>
              <a:gd name="connsiteY13" fmla="*/ 118998 h 4104562"/>
              <a:gd name="connsiteX14" fmla="*/ 2450554 w 3287714"/>
              <a:gd name="connsiteY14" fmla="*/ 136437 h 4104562"/>
              <a:gd name="connsiteX15" fmla="*/ 2502321 w 3287714"/>
              <a:gd name="connsiteY15" fmla="*/ 154819 h 4104562"/>
              <a:gd name="connsiteX16" fmla="*/ 2552988 w 3287714"/>
              <a:gd name="connsiteY16" fmla="*/ 174096 h 4104562"/>
              <a:gd name="connsiteX17" fmla="*/ 2602495 w 3287714"/>
              <a:gd name="connsiteY17" fmla="*/ 194219 h 4104562"/>
              <a:gd name="connsiteX18" fmla="*/ 2650781 w 3287714"/>
              <a:gd name="connsiteY18" fmla="*/ 215141 h 4104562"/>
              <a:gd name="connsiteX19" fmla="*/ 2697787 w 3287714"/>
              <a:gd name="connsiteY19" fmla="*/ 236813 h 4104562"/>
              <a:gd name="connsiteX20" fmla="*/ 2743452 w 3287714"/>
              <a:gd name="connsiteY20" fmla="*/ 259188 h 4104562"/>
              <a:gd name="connsiteX21" fmla="*/ 2787718 w 3287714"/>
              <a:gd name="connsiteY21" fmla="*/ 282216 h 4104562"/>
              <a:gd name="connsiteX22" fmla="*/ 2830523 w 3287714"/>
              <a:gd name="connsiteY22" fmla="*/ 305851 h 4104562"/>
              <a:gd name="connsiteX23" fmla="*/ 2871809 w 3287714"/>
              <a:gd name="connsiteY23" fmla="*/ 330043 h 4104562"/>
              <a:gd name="connsiteX24" fmla="*/ 2911514 w 3287714"/>
              <a:gd name="connsiteY24" fmla="*/ 354745 h 4104562"/>
              <a:gd name="connsiteX25" fmla="*/ 2949580 w 3287714"/>
              <a:gd name="connsiteY25" fmla="*/ 379909 h 4104562"/>
              <a:gd name="connsiteX26" fmla="*/ 2985945 w 3287714"/>
              <a:gd name="connsiteY26" fmla="*/ 405486 h 4104562"/>
              <a:gd name="connsiteX27" fmla="*/ 3020551 w 3287714"/>
              <a:gd name="connsiteY27" fmla="*/ 431428 h 4104562"/>
              <a:gd name="connsiteX28" fmla="*/ 3053338 w 3287714"/>
              <a:gd name="connsiteY28" fmla="*/ 457687 h 4104562"/>
              <a:gd name="connsiteX29" fmla="*/ 3084244 w 3287714"/>
              <a:gd name="connsiteY29" fmla="*/ 484215 h 4104562"/>
              <a:gd name="connsiteX30" fmla="*/ 3113211 w 3287714"/>
              <a:gd name="connsiteY30" fmla="*/ 510964 h 4104562"/>
              <a:gd name="connsiteX31" fmla="*/ 3140179 w 3287714"/>
              <a:gd name="connsiteY31" fmla="*/ 537886 h 4104562"/>
              <a:gd name="connsiteX32" fmla="*/ 3187876 w 3287714"/>
              <a:gd name="connsiteY32" fmla="*/ 592055 h 4104562"/>
              <a:gd name="connsiteX33" fmla="*/ 3226856 w 3287714"/>
              <a:gd name="connsiteY33" fmla="*/ 646338 h 4104562"/>
              <a:gd name="connsiteX34" fmla="*/ 3256639 w 3287714"/>
              <a:gd name="connsiteY34" fmla="*/ 700348 h 4104562"/>
              <a:gd name="connsiteX35" fmla="*/ 3276746 w 3287714"/>
              <a:gd name="connsiteY35" fmla="*/ 753701 h 4104562"/>
              <a:gd name="connsiteX36" fmla="*/ 3286697 w 3287714"/>
              <a:gd name="connsiteY36" fmla="*/ 806012 h 4104562"/>
              <a:gd name="connsiteX37" fmla="*/ 3287714 w 3287714"/>
              <a:gd name="connsiteY37" fmla="*/ 831656 h 4104562"/>
              <a:gd name="connsiteX38" fmla="*/ 3286013 w 3287714"/>
              <a:gd name="connsiteY38" fmla="*/ 856895 h 4104562"/>
              <a:gd name="connsiteX39" fmla="*/ 3274214 w 3287714"/>
              <a:gd name="connsiteY39" fmla="*/ 905966 h 4104562"/>
              <a:gd name="connsiteX40" fmla="*/ 2468818 w 3287714"/>
              <a:gd name="connsiteY40" fmla="*/ 3419207 h 4104562"/>
              <a:gd name="connsiteX41" fmla="*/ 2448998 w 3287714"/>
              <a:gd name="connsiteY41" fmla="*/ 3474112 h 4104562"/>
              <a:gd name="connsiteX42" fmla="*/ 2427841 w 3287714"/>
              <a:gd name="connsiteY42" fmla="*/ 3526810 h 4104562"/>
              <a:gd name="connsiteX43" fmla="*/ 2405356 w 3287714"/>
              <a:gd name="connsiteY43" fmla="*/ 3577290 h 4104562"/>
              <a:gd name="connsiteX44" fmla="*/ 2381554 w 3287714"/>
              <a:gd name="connsiteY44" fmla="*/ 3625541 h 4104562"/>
              <a:gd name="connsiteX45" fmla="*/ 2356443 w 3287714"/>
              <a:gd name="connsiteY45" fmla="*/ 3671550 h 4104562"/>
              <a:gd name="connsiteX46" fmla="*/ 2330035 w 3287714"/>
              <a:gd name="connsiteY46" fmla="*/ 3715307 h 4104562"/>
              <a:gd name="connsiteX47" fmla="*/ 2302339 w 3287714"/>
              <a:gd name="connsiteY47" fmla="*/ 3756800 h 4104562"/>
              <a:gd name="connsiteX48" fmla="*/ 2273363 w 3287714"/>
              <a:gd name="connsiteY48" fmla="*/ 3796017 h 4104562"/>
              <a:gd name="connsiteX49" fmla="*/ 2243119 w 3287714"/>
              <a:gd name="connsiteY49" fmla="*/ 3832947 h 4104562"/>
              <a:gd name="connsiteX50" fmla="*/ 2211616 w 3287714"/>
              <a:gd name="connsiteY50" fmla="*/ 3867578 h 4104562"/>
              <a:gd name="connsiteX51" fmla="*/ 2178863 w 3287714"/>
              <a:gd name="connsiteY51" fmla="*/ 3899898 h 4104562"/>
              <a:gd name="connsiteX52" fmla="*/ 2144871 w 3287714"/>
              <a:gd name="connsiteY52" fmla="*/ 3929897 h 4104562"/>
              <a:gd name="connsiteX53" fmla="*/ 2109649 w 3287714"/>
              <a:gd name="connsiteY53" fmla="*/ 3957562 h 4104562"/>
              <a:gd name="connsiteX54" fmla="*/ 2073207 w 3287714"/>
              <a:gd name="connsiteY54" fmla="*/ 3982882 h 4104562"/>
              <a:gd name="connsiteX55" fmla="*/ 2035555 w 3287714"/>
              <a:gd name="connsiteY55" fmla="*/ 4005845 h 4104562"/>
              <a:gd name="connsiteX56" fmla="*/ 1996702 w 3287714"/>
              <a:gd name="connsiteY56" fmla="*/ 4026441 h 4104562"/>
              <a:gd name="connsiteX57" fmla="*/ 1956658 w 3287714"/>
              <a:gd name="connsiteY57" fmla="*/ 4044656 h 4104562"/>
              <a:gd name="connsiteX58" fmla="*/ 1915433 w 3287714"/>
              <a:gd name="connsiteY58" fmla="*/ 4060480 h 4104562"/>
              <a:gd name="connsiteX59" fmla="*/ 1873037 w 3287714"/>
              <a:gd name="connsiteY59" fmla="*/ 4073902 h 4104562"/>
              <a:gd name="connsiteX60" fmla="*/ 1829479 w 3287714"/>
              <a:gd name="connsiteY60" fmla="*/ 4084909 h 4104562"/>
              <a:gd name="connsiteX61" fmla="*/ 1784769 w 3287714"/>
              <a:gd name="connsiteY61" fmla="*/ 4093490 h 4104562"/>
              <a:gd name="connsiteX62" fmla="*/ 1738917 w 3287714"/>
              <a:gd name="connsiteY62" fmla="*/ 4099634 h 4104562"/>
              <a:gd name="connsiteX63" fmla="*/ 1691933 w 3287714"/>
              <a:gd name="connsiteY63" fmla="*/ 4103329 h 4104562"/>
              <a:gd name="connsiteX64" fmla="*/ 1643852 w 3287714"/>
              <a:gd name="connsiteY64" fmla="*/ 4104562 h 4104562"/>
              <a:gd name="connsiteX65" fmla="*/ 1595772 w 3287714"/>
              <a:gd name="connsiteY65" fmla="*/ 4103329 h 4104562"/>
              <a:gd name="connsiteX66" fmla="*/ 1548789 w 3287714"/>
              <a:gd name="connsiteY66" fmla="*/ 4099634 h 4104562"/>
              <a:gd name="connsiteX67" fmla="*/ 1502938 w 3287714"/>
              <a:gd name="connsiteY67" fmla="*/ 4093490 h 4104562"/>
              <a:gd name="connsiteX68" fmla="*/ 1458230 w 3287714"/>
              <a:gd name="connsiteY68" fmla="*/ 4084909 h 4104562"/>
              <a:gd name="connsiteX69" fmla="*/ 1414673 w 3287714"/>
              <a:gd name="connsiteY69" fmla="*/ 4073902 h 4104562"/>
              <a:gd name="connsiteX70" fmla="*/ 1372277 w 3287714"/>
              <a:gd name="connsiteY70" fmla="*/ 4060480 h 4104562"/>
              <a:gd name="connsiteX71" fmla="*/ 1331053 w 3287714"/>
              <a:gd name="connsiteY71" fmla="*/ 4044656 h 4104562"/>
              <a:gd name="connsiteX72" fmla="*/ 1291010 w 3287714"/>
              <a:gd name="connsiteY72" fmla="*/ 4026441 h 4104562"/>
              <a:gd name="connsiteX73" fmla="*/ 1252157 w 3287714"/>
              <a:gd name="connsiteY73" fmla="*/ 4005845 h 4104562"/>
              <a:gd name="connsiteX74" fmla="*/ 1214505 w 3287714"/>
              <a:gd name="connsiteY74" fmla="*/ 3982882 h 4104562"/>
              <a:gd name="connsiteX75" fmla="*/ 1178063 w 3287714"/>
              <a:gd name="connsiteY75" fmla="*/ 3957562 h 4104562"/>
              <a:gd name="connsiteX76" fmla="*/ 1142841 w 3287714"/>
              <a:gd name="connsiteY76" fmla="*/ 3929897 h 4104562"/>
              <a:gd name="connsiteX77" fmla="*/ 1108849 w 3287714"/>
              <a:gd name="connsiteY77" fmla="*/ 3899898 h 4104562"/>
              <a:gd name="connsiteX78" fmla="*/ 1076096 w 3287714"/>
              <a:gd name="connsiteY78" fmla="*/ 3867578 h 4104562"/>
              <a:gd name="connsiteX79" fmla="*/ 1044593 w 3287714"/>
              <a:gd name="connsiteY79" fmla="*/ 3832947 h 4104562"/>
              <a:gd name="connsiteX80" fmla="*/ 1014348 w 3287714"/>
              <a:gd name="connsiteY80" fmla="*/ 3796017 h 4104562"/>
              <a:gd name="connsiteX81" fmla="*/ 985372 w 3287714"/>
              <a:gd name="connsiteY81" fmla="*/ 3756800 h 4104562"/>
              <a:gd name="connsiteX82" fmla="*/ 957675 w 3287714"/>
              <a:gd name="connsiteY82" fmla="*/ 3715307 h 4104562"/>
              <a:gd name="connsiteX83" fmla="*/ 931266 w 3287714"/>
              <a:gd name="connsiteY83" fmla="*/ 3671550 h 4104562"/>
              <a:gd name="connsiteX84" fmla="*/ 906155 w 3287714"/>
              <a:gd name="connsiteY84" fmla="*/ 3625541 h 4104562"/>
              <a:gd name="connsiteX85" fmla="*/ 882351 w 3287714"/>
              <a:gd name="connsiteY85" fmla="*/ 3577290 h 4104562"/>
              <a:gd name="connsiteX86" fmla="*/ 859865 w 3287714"/>
              <a:gd name="connsiteY86" fmla="*/ 3526810 h 4104562"/>
              <a:gd name="connsiteX87" fmla="*/ 838707 w 3287714"/>
              <a:gd name="connsiteY87" fmla="*/ 3474112 h 4104562"/>
              <a:gd name="connsiteX88" fmla="*/ 818885 w 3287714"/>
              <a:gd name="connsiteY88" fmla="*/ 3419207 h 4104562"/>
              <a:gd name="connsiteX89" fmla="*/ 13502 w 3287714"/>
              <a:gd name="connsiteY89" fmla="*/ 905966 h 4104562"/>
              <a:gd name="connsiteX90" fmla="*/ 1702 w 3287714"/>
              <a:gd name="connsiteY90" fmla="*/ 856895 h 4104562"/>
              <a:gd name="connsiteX91" fmla="*/ 0 w 3287714"/>
              <a:gd name="connsiteY91" fmla="*/ 831656 h 4104562"/>
              <a:gd name="connsiteX92" fmla="*/ 1016 w 3287714"/>
              <a:gd name="connsiteY92" fmla="*/ 806012 h 4104562"/>
              <a:gd name="connsiteX93" fmla="*/ 10966 w 3287714"/>
              <a:gd name="connsiteY93" fmla="*/ 753701 h 4104562"/>
              <a:gd name="connsiteX94" fmla="*/ 31072 w 3287714"/>
              <a:gd name="connsiteY94" fmla="*/ 700348 h 4104562"/>
              <a:gd name="connsiteX95" fmla="*/ 60855 w 3287714"/>
              <a:gd name="connsiteY95" fmla="*/ 646338 h 4104562"/>
              <a:gd name="connsiteX96" fmla="*/ 99834 w 3287714"/>
              <a:gd name="connsiteY96" fmla="*/ 592055 h 4104562"/>
              <a:gd name="connsiteX97" fmla="*/ 147531 w 3287714"/>
              <a:gd name="connsiteY97" fmla="*/ 537886 h 4104562"/>
              <a:gd name="connsiteX98" fmla="*/ 174498 w 3287714"/>
              <a:gd name="connsiteY98" fmla="*/ 510964 h 4104562"/>
              <a:gd name="connsiteX99" fmla="*/ 203465 w 3287714"/>
              <a:gd name="connsiteY99" fmla="*/ 484215 h 4104562"/>
              <a:gd name="connsiteX100" fmla="*/ 234372 w 3287714"/>
              <a:gd name="connsiteY100" fmla="*/ 457687 h 4104562"/>
              <a:gd name="connsiteX101" fmla="*/ 267158 w 3287714"/>
              <a:gd name="connsiteY101" fmla="*/ 431428 h 4104562"/>
              <a:gd name="connsiteX102" fmla="*/ 301764 w 3287714"/>
              <a:gd name="connsiteY102" fmla="*/ 405486 h 4104562"/>
              <a:gd name="connsiteX103" fmla="*/ 338130 w 3287714"/>
              <a:gd name="connsiteY103" fmla="*/ 379909 h 4104562"/>
              <a:gd name="connsiteX104" fmla="*/ 376195 w 3287714"/>
              <a:gd name="connsiteY104" fmla="*/ 354745 h 4104562"/>
              <a:gd name="connsiteX105" fmla="*/ 415901 w 3287714"/>
              <a:gd name="connsiteY105" fmla="*/ 330043 h 4104562"/>
              <a:gd name="connsiteX106" fmla="*/ 457186 w 3287714"/>
              <a:gd name="connsiteY106" fmla="*/ 305851 h 4104562"/>
              <a:gd name="connsiteX107" fmla="*/ 499992 w 3287714"/>
              <a:gd name="connsiteY107" fmla="*/ 282216 h 4104562"/>
              <a:gd name="connsiteX108" fmla="*/ 544257 w 3287714"/>
              <a:gd name="connsiteY108" fmla="*/ 259188 h 4104562"/>
              <a:gd name="connsiteX109" fmla="*/ 589923 w 3287714"/>
              <a:gd name="connsiteY109" fmla="*/ 236813 h 4104562"/>
              <a:gd name="connsiteX110" fmla="*/ 636929 w 3287714"/>
              <a:gd name="connsiteY110" fmla="*/ 215141 h 4104562"/>
              <a:gd name="connsiteX111" fmla="*/ 685215 w 3287714"/>
              <a:gd name="connsiteY111" fmla="*/ 194219 h 4104562"/>
              <a:gd name="connsiteX112" fmla="*/ 734721 w 3287714"/>
              <a:gd name="connsiteY112" fmla="*/ 174096 h 4104562"/>
              <a:gd name="connsiteX113" fmla="*/ 785388 w 3287714"/>
              <a:gd name="connsiteY113" fmla="*/ 154819 h 4104562"/>
              <a:gd name="connsiteX114" fmla="*/ 837155 w 3287714"/>
              <a:gd name="connsiteY114" fmla="*/ 136437 h 4104562"/>
              <a:gd name="connsiteX115" fmla="*/ 889963 w 3287714"/>
              <a:gd name="connsiteY115" fmla="*/ 118998 h 4104562"/>
              <a:gd name="connsiteX116" fmla="*/ 943751 w 3287714"/>
              <a:gd name="connsiteY116" fmla="*/ 102550 h 4104562"/>
              <a:gd name="connsiteX117" fmla="*/ 998460 w 3287714"/>
              <a:gd name="connsiteY117" fmla="*/ 87141 h 4104562"/>
              <a:gd name="connsiteX118" fmla="*/ 1054030 w 3287714"/>
              <a:gd name="connsiteY118" fmla="*/ 72819 h 4104562"/>
              <a:gd name="connsiteX119" fmla="*/ 1110400 w 3287714"/>
              <a:gd name="connsiteY119" fmla="*/ 59633 h 4104562"/>
              <a:gd name="connsiteX120" fmla="*/ 1167511 w 3287714"/>
              <a:gd name="connsiteY120" fmla="*/ 47631 h 4104562"/>
              <a:gd name="connsiteX121" fmla="*/ 1225303 w 3287714"/>
              <a:gd name="connsiteY121" fmla="*/ 36861 h 4104562"/>
              <a:gd name="connsiteX122" fmla="*/ 1283716 w 3287714"/>
              <a:gd name="connsiteY122" fmla="*/ 27370 h 4104562"/>
              <a:gd name="connsiteX123" fmla="*/ 1342690 w 3287714"/>
              <a:gd name="connsiteY123" fmla="*/ 19207 h 4104562"/>
              <a:gd name="connsiteX124" fmla="*/ 1402165 w 3287714"/>
              <a:gd name="connsiteY124" fmla="*/ 12421 h 4104562"/>
              <a:gd name="connsiteX125" fmla="*/ 1462081 w 3287714"/>
              <a:gd name="connsiteY125" fmla="*/ 7058 h 4104562"/>
              <a:gd name="connsiteX126" fmla="*/ 1522379 w 3287714"/>
              <a:gd name="connsiteY126" fmla="*/ 3169 h 4104562"/>
              <a:gd name="connsiteX127" fmla="*/ 1582997 w 3287714"/>
              <a:gd name="connsiteY127" fmla="*/ 800 h 410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287714" h="4104562">
                <a:moveTo>
                  <a:pt x="1643852" y="0"/>
                </a:moveTo>
                <a:lnTo>
                  <a:pt x="1704707" y="800"/>
                </a:lnTo>
                <a:lnTo>
                  <a:pt x="1765326" y="3169"/>
                </a:lnTo>
                <a:lnTo>
                  <a:pt x="1825624" y="7058"/>
                </a:lnTo>
                <a:lnTo>
                  <a:pt x="1885541" y="12421"/>
                </a:lnTo>
                <a:lnTo>
                  <a:pt x="1945016" y="19207"/>
                </a:lnTo>
                <a:lnTo>
                  <a:pt x="2003991" y="27370"/>
                </a:lnTo>
                <a:lnTo>
                  <a:pt x="2062404" y="36861"/>
                </a:lnTo>
                <a:lnTo>
                  <a:pt x="2120196" y="47631"/>
                </a:lnTo>
                <a:lnTo>
                  <a:pt x="2177308" y="59633"/>
                </a:lnTo>
                <a:lnTo>
                  <a:pt x="2233679" y="72819"/>
                </a:lnTo>
                <a:lnTo>
                  <a:pt x="2289248" y="87141"/>
                </a:lnTo>
                <a:lnTo>
                  <a:pt x="2343958" y="102550"/>
                </a:lnTo>
                <a:lnTo>
                  <a:pt x="2397746" y="118998"/>
                </a:lnTo>
                <a:lnTo>
                  <a:pt x="2450554" y="136437"/>
                </a:lnTo>
                <a:lnTo>
                  <a:pt x="2502321" y="154819"/>
                </a:lnTo>
                <a:lnTo>
                  <a:pt x="2552988" y="174096"/>
                </a:lnTo>
                <a:lnTo>
                  <a:pt x="2602495" y="194219"/>
                </a:lnTo>
                <a:lnTo>
                  <a:pt x="2650781" y="215141"/>
                </a:lnTo>
                <a:lnTo>
                  <a:pt x="2697787" y="236813"/>
                </a:lnTo>
                <a:lnTo>
                  <a:pt x="2743452" y="259188"/>
                </a:lnTo>
                <a:lnTo>
                  <a:pt x="2787718" y="282216"/>
                </a:lnTo>
                <a:lnTo>
                  <a:pt x="2830523" y="305851"/>
                </a:lnTo>
                <a:lnTo>
                  <a:pt x="2871809" y="330043"/>
                </a:lnTo>
                <a:lnTo>
                  <a:pt x="2911514" y="354745"/>
                </a:lnTo>
                <a:lnTo>
                  <a:pt x="2949580" y="379909"/>
                </a:lnTo>
                <a:lnTo>
                  <a:pt x="2985945" y="405486"/>
                </a:lnTo>
                <a:lnTo>
                  <a:pt x="3020551" y="431428"/>
                </a:lnTo>
                <a:lnTo>
                  <a:pt x="3053338" y="457687"/>
                </a:lnTo>
                <a:lnTo>
                  <a:pt x="3084244" y="484215"/>
                </a:lnTo>
                <a:lnTo>
                  <a:pt x="3113211" y="510964"/>
                </a:lnTo>
                <a:lnTo>
                  <a:pt x="3140179" y="537886"/>
                </a:lnTo>
                <a:lnTo>
                  <a:pt x="3187876" y="592055"/>
                </a:lnTo>
                <a:lnTo>
                  <a:pt x="3226856" y="646338"/>
                </a:lnTo>
                <a:lnTo>
                  <a:pt x="3256639" y="700348"/>
                </a:lnTo>
                <a:lnTo>
                  <a:pt x="3276746" y="753701"/>
                </a:lnTo>
                <a:lnTo>
                  <a:pt x="3286697" y="806012"/>
                </a:lnTo>
                <a:lnTo>
                  <a:pt x="3287714" y="831656"/>
                </a:lnTo>
                <a:lnTo>
                  <a:pt x="3286013" y="856895"/>
                </a:lnTo>
                <a:lnTo>
                  <a:pt x="3274214" y="905966"/>
                </a:lnTo>
                <a:lnTo>
                  <a:pt x="2468818" y="3419207"/>
                </a:lnTo>
                <a:lnTo>
                  <a:pt x="2448998" y="3474112"/>
                </a:lnTo>
                <a:lnTo>
                  <a:pt x="2427841" y="3526810"/>
                </a:lnTo>
                <a:lnTo>
                  <a:pt x="2405356" y="3577290"/>
                </a:lnTo>
                <a:lnTo>
                  <a:pt x="2381554" y="3625541"/>
                </a:lnTo>
                <a:lnTo>
                  <a:pt x="2356443" y="3671550"/>
                </a:lnTo>
                <a:lnTo>
                  <a:pt x="2330035" y="3715307"/>
                </a:lnTo>
                <a:lnTo>
                  <a:pt x="2302339" y="3756800"/>
                </a:lnTo>
                <a:lnTo>
                  <a:pt x="2273363" y="3796017"/>
                </a:lnTo>
                <a:lnTo>
                  <a:pt x="2243119" y="3832947"/>
                </a:lnTo>
                <a:lnTo>
                  <a:pt x="2211616" y="3867578"/>
                </a:lnTo>
                <a:lnTo>
                  <a:pt x="2178863" y="3899898"/>
                </a:lnTo>
                <a:lnTo>
                  <a:pt x="2144871" y="3929897"/>
                </a:lnTo>
                <a:lnTo>
                  <a:pt x="2109649" y="3957562"/>
                </a:lnTo>
                <a:lnTo>
                  <a:pt x="2073207" y="3982882"/>
                </a:lnTo>
                <a:lnTo>
                  <a:pt x="2035555" y="4005845"/>
                </a:lnTo>
                <a:lnTo>
                  <a:pt x="1996702" y="4026441"/>
                </a:lnTo>
                <a:lnTo>
                  <a:pt x="1956658" y="4044656"/>
                </a:lnTo>
                <a:lnTo>
                  <a:pt x="1915433" y="4060480"/>
                </a:lnTo>
                <a:lnTo>
                  <a:pt x="1873037" y="4073902"/>
                </a:lnTo>
                <a:lnTo>
                  <a:pt x="1829479" y="4084909"/>
                </a:lnTo>
                <a:lnTo>
                  <a:pt x="1784769" y="4093490"/>
                </a:lnTo>
                <a:lnTo>
                  <a:pt x="1738917" y="4099634"/>
                </a:lnTo>
                <a:lnTo>
                  <a:pt x="1691933" y="4103329"/>
                </a:lnTo>
                <a:lnTo>
                  <a:pt x="1643852" y="4104562"/>
                </a:lnTo>
                <a:lnTo>
                  <a:pt x="1595772" y="4103329"/>
                </a:lnTo>
                <a:lnTo>
                  <a:pt x="1548789" y="4099634"/>
                </a:lnTo>
                <a:lnTo>
                  <a:pt x="1502938" y="4093490"/>
                </a:lnTo>
                <a:lnTo>
                  <a:pt x="1458230" y="4084909"/>
                </a:lnTo>
                <a:lnTo>
                  <a:pt x="1414673" y="4073902"/>
                </a:lnTo>
                <a:lnTo>
                  <a:pt x="1372277" y="4060480"/>
                </a:lnTo>
                <a:lnTo>
                  <a:pt x="1331053" y="4044656"/>
                </a:lnTo>
                <a:lnTo>
                  <a:pt x="1291010" y="4026441"/>
                </a:lnTo>
                <a:lnTo>
                  <a:pt x="1252157" y="4005845"/>
                </a:lnTo>
                <a:lnTo>
                  <a:pt x="1214505" y="3982882"/>
                </a:lnTo>
                <a:lnTo>
                  <a:pt x="1178063" y="3957562"/>
                </a:lnTo>
                <a:lnTo>
                  <a:pt x="1142841" y="3929897"/>
                </a:lnTo>
                <a:lnTo>
                  <a:pt x="1108849" y="3899898"/>
                </a:lnTo>
                <a:lnTo>
                  <a:pt x="1076096" y="3867578"/>
                </a:lnTo>
                <a:lnTo>
                  <a:pt x="1044593" y="3832947"/>
                </a:lnTo>
                <a:lnTo>
                  <a:pt x="1014348" y="3796017"/>
                </a:lnTo>
                <a:lnTo>
                  <a:pt x="985372" y="3756800"/>
                </a:lnTo>
                <a:lnTo>
                  <a:pt x="957675" y="3715307"/>
                </a:lnTo>
                <a:lnTo>
                  <a:pt x="931266" y="3671550"/>
                </a:lnTo>
                <a:lnTo>
                  <a:pt x="906155" y="3625541"/>
                </a:lnTo>
                <a:lnTo>
                  <a:pt x="882351" y="3577290"/>
                </a:lnTo>
                <a:lnTo>
                  <a:pt x="859865" y="3526810"/>
                </a:lnTo>
                <a:lnTo>
                  <a:pt x="838707" y="3474112"/>
                </a:lnTo>
                <a:lnTo>
                  <a:pt x="818885" y="3419207"/>
                </a:lnTo>
                <a:lnTo>
                  <a:pt x="13502" y="905966"/>
                </a:lnTo>
                <a:lnTo>
                  <a:pt x="1702" y="856895"/>
                </a:lnTo>
                <a:lnTo>
                  <a:pt x="0" y="831656"/>
                </a:lnTo>
                <a:lnTo>
                  <a:pt x="1016" y="806012"/>
                </a:lnTo>
                <a:lnTo>
                  <a:pt x="10966" y="753701"/>
                </a:lnTo>
                <a:lnTo>
                  <a:pt x="31072" y="700348"/>
                </a:lnTo>
                <a:lnTo>
                  <a:pt x="60855" y="646338"/>
                </a:lnTo>
                <a:lnTo>
                  <a:pt x="99834" y="592055"/>
                </a:lnTo>
                <a:lnTo>
                  <a:pt x="147531" y="537886"/>
                </a:lnTo>
                <a:lnTo>
                  <a:pt x="174498" y="510964"/>
                </a:lnTo>
                <a:lnTo>
                  <a:pt x="203465" y="484215"/>
                </a:lnTo>
                <a:lnTo>
                  <a:pt x="234372" y="457687"/>
                </a:lnTo>
                <a:lnTo>
                  <a:pt x="267158" y="431428"/>
                </a:lnTo>
                <a:lnTo>
                  <a:pt x="301764" y="405486"/>
                </a:lnTo>
                <a:lnTo>
                  <a:pt x="338130" y="379909"/>
                </a:lnTo>
                <a:lnTo>
                  <a:pt x="376195" y="354745"/>
                </a:lnTo>
                <a:lnTo>
                  <a:pt x="415901" y="330043"/>
                </a:lnTo>
                <a:lnTo>
                  <a:pt x="457186" y="305851"/>
                </a:lnTo>
                <a:lnTo>
                  <a:pt x="499992" y="282216"/>
                </a:lnTo>
                <a:lnTo>
                  <a:pt x="544257" y="259188"/>
                </a:lnTo>
                <a:lnTo>
                  <a:pt x="589923" y="236813"/>
                </a:lnTo>
                <a:lnTo>
                  <a:pt x="636929" y="215141"/>
                </a:lnTo>
                <a:lnTo>
                  <a:pt x="685215" y="194219"/>
                </a:lnTo>
                <a:lnTo>
                  <a:pt x="734721" y="174096"/>
                </a:lnTo>
                <a:lnTo>
                  <a:pt x="785388" y="154819"/>
                </a:lnTo>
                <a:lnTo>
                  <a:pt x="837155" y="136437"/>
                </a:lnTo>
                <a:lnTo>
                  <a:pt x="889963" y="118998"/>
                </a:lnTo>
                <a:lnTo>
                  <a:pt x="943751" y="102550"/>
                </a:lnTo>
                <a:lnTo>
                  <a:pt x="998460" y="87141"/>
                </a:lnTo>
                <a:lnTo>
                  <a:pt x="1054030" y="72819"/>
                </a:lnTo>
                <a:lnTo>
                  <a:pt x="1110400" y="59633"/>
                </a:lnTo>
                <a:lnTo>
                  <a:pt x="1167511" y="47631"/>
                </a:lnTo>
                <a:lnTo>
                  <a:pt x="1225303" y="36861"/>
                </a:lnTo>
                <a:lnTo>
                  <a:pt x="1283716" y="27370"/>
                </a:lnTo>
                <a:lnTo>
                  <a:pt x="1342690" y="19207"/>
                </a:lnTo>
                <a:lnTo>
                  <a:pt x="1402165" y="12421"/>
                </a:lnTo>
                <a:lnTo>
                  <a:pt x="1462081" y="7058"/>
                </a:lnTo>
                <a:lnTo>
                  <a:pt x="1522379" y="3169"/>
                </a:lnTo>
                <a:lnTo>
                  <a:pt x="1582997" y="800"/>
                </a:lnTo>
                <a:close/>
              </a:path>
            </a:pathLst>
          </a:custGeom>
          <a:solidFill>
            <a:schemeClr val="accent5"/>
          </a:solidFill>
        </p:spPr>
        <p:txBody>
          <a:bodyPr wrap="square">
            <a:noAutofit/>
          </a:bodyPr>
          <a:lstStyle>
            <a:lvl1pPr marL="0" indent="0">
              <a:buNone/>
              <a:defRPr/>
            </a:lvl1pPr>
          </a:lstStyle>
          <a:p>
            <a:r>
              <a:rPr lang="en-GB"/>
              <a:t> </a:t>
            </a:r>
          </a:p>
        </p:txBody>
      </p:sp>
      <p:sp>
        <p:nvSpPr>
          <p:cNvPr id="11" name="Rectangle 10">
            <a:extLst>
              <a:ext uri="{FF2B5EF4-FFF2-40B4-BE49-F238E27FC236}">
                <a16:creationId xmlns:a16="http://schemas.microsoft.com/office/drawing/2014/main" id="{BBD3113D-1298-6530-CB73-13C6C63FC723}"/>
              </a:ext>
            </a:extLst>
          </p:cNvPr>
          <p:cNvSpPr/>
          <p:nvPr userDrawn="1"/>
        </p:nvSpPr>
        <p:spPr>
          <a:xfrm>
            <a:off x="1" y="-4948"/>
            <a:ext cx="6096000" cy="63708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7A3D5A4-97BF-370F-60F9-5BCA187968EE}"/>
              </a:ext>
            </a:extLst>
          </p:cNvPr>
          <p:cNvSpPr>
            <a:spLocks noGrp="1"/>
          </p:cNvSpPr>
          <p:nvPr>
            <p:ph sz="half" idx="1"/>
          </p:nvPr>
        </p:nvSpPr>
        <p:spPr>
          <a:xfrm>
            <a:off x="446406" y="1709739"/>
            <a:ext cx="4920931" cy="2367455"/>
          </a:xfrm>
        </p:spPr>
        <p:txBody>
          <a:bodyPr/>
          <a:lstStyle>
            <a:lvl1pPr marL="0" indent="0">
              <a:lnSpc>
                <a:spcPct val="105000"/>
              </a:lnSpc>
              <a:buNone/>
              <a:defRPr sz="1800" b="0" spc="0"/>
            </a:lvl1pPr>
            <a:lvl2pPr>
              <a:lnSpc>
                <a:spcPct val="105000"/>
              </a:lnSpc>
              <a:defRPr sz="1600" spc="0"/>
            </a:lvl2pPr>
            <a:lvl3pPr>
              <a:lnSpc>
                <a:spcPct val="105000"/>
              </a:lnSpc>
              <a:defRPr sz="1600" spc="0"/>
            </a:lvl3pPr>
            <a:lvl4pPr>
              <a:lnSpc>
                <a:spcPct val="105000"/>
              </a:lnSpc>
              <a:defRPr sz="1600" spc="0"/>
            </a:lvl4pPr>
            <a:lvl5pPr>
              <a:lnSpc>
                <a:spcPct val="105000"/>
              </a:lnSpc>
              <a:defRPr sz="16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2D66EFD0-F7DF-D249-A46A-AB638D765F24}"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4" name="Text Placeholder 9">
            <a:extLst>
              <a:ext uri="{FF2B5EF4-FFF2-40B4-BE49-F238E27FC236}">
                <a16:creationId xmlns:a16="http://schemas.microsoft.com/office/drawing/2014/main" id="{40318A59-177D-8C8E-5A27-3DF83C4F4AC0}"/>
              </a:ext>
            </a:extLst>
          </p:cNvPr>
          <p:cNvSpPr>
            <a:spLocks noGrp="1"/>
          </p:cNvSpPr>
          <p:nvPr>
            <p:ph type="body" sz="quarter" idx="18" hasCustomPrompt="1"/>
          </p:nvPr>
        </p:nvSpPr>
        <p:spPr>
          <a:xfrm>
            <a:off x="7489026" y="2166874"/>
            <a:ext cx="3303587" cy="1354217"/>
          </a:xfrm>
        </p:spPr>
        <p:txBody>
          <a:bodyPr wrap="square" anchor="ctr">
            <a:spAutoFit/>
          </a:bodyPr>
          <a:lstStyle>
            <a:lvl1pPr marL="0" indent="0" algn="ctr">
              <a:buNone/>
              <a:defRPr lang="en-US" sz="8500" b="1" kern="1200" spc="-27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5" name="Text Placeholder 9">
            <a:extLst>
              <a:ext uri="{FF2B5EF4-FFF2-40B4-BE49-F238E27FC236}">
                <a16:creationId xmlns:a16="http://schemas.microsoft.com/office/drawing/2014/main" id="{0FE6FA7D-7693-C168-C4B2-A556FB9363E6}"/>
              </a:ext>
            </a:extLst>
          </p:cNvPr>
          <p:cNvSpPr>
            <a:spLocks noGrp="1"/>
          </p:cNvSpPr>
          <p:nvPr>
            <p:ph type="body" sz="quarter" idx="19"/>
          </p:nvPr>
        </p:nvSpPr>
        <p:spPr>
          <a:xfrm>
            <a:off x="7483934" y="3444891"/>
            <a:ext cx="3308680" cy="914400"/>
          </a:xfrm>
        </p:spPr>
        <p:txBody>
          <a:bodyPr/>
          <a:lstStyle>
            <a:lvl1pPr marL="0" indent="0" algn="ctr">
              <a:buNone/>
              <a:defRPr sz="1600" b="0" i="0" spc="0">
                <a:solidFill>
                  <a:schemeClr val="bg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6" name="Text Placeholder 9">
            <a:extLst>
              <a:ext uri="{FF2B5EF4-FFF2-40B4-BE49-F238E27FC236}">
                <a16:creationId xmlns:a16="http://schemas.microsoft.com/office/drawing/2014/main" id="{508E117F-013B-B771-D00E-DD07F2A4EF40}"/>
              </a:ext>
            </a:extLst>
          </p:cNvPr>
          <p:cNvSpPr>
            <a:spLocks noGrp="1"/>
          </p:cNvSpPr>
          <p:nvPr>
            <p:ph type="body" sz="quarter" idx="20" hasCustomPrompt="1"/>
          </p:nvPr>
        </p:nvSpPr>
        <p:spPr>
          <a:xfrm>
            <a:off x="451499" y="4077195"/>
            <a:ext cx="1453501" cy="615553"/>
          </a:xfrm>
        </p:spPr>
        <p:txBody>
          <a:bodyPr wrap="square" anchor="ctr">
            <a:spAutoFit/>
          </a:bodyPr>
          <a:lstStyle>
            <a:lvl1pPr marL="0" indent="0" algn="l">
              <a:buNone/>
              <a:defRPr lang="en-US" sz="4000" b="1" kern="1200" spc="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7" name="Text Placeholder 9">
            <a:extLst>
              <a:ext uri="{FF2B5EF4-FFF2-40B4-BE49-F238E27FC236}">
                <a16:creationId xmlns:a16="http://schemas.microsoft.com/office/drawing/2014/main" id="{081D6522-0ED6-9AB6-BB37-8DB40D66614E}"/>
              </a:ext>
            </a:extLst>
          </p:cNvPr>
          <p:cNvSpPr>
            <a:spLocks noGrp="1"/>
          </p:cNvSpPr>
          <p:nvPr>
            <p:ph type="body" sz="quarter" idx="21"/>
          </p:nvPr>
        </p:nvSpPr>
        <p:spPr>
          <a:xfrm>
            <a:off x="446407" y="4725144"/>
            <a:ext cx="1455742" cy="914400"/>
          </a:xfrm>
        </p:spPr>
        <p:txBody>
          <a:bodyPr/>
          <a:lstStyle>
            <a:lvl1pPr marL="0" indent="0" algn="l">
              <a:buNone/>
              <a:defRPr sz="1200" b="0" spc="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8" name="Text Placeholder 9">
            <a:extLst>
              <a:ext uri="{FF2B5EF4-FFF2-40B4-BE49-F238E27FC236}">
                <a16:creationId xmlns:a16="http://schemas.microsoft.com/office/drawing/2014/main" id="{9BB70465-87DF-128F-AC73-3A8FFCAA0642}"/>
              </a:ext>
            </a:extLst>
          </p:cNvPr>
          <p:cNvSpPr>
            <a:spLocks noGrp="1"/>
          </p:cNvSpPr>
          <p:nvPr>
            <p:ph type="body" sz="quarter" idx="22" hasCustomPrompt="1"/>
          </p:nvPr>
        </p:nvSpPr>
        <p:spPr>
          <a:xfrm>
            <a:off x="2114044" y="4077195"/>
            <a:ext cx="1453501" cy="615553"/>
          </a:xfrm>
        </p:spPr>
        <p:txBody>
          <a:bodyPr wrap="square" anchor="ctr">
            <a:spAutoFit/>
          </a:bodyPr>
          <a:lstStyle>
            <a:lvl1pPr marL="0" indent="0" algn="l">
              <a:buNone/>
              <a:defRPr lang="en-US" sz="4000" b="1" kern="1200" spc="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9" name="Text Placeholder 9">
            <a:extLst>
              <a:ext uri="{FF2B5EF4-FFF2-40B4-BE49-F238E27FC236}">
                <a16:creationId xmlns:a16="http://schemas.microsoft.com/office/drawing/2014/main" id="{AD89847E-0054-73D9-FC24-311517AD00C6}"/>
              </a:ext>
            </a:extLst>
          </p:cNvPr>
          <p:cNvSpPr>
            <a:spLocks noGrp="1"/>
          </p:cNvSpPr>
          <p:nvPr>
            <p:ph type="body" sz="quarter" idx="23"/>
          </p:nvPr>
        </p:nvSpPr>
        <p:spPr>
          <a:xfrm>
            <a:off x="2108952" y="4725144"/>
            <a:ext cx="1455742" cy="914400"/>
          </a:xfrm>
        </p:spPr>
        <p:txBody>
          <a:bodyPr/>
          <a:lstStyle>
            <a:lvl1pPr marL="0" indent="0" algn="l">
              <a:buNone/>
              <a:defRPr sz="1200" b="0" spc="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20" name="Text Placeholder 9">
            <a:extLst>
              <a:ext uri="{FF2B5EF4-FFF2-40B4-BE49-F238E27FC236}">
                <a16:creationId xmlns:a16="http://schemas.microsoft.com/office/drawing/2014/main" id="{18BBD185-A815-B939-05D1-F170C24C5428}"/>
              </a:ext>
            </a:extLst>
          </p:cNvPr>
          <p:cNvSpPr>
            <a:spLocks noGrp="1"/>
          </p:cNvSpPr>
          <p:nvPr>
            <p:ph type="body" sz="quarter" idx="24" hasCustomPrompt="1"/>
          </p:nvPr>
        </p:nvSpPr>
        <p:spPr>
          <a:xfrm>
            <a:off x="3771497" y="4077195"/>
            <a:ext cx="1453501" cy="615553"/>
          </a:xfrm>
        </p:spPr>
        <p:txBody>
          <a:bodyPr wrap="square" anchor="ctr">
            <a:spAutoFit/>
          </a:bodyPr>
          <a:lstStyle>
            <a:lvl1pPr marL="0" indent="0" algn="l">
              <a:buNone/>
              <a:defRPr lang="en-US" sz="4000" b="1" kern="1200" spc="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21" name="Text Placeholder 9">
            <a:extLst>
              <a:ext uri="{FF2B5EF4-FFF2-40B4-BE49-F238E27FC236}">
                <a16:creationId xmlns:a16="http://schemas.microsoft.com/office/drawing/2014/main" id="{089C3F68-A19E-25D9-447B-97AC369B16B7}"/>
              </a:ext>
            </a:extLst>
          </p:cNvPr>
          <p:cNvSpPr>
            <a:spLocks noGrp="1"/>
          </p:cNvSpPr>
          <p:nvPr>
            <p:ph type="body" sz="quarter" idx="25"/>
          </p:nvPr>
        </p:nvSpPr>
        <p:spPr>
          <a:xfrm>
            <a:off x="3766405" y="4725144"/>
            <a:ext cx="1455742" cy="914400"/>
          </a:xfrm>
        </p:spPr>
        <p:txBody>
          <a:bodyPr/>
          <a:lstStyle>
            <a:lvl1pPr marL="0" indent="0" algn="l">
              <a:buNone/>
              <a:defRPr sz="1200" b="0" spc="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0" name="Text Placeholder 8">
            <a:extLst>
              <a:ext uri="{FF2B5EF4-FFF2-40B4-BE49-F238E27FC236}">
                <a16:creationId xmlns:a16="http://schemas.microsoft.com/office/drawing/2014/main" id="{5F350FA3-FD92-B9D2-F1CB-74BF4C8B0FB9}"/>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1048236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F467-DE03-2D3C-E2BD-6ED21D035189}"/>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lvl1pPr>
          </a:lstStyle>
          <a:p>
            <a:r>
              <a:rPr lang="en-GB"/>
              <a:t>Slide title</a:t>
            </a:r>
            <a:br>
              <a:rPr lang="en-GB"/>
            </a:br>
            <a:r>
              <a:rPr lang="en-GB"/>
              <a:t>goes here</a:t>
            </a:r>
            <a:endParaRPr lang="en-US"/>
          </a:p>
        </p:txBody>
      </p:sp>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Freeform 9">
            <a:extLst>
              <a:ext uri="{FF2B5EF4-FFF2-40B4-BE49-F238E27FC236}">
                <a16:creationId xmlns:a16="http://schemas.microsoft.com/office/drawing/2014/main" id="{89F1DD73-01A0-BE30-05F1-D4EC2B3DCED4}"/>
              </a:ext>
            </a:extLst>
          </p:cNvPr>
          <p:cNvSpPr/>
          <p:nvPr/>
        </p:nvSpPr>
        <p:spPr>
          <a:xfrm>
            <a:off x="445106" y="444730"/>
            <a:ext cx="1412004" cy="1148306"/>
          </a:xfrm>
          <a:custGeom>
            <a:avLst/>
            <a:gdLst>
              <a:gd name="connsiteX0" fmla="*/ 4257092 w 8514183"/>
              <a:gd name="connsiteY0" fmla="*/ 345639 h 6924116"/>
              <a:gd name="connsiteX1" fmla="*/ 3303503 w 8514183"/>
              <a:gd name="connsiteY1" fmla="*/ 0 h 6924116"/>
              <a:gd name="connsiteX2" fmla="*/ 0 w 8514183"/>
              <a:gd name="connsiteY2" fmla="*/ 0 h 6924116"/>
              <a:gd name="connsiteX3" fmla="*/ 0 w 8514183"/>
              <a:gd name="connsiteY3" fmla="*/ 6533148 h 6924116"/>
              <a:gd name="connsiteX4" fmla="*/ 3172953 w 8514183"/>
              <a:gd name="connsiteY4" fmla="*/ 6533148 h 6924116"/>
              <a:gd name="connsiteX5" fmla="*/ 4257092 w 8514183"/>
              <a:gd name="connsiteY5" fmla="*/ 6924116 h 6924116"/>
              <a:gd name="connsiteX6" fmla="*/ 5341231 w 8514183"/>
              <a:gd name="connsiteY6" fmla="*/ 6533148 h 6924116"/>
              <a:gd name="connsiteX7" fmla="*/ 8514184 w 8514183"/>
              <a:gd name="connsiteY7" fmla="*/ 6533148 h 6924116"/>
              <a:gd name="connsiteX8" fmla="*/ 8514184 w 8514183"/>
              <a:gd name="connsiteY8" fmla="*/ 0 h 6924116"/>
              <a:gd name="connsiteX9" fmla="*/ 5210681 w 8514183"/>
              <a:gd name="connsiteY9" fmla="*/ 0 h 6924116"/>
              <a:gd name="connsiteX10" fmla="*/ 4257092 w 8514183"/>
              <a:gd name="connsiteY10" fmla="*/ 345639 h 692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4183" h="6924116">
                <a:moveTo>
                  <a:pt x="4257092" y="345639"/>
                </a:moveTo>
                <a:lnTo>
                  <a:pt x="3303503" y="0"/>
                </a:lnTo>
                <a:lnTo>
                  <a:pt x="0" y="0"/>
                </a:lnTo>
                <a:lnTo>
                  <a:pt x="0" y="6533148"/>
                </a:lnTo>
                <a:lnTo>
                  <a:pt x="3172953" y="6533148"/>
                </a:lnTo>
                <a:lnTo>
                  <a:pt x="4257092" y="6924116"/>
                </a:lnTo>
                <a:lnTo>
                  <a:pt x="5341231" y="6533148"/>
                </a:lnTo>
                <a:lnTo>
                  <a:pt x="8514184" y="6533148"/>
                </a:lnTo>
                <a:lnTo>
                  <a:pt x="8514184" y="0"/>
                </a:lnTo>
                <a:lnTo>
                  <a:pt x="5210681" y="0"/>
                </a:lnTo>
                <a:lnTo>
                  <a:pt x="4257092" y="345639"/>
                </a:lnTo>
                <a:close/>
              </a:path>
            </a:pathLst>
          </a:custGeom>
          <a:solidFill>
            <a:srgbClr val="ADBEF5"/>
          </a:solidFill>
          <a:ln w="56761" cap="flat">
            <a:noFill/>
            <a:prstDash val="solid"/>
            <a:miter/>
          </a:ln>
        </p:spPr>
        <p:txBody>
          <a:bodyPr rtlCol="0" anchor="ctr"/>
          <a:lstStyle/>
          <a:p>
            <a:pPr algn="l" rtl="0"/>
            <a:endParaRPr lang="en-US"/>
          </a:p>
        </p:txBody>
      </p:sp>
      <p:grpSp>
        <p:nvGrpSpPr>
          <p:cNvPr id="11" name="Graphic 16">
            <a:extLst>
              <a:ext uri="{FF2B5EF4-FFF2-40B4-BE49-F238E27FC236}">
                <a16:creationId xmlns:a16="http://schemas.microsoft.com/office/drawing/2014/main" id="{7DC93663-801C-793D-C4BA-0A5DB1D8F0BF}"/>
              </a:ext>
            </a:extLst>
          </p:cNvPr>
          <p:cNvGrpSpPr/>
          <p:nvPr/>
        </p:nvGrpSpPr>
        <p:grpSpPr>
          <a:xfrm>
            <a:off x="561832" y="610115"/>
            <a:ext cx="1165374" cy="757393"/>
            <a:chOff x="2771347" y="540626"/>
            <a:chExt cx="7027039" cy="4566970"/>
          </a:xfrm>
          <a:solidFill>
            <a:schemeClr val="accent1"/>
          </a:solidFill>
        </p:grpSpPr>
        <p:sp>
          <p:nvSpPr>
            <p:cNvPr id="28" name="Freeform 27">
              <a:extLst>
                <a:ext uri="{FF2B5EF4-FFF2-40B4-BE49-F238E27FC236}">
                  <a16:creationId xmlns:a16="http://schemas.microsoft.com/office/drawing/2014/main" id="{DE4B6EF2-90CE-0C38-5D67-B561EEBB10C0}"/>
                </a:ext>
              </a:extLst>
            </p:cNvPr>
            <p:cNvSpPr/>
            <p:nvPr/>
          </p:nvSpPr>
          <p:spPr>
            <a:xfrm>
              <a:off x="2890545" y="540626"/>
              <a:ext cx="1038730" cy="1299688"/>
            </a:xfrm>
            <a:custGeom>
              <a:avLst/>
              <a:gdLst>
                <a:gd name="connsiteX0" fmla="*/ 0 w 1038730"/>
                <a:gd name="connsiteY0" fmla="*/ 1280565 h 1299688"/>
                <a:gd name="connsiteX1" fmla="*/ 0 w 1038730"/>
                <a:gd name="connsiteY1" fmla="*/ 16999 h 1299688"/>
                <a:gd name="connsiteX2" fmla="*/ 17028 w 1038730"/>
                <a:gd name="connsiteY2" fmla="*/ 0 h 1299688"/>
                <a:gd name="connsiteX3" fmla="*/ 210017 w 1038730"/>
                <a:gd name="connsiteY3" fmla="*/ 0 h 1299688"/>
                <a:gd name="connsiteX4" fmla="*/ 238397 w 1038730"/>
                <a:gd name="connsiteY4" fmla="*/ 16999 h 1299688"/>
                <a:gd name="connsiteX5" fmla="*/ 806009 w 1038730"/>
                <a:gd name="connsiteY5" fmla="*/ 906595 h 1299688"/>
                <a:gd name="connsiteX6" fmla="*/ 806009 w 1038730"/>
                <a:gd name="connsiteY6" fmla="*/ 16999 h 1299688"/>
                <a:gd name="connsiteX7" fmla="*/ 823038 w 1038730"/>
                <a:gd name="connsiteY7" fmla="*/ 0 h 1299688"/>
                <a:gd name="connsiteX8" fmla="*/ 1021702 w 1038730"/>
                <a:gd name="connsiteY8" fmla="*/ 0 h 1299688"/>
                <a:gd name="connsiteX9" fmla="*/ 1038730 w 1038730"/>
                <a:gd name="connsiteY9" fmla="*/ 16999 h 1299688"/>
                <a:gd name="connsiteX10" fmla="*/ 1038730 w 1038730"/>
                <a:gd name="connsiteY10" fmla="*/ 1280565 h 1299688"/>
                <a:gd name="connsiteX11" fmla="*/ 1021702 w 1038730"/>
                <a:gd name="connsiteY11" fmla="*/ 1297564 h 1299688"/>
                <a:gd name="connsiteX12" fmla="*/ 828714 w 1038730"/>
                <a:gd name="connsiteY12" fmla="*/ 1297564 h 1299688"/>
                <a:gd name="connsiteX13" fmla="*/ 800333 w 1038730"/>
                <a:gd name="connsiteY13" fmla="*/ 1280565 h 1299688"/>
                <a:gd name="connsiteX14" fmla="*/ 232721 w 1038730"/>
                <a:gd name="connsiteY14" fmla="*/ 390969 h 1299688"/>
                <a:gd name="connsiteX15" fmla="*/ 232721 w 1038730"/>
                <a:gd name="connsiteY15" fmla="*/ 1280565 h 1299688"/>
                <a:gd name="connsiteX16" fmla="*/ 215693 w 1038730"/>
                <a:gd name="connsiteY16" fmla="*/ 1297564 h 1299688"/>
                <a:gd name="connsiteX17" fmla="*/ 17028 w 1038730"/>
                <a:gd name="connsiteY17" fmla="*/ 1297564 h 1299688"/>
                <a:gd name="connsiteX18" fmla="*/ 0 w 1038730"/>
                <a:gd name="connsiteY1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8730" h="1299688">
                  <a:moveTo>
                    <a:pt x="0" y="1280565"/>
                  </a:moveTo>
                  <a:lnTo>
                    <a:pt x="0" y="16999"/>
                  </a:lnTo>
                  <a:cubicBezTo>
                    <a:pt x="0" y="5666"/>
                    <a:pt x="5676" y="0"/>
                    <a:pt x="17028" y="0"/>
                  </a:cubicBezTo>
                  <a:lnTo>
                    <a:pt x="210017" y="0"/>
                  </a:lnTo>
                  <a:cubicBezTo>
                    <a:pt x="221369" y="0"/>
                    <a:pt x="232721" y="5666"/>
                    <a:pt x="238397" y="16999"/>
                  </a:cubicBezTo>
                  <a:lnTo>
                    <a:pt x="806009" y="906595"/>
                  </a:lnTo>
                  <a:lnTo>
                    <a:pt x="806009" y="16999"/>
                  </a:lnTo>
                  <a:cubicBezTo>
                    <a:pt x="806009" y="5666"/>
                    <a:pt x="811685" y="0"/>
                    <a:pt x="823038" y="0"/>
                  </a:cubicBezTo>
                  <a:lnTo>
                    <a:pt x="1021702" y="0"/>
                  </a:lnTo>
                  <a:cubicBezTo>
                    <a:pt x="1033054" y="0"/>
                    <a:pt x="1038730" y="5666"/>
                    <a:pt x="1038730" y="16999"/>
                  </a:cubicBezTo>
                  <a:lnTo>
                    <a:pt x="1038730" y="1280565"/>
                  </a:lnTo>
                  <a:cubicBezTo>
                    <a:pt x="1038730" y="1291898"/>
                    <a:pt x="1033054" y="1297564"/>
                    <a:pt x="1021702" y="1297564"/>
                  </a:cubicBezTo>
                  <a:lnTo>
                    <a:pt x="828714" y="1297564"/>
                  </a:lnTo>
                  <a:cubicBezTo>
                    <a:pt x="817362" y="1297564"/>
                    <a:pt x="806009" y="1291898"/>
                    <a:pt x="800333" y="1280565"/>
                  </a:cubicBezTo>
                  <a:lnTo>
                    <a:pt x="232721" y="390969"/>
                  </a:lnTo>
                  <a:lnTo>
                    <a:pt x="232721" y="1280565"/>
                  </a:lnTo>
                  <a:cubicBezTo>
                    <a:pt x="232721" y="1291898"/>
                    <a:pt x="227045" y="1297564"/>
                    <a:pt x="215693" y="1297564"/>
                  </a:cubicBezTo>
                  <a:lnTo>
                    <a:pt x="17028"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0992A93-C96E-833F-8425-F972DBE7B9FC}"/>
                </a:ext>
              </a:extLst>
            </p:cNvPr>
            <p:cNvSpPr/>
            <p:nvPr/>
          </p:nvSpPr>
          <p:spPr>
            <a:xfrm>
              <a:off x="4116588" y="886266"/>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6 h 964000"/>
                <a:gd name="connsiteX7" fmla="*/ 39733 w 859321"/>
                <a:gd name="connsiteY7" fmla="*/ 305976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2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1669 w 859321"/>
                <a:gd name="connsiteY20" fmla="*/ 577954 h 964000"/>
                <a:gd name="connsiteX21" fmla="*/ 380300 w 859321"/>
                <a:gd name="connsiteY21" fmla="*/ 538291 h 964000"/>
                <a:gd name="connsiteX22" fmla="*/ 210017 w 859321"/>
                <a:gd name="connsiteY22" fmla="*/ 657281 h 964000"/>
                <a:gd name="connsiteX23" fmla="*/ 374624 w 859321"/>
                <a:gd name="connsiteY23" fmla="*/ 770605 h 964000"/>
                <a:gd name="connsiteX24" fmla="*/ 601669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7" y="305976"/>
                    <a:pt x="28381" y="300309"/>
                    <a:pt x="28381" y="294643"/>
                  </a:cubicBezTo>
                  <a:cubicBezTo>
                    <a:pt x="28381" y="288977"/>
                    <a:pt x="28381" y="283311"/>
                    <a:pt x="28381" y="277644"/>
                  </a:cubicBezTo>
                  <a:cubicBezTo>
                    <a:pt x="62437" y="124657"/>
                    <a:pt x="204341" y="0"/>
                    <a:pt x="425709" y="0"/>
                  </a:cubicBezTo>
                  <a:cubicBezTo>
                    <a:pt x="664107" y="0"/>
                    <a:pt x="823038" y="135989"/>
                    <a:pt x="823038" y="356972"/>
                  </a:cubicBezTo>
                  <a:lnTo>
                    <a:pt x="823038" y="759273"/>
                  </a:lnTo>
                  <a:cubicBezTo>
                    <a:pt x="823038" y="838600"/>
                    <a:pt x="834390" y="883930"/>
                    <a:pt x="857094" y="929259"/>
                  </a:cubicBezTo>
                  <a:cubicBezTo>
                    <a:pt x="862771"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1669" y="577954"/>
                  </a:moveTo>
                  <a:cubicBezTo>
                    <a:pt x="522204" y="555289"/>
                    <a:pt x="465442" y="538291"/>
                    <a:pt x="380300" y="538291"/>
                  </a:cubicBezTo>
                  <a:cubicBezTo>
                    <a:pt x="289482" y="538291"/>
                    <a:pt x="210017" y="577954"/>
                    <a:pt x="210017" y="657281"/>
                  </a:cubicBezTo>
                  <a:cubicBezTo>
                    <a:pt x="210017" y="730942"/>
                    <a:pt x="272454" y="770605"/>
                    <a:pt x="374624" y="770605"/>
                  </a:cubicBezTo>
                  <a:cubicBezTo>
                    <a:pt x="493823" y="770605"/>
                    <a:pt x="601669" y="696945"/>
                    <a:pt x="601669" y="577954"/>
                  </a:cubicBezTo>
                  <a:close/>
                </a:path>
              </a:pathLst>
            </a:custGeom>
            <a:grpFill/>
            <a:ln w="5676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6997FBB-6A25-7C89-6EBA-ED91695B8B2A}"/>
                </a:ext>
              </a:extLst>
            </p:cNvPr>
            <p:cNvSpPr/>
            <p:nvPr/>
          </p:nvSpPr>
          <p:spPr>
            <a:xfrm>
              <a:off x="5058824" y="625619"/>
              <a:ext cx="715191" cy="1229781"/>
            </a:xfrm>
            <a:custGeom>
              <a:avLst/>
              <a:gdLst>
                <a:gd name="connsiteX0" fmla="*/ 175960 w 715191"/>
                <a:gd name="connsiteY0" fmla="*/ 923593 h 1229781"/>
                <a:gd name="connsiteX1" fmla="*/ 175960 w 715191"/>
                <a:gd name="connsiteY1" fmla="*/ 481628 h 1229781"/>
                <a:gd name="connsiteX2" fmla="*/ 17029 w 715191"/>
                <a:gd name="connsiteY2" fmla="*/ 481628 h 1229781"/>
                <a:gd name="connsiteX3" fmla="*/ 0 w 715191"/>
                <a:gd name="connsiteY3" fmla="*/ 464630 h 1229781"/>
                <a:gd name="connsiteX4" fmla="*/ 0 w 715191"/>
                <a:gd name="connsiteY4" fmla="*/ 300310 h 1229781"/>
                <a:gd name="connsiteX5" fmla="*/ 17029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80 w 715191"/>
                <a:gd name="connsiteY18" fmla="*/ 1031251 h 1229781"/>
                <a:gd name="connsiteX19" fmla="*/ 686811 w 715191"/>
                <a:gd name="connsiteY19" fmla="*/ 1002920 h 1229781"/>
                <a:gd name="connsiteX20" fmla="*/ 703839 w 715191"/>
                <a:gd name="connsiteY20" fmla="*/ 997254 h 1229781"/>
                <a:gd name="connsiteX21" fmla="*/ 715192 w 715191"/>
                <a:gd name="connsiteY21" fmla="*/ 1014253 h 1229781"/>
                <a:gd name="connsiteX22" fmla="*/ 715192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9" y="481628"/>
                  </a:lnTo>
                  <a:cubicBezTo>
                    <a:pt x="5676" y="481628"/>
                    <a:pt x="0" y="475962"/>
                    <a:pt x="0" y="464630"/>
                  </a:cubicBezTo>
                  <a:lnTo>
                    <a:pt x="0" y="300310"/>
                  </a:lnTo>
                  <a:cubicBezTo>
                    <a:pt x="0" y="288977"/>
                    <a:pt x="5676" y="283311"/>
                    <a:pt x="17029" y="283311"/>
                  </a:cubicBezTo>
                  <a:lnTo>
                    <a:pt x="175960" y="283311"/>
                  </a:lnTo>
                  <a:lnTo>
                    <a:pt x="175960" y="16999"/>
                  </a:lnTo>
                  <a:cubicBezTo>
                    <a:pt x="175960" y="5666"/>
                    <a:pt x="181636" y="0"/>
                    <a:pt x="192988" y="0"/>
                  </a:cubicBezTo>
                  <a:lnTo>
                    <a:pt x="380300" y="0"/>
                  </a:lnTo>
                  <a:cubicBezTo>
                    <a:pt x="391653" y="0"/>
                    <a:pt x="397329" y="5666"/>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3"/>
                  </a:cubicBezTo>
                  <a:lnTo>
                    <a:pt x="715192" y="1167241"/>
                  </a:lnTo>
                  <a:cubicBezTo>
                    <a:pt x="715192" y="1184239"/>
                    <a:pt x="715192" y="1195572"/>
                    <a:pt x="698163" y="1201238"/>
                  </a:cubicBezTo>
                  <a:cubicBezTo>
                    <a:pt x="641402" y="1223903"/>
                    <a:pt x="556260" y="1229569"/>
                    <a:pt x="482470" y="1229569"/>
                  </a:cubicBezTo>
                  <a:cubicBezTo>
                    <a:pt x="306511" y="1235235"/>
                    <a:pt x="175960" y="1127577"/>
                    <a:pt x="175960" y="923593"/>
                  </a:cubicBezTo>
                  <a:close/>
                </a:path>
              </a:pathLst>
            </a:custGeom>
            <a:grpFill/>
            <a:ln w="5676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DE4FF61-B554-4D4F-DBE5-2945FF04B03F}"/>
                </a:ext>
              </a:extLst>
            </p:cNvPr>
            <p:cNvSpPr/>
            <p:nvPr/>
          </p:nvSpPr>
          <p:spPr>
            <a:xfrm>
              <a:off x="5967004" y="540626"/>
              <a:ext cx="244073" cy="1299688"/>
            </a:xfrm>
            <a:custGeom>
              <a:avLst/>
              <a:gdLst>
                <a:gd name="connsiteX0" fmla="*/ 0 w 244073"/>
                <a:gd name="connsiteY0" fmla="*/ 226649 h 1299688"/>
                <a:gd name="connsiteX1" fmla="*/ 0 w 244073"/>
                <a:gd name="connsiteY1" fmla="*/ 16999 h 1299688"/>
                <a:gd name="connsiteX2" fmla="*/ 17029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9 w 244073"/>
                <a:gd name="connsiteY7" fmla="*/ 243647 h 1299688"/>
                <a:gd name="connsiteX8" fmla="*/ 0 w 244073"/>
                <a:gd name="connsiteY8" fmla="*/ 226649 h 1299688"/>
                <a:gd name="connsiteX9" fmla="*/ 11353 w 244073"/>
                <a:gd name="connsiteY9" fmla="*/ 1280565 h 1299688"/>
                <a:gd name="connsiteX10" fmla="*/ 11353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3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6"/>
                    <a:pt x="5676" y="0"/>
                    <a:pt x="17029" y="0"/>
                  </a:cubicBezTo>
                  <a:lnTo>
                    <a:pt x="227045" y="0"/>
                  </a:lnTo>
                  <a:cubicBezTo>
                    <a:pt x="238397" y="0"/>
                    <a:pt x="244073" y="5666"/>
                    <a:pt x="244073" y="16999"/>
                  </a:cubicBezTo>
                  <a:lnTo>
                    <a:pt x="244073" y="226649"/>
                  </a:lnTo>
                  <a:cubicBezTo>
                    <a:pt x="244073" y="237981"/>
                    <a:pt x="238397" y="243647"/>
                    <a:pt x="227045" y="243647"/>
                  </a:cubicBezTo>
                  <a:lnTo>
                    <a:pt x="17029" y="243647"/>
                  </a:lnTo>
                  <a:cubicBezTo>
                    <a:pt x="5676" y="243647"/>
                    <a:pt x="0" y="243647"/>
                    <a:pt x="0" y="226649"/>
                  </a:cubicBezTo>
                  <a:close/>
                  <a:moveTo>
                    <a:pt x="11353" y="1280565"/>
                  </a:moveTo>
                  <a:lnTo>
                    <a:pt x="11353" y="385303"/>
                  </a:lnTo>
                  <a:cubicBezTo>
                    <a:pt x="11353" y="373970"/>
                    <a:pt x="17029" y="368304"/>
                    <a:pt x="28381" y="368304"/>
                  </a:cubicBezTo>
                  <a:lnTo>
                    <a:pt x="215693" y="368304"/>
                  </a:lnTo>
                  <a:cubicBezTo>
                    <a:pt x="227045" y="368304"/>
                    <a:pt x="232721" y="373970"/>
                    <a:pt x="232721" y="385303"/>
                  </a:cubicBezTo>
                  <a:lnTo>
                    <a:pt x="232721" y="1280565"/>
                  </a:lnTo>
                  <a:cubicBezTo>
                    <a:pt x="232721" y="1291898"/>
                    <a:pt x="227045" y="1297564"/>
                    <a:pt x="215693" y="1297564"/>
                  </a:cubicBezTo>
                  <a:lnTo>
                    <a:pt x="28381" y="1297564"/>
                  </a:lnTo>
                  <a:cubicBezTo>
                    <a:pt x="17029" y="1303230"/>
                    <a:pt x="11353" y="1297564"/>
                    <a:pt x="11353" y="1280565"/>
                  </a:cubicBezTo>
                  <a:close/>
                </a:path>
              </a:pathLst>
            </a:custGeom>
            <a:grpFill/>
            <a:ln w="5676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C2BF1C1-43E4-8F5F-C313-AFDC8B571B8F}"/>
                </a:ext>
              </a:extLst>
            </p:cNvPr>
            <p:cNvSpPr/>
            <p:nvPr/>
          </p:nvSpPr>
          <p:spPr>
            <a:xfrm>
              <a:off x="6352980" y="886266"/>
              <a:ext cx="998997" cy="974589"/>
            </a:xfrm>
            <a:custGeom>
              <a:avLst/>
              <a:gdLst>
                <a:gd name="connsiteX0" fmla="*/ 0 w 998997"/>
                <a:gd name="connsiteY0" fmla="*/ 487295 h 974589"/>
                <a:gd name="connsiteX1" fmla="*/ 499499 w 998997"/>
                <a:gd name="connsiteY1" fmla="*/ 0 h 974589"/>
                <a:gd name="connsiteX2" fmla="*/ 998997 w 998997"/>
                <a:gd name="connsiteY2" fmla="*/ 487295 h 974589"/>
                <a:gd name="connsiteX3" fmla="*/ 499499 w 998997"/>
                <a:gd name="connsiteY3" fmla="*/ 974589 h 974589"/>
                <a:gd name="connsiteX4" fmla="*/ 0 w 998997"/>
                <a:gd name="connsiteY4" fmla="*/ 487295 h 974589"/>
                <a:gd name="connsiteX5" fmla="*/ 760601 w 998997"/>
                <a:gd name="connsiteY5" fmla="*/ 487295 h 974589"/>
                <a:gd name="connsiteX6" fmla="*/ 499499 w 998997"/>
                <a:gd name="connsiteY6" fmla="*/ 203984 h 974589"/>
                <a:gd name="connsiteX7" fmla="*/ 238397 w 998997"/>
                <a:gd name="connsiteY7" fmla="*/ 487295 h 974589"/>
                <a:gd name="connsiteX8" fmla="*/ 499499 w 998997"/>
                <a:gd name="connsiteY8" fmla="*/ 770605 h 974589"/>
                <a:gd name="connsiteX9" fmla="*/ 760601 w 998997"/>
                <a:gd name="connsiteY9" fmla="*/ 487295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997" h="974589">
                  <a:moveTo>
                    <a:pt x="0" y="487295"/>
                  </a:moveTo>
                  <a:cubicBezTo>
                    <a:pt x="0" y="203984"/>
                    <a:pt x="215693" y="0"/>
                    <a:pt x="499499" y="0"/>
                  </a:cubicBezTo>
                  <a:cubicBezTo>
                    <a:pt x="783305" y="0"/>
                    <a:pt x="998997" y="203984"/>
                    <a:pt x="998997" y="487295"/>
                  </a:cubicBezTo>
                  <a:cubicBezTo>
                    <a:pt x="998997" y="770605"/>
                    <a:pt x="783305" y="974589"/>
                    <a:pt x="499499" y="974589"/>
                  </a:cubicBezTo>
                  <a:cubicBezTo>
                    <a:pt x="215693" y="974589"/>
                    <a:pt x="0" y="770605"/>
                    <a:pt x="0" y="487295"/>
                  </a:cubicBezTo>
                  <a:close/>
                  <a:moveTo>
                    <a:pt x="760601" y="487295"/>
                  </a:moveTo>
                  <a:cubicBezTo>
                    <a:pt x="760601" y="317308"/>
                    <a:pt x="652754" y="203984"/>
                    <a:pt x="499499" y="203984"/>
                  </a:cubicBezTo>
                  <a:cubicBezTo>
                    <a:pt x="346243" y="203984"/>
                    <a:pt x="238397" y="317308"/>
                    <a:pt x="238397" y="487295"/>
                  </a:cubicBezTo>
                  <a:cubicBezTo>
                    <a:pt x="238397" y="657281"/>
                    <a:pt x="346243" y="770605"/>
                    <a:pt x="499499" y="770605"/>
                  </a:cubicBezTo>
                  <a:cubicBezTo>
                    <a:pt x="658430" y="770605"/>
                    <a:pt x="760601" y="657281"/>
                    <a:pt x="760601" y="487295"/>
                  </a:cubicBezTo>
                  <a:close/>
                </a:path>
              </a:pathLst>
            </a:custGeom>
            <a:grpFill/>
            <a:ln w="5676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42EC23-B2E5-D9AC-5645-FAB4830941C9}"/>
                </a:ext>
              </a:extLst>
            </p:cNvPr>
            <p:cNvSpPr/>
            <p:nvPr/>
          </p:nvSpPr>
          <p:spPr>
            <a:xfrm>
              <a:off x="7493881" y="891932"/>
              <a:ext cx="834390" cy="957590"/>
            </a:xfrm>
            <a:custGeom>
              <a:avLst/>
              <a:gdLst>
                <a:gd name="connsiteX0" fmla="*/ 0 w 834390"/>
                <a:gd name="connsiteY0" fmla="*/ 929260 h 957590"/>
                <a:gd name="connsiteX1" fmla="*/ 0 w 834390"/>
                <a:gd name="connsiteY1" fmla="*/ 33997 h 957590"/>
                <a:gd name="connsiteX2" fmla="*/ 17029 w 834390"/>
                <a:gd name="connsiteY2" fmla="*/ 16999 h 957590"/>
                <a:gd name="connsiteX3" fmla="*/ 204340 w 834390"/>
                <a:gd name="connsiteY3" fmla="*/ 16999 h 957590"/>
                <a:gd name="connsiteX4" fmla="*/ 221369 w 834390"/>
                <a:gd name="connsiteY4" fmla="*/ 33997 h 957590"/>
                <a:gd name="connsiteX5" fmla="*/ 221369 w 834390"/>
                <a:gd name="connsiteY5" fmla="*/ 101992 h 957590"/>
                <a:gd name="connsiteX6" fmla="*/ 505175 w 834390"/>
                <a:gd name="connsiteY6" fmla="*/ 0 h 957590"/>
                <a:gd name="connsiteX7" fmla="*/ 834390 w 834390"/>
                <a:gd name="connsiteY7" fmla="*/ 317308 h 957590"/>
                <a:gd name="connsiteX8" fmla="*/ 834390 w 834390"/>
                <a:gd name="connsiteY8" fmla="*/ 934926 h 957590"/>
                <a:gd name="connsiteX9" fmla="*/ 817362 w 834390"/>
                <a:gd name="connsiteY9" fmla="*/ 951924 h 957590"/>
                <a:gd name="connsiteX10" fmla="*/ 630050 w 834390"/>
                <a:gd name="connsiteY10" fmla="*/ 951924 h 957590"/>
                <a:gd name="connsiteX11" fmla="*/ 613021 w 834390"/>
                <a:gd name="connsiteY11" fmla="*/ 934926 h 957590"/>
                <a:gd name="connsiteX12" fmla="*/ 613021 w 834390"/>
                <a:gd name="connsiteY12" fmla="*/ 396635 h 957590"/>
                <a:gd name="connsiteX13" fmla="*/ 454090 w 834390"/>
                <a:gd name="connsiteY13" fmla="*/ 203984 h 957590"/>
                <a:gd name="connsiteX14" fmla="*/ 232721 w 834390"/>
                <a:gd name="connsiteY14" fmla="*/ 515626 h 957590"/>
                <a:gd name="connsiteX15" fmla="*/ 232721 w 834390"/>
                <a:gd name="connsiteY15" fmla="*/ 940592 h 957590"/>
                <a:gd name="connsiteX16" fmla="*/ 215693 w 834390"/>
                <a:gd name="connsiteY16" fmla="*/ 957591 h 957590"/>
                <a:gd name="connsiteX17" fmla="*/ 28381 w 834390"/>
                <a:gd name="connsiteY17" fmla="*/ 957591 h 957590"/>
                <a:gd name="connsiteX18" fmla="*/ 0 w 834390"/>
                <a:gd name="connsiteY18" fmla="*/ 929260 h 95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4390" h="957590">
                  <a:moveTo>
                    <a:pt x="0" y="929260"/>
                  </a:moveTo>
                  <a:lnTo>
                    <a:pt x="0" y="33997"/>
                  </a:lnTo>
                  <a:cubicBezTo>
                    <a:pt x="0" y="22665"/>
                    <a:pt x="5676" y="16999"/>
                    <a:pt x="17029" y="16999"/>
                  </a:cubicBezTo>
                  <a:lnTo>
                    <a:pt x="204340" y="16999"/>
                  </a:lnTo>
                  <a:cubicBezTo>
                    <a:pt x="215693" y="16999"/>
                    <a:pt x="221369" y="22665"/>
                    <a:pt x="221369" y="33997"/>
                  </a:cubicBezTo>
                  <a:lnTo>
                    <a:pt x="221369" y="101992"/>
                  </a:lnTo>
                  <a:cubicBezTo>
                    <a:pt x="295159" y="39664"/>
                    <a:pt x="385977" y="0"/>
                    <a:pt x="505175" y="0"/>
                  </a:cubicBezTo>
                  <a:cubicBezTo>
                    <a:pt x="709516" y="0"/>
                    <a:pt x="834390" y="118991"/>
                    <a:pt x="834390" y="317308"/>
                  </a:cubicBezTo>
                  <a:lnTo>
                    <a:pt x="834390" y="934926"/>
                  </a:lnTo>
                  <a:cubicBezTo>
                    <a:pt x="834390" y="946258"/>
                    <a:pt x="828714" y="951924"/>
                    <a:pt x="817362" y="951924"/>
                  </a:cubicBezTo>
                  <a:lnTo>
                    <a:pt x="630050" y="951924"/>
                  </a:lnTo>
                  <a:cubicBezTo>
                    <a:pt x="618697" y="951924"/>
                    <a:pt x="613021" y="946258"/>
                    <a:pt x="613021" y="934926"/>
                  </a:cubicBezTo>
                  <a:lnTo>
                    <a:pt x="613021" y="396635"/>
                  </a:lnTo>
                  <a:cubicBezTo>
                    <a:pt x="613021" y="254980"/>
                    <a:pt x="556260" y="203984"/>
                    <a:pt x="454090" y="203984"/>
                  </a:cubicBezTo>
                  <a:cubicBezTo>
                    <a:pt x="334891" y="203984"/>
                    <a:pt x="232721" y="294643"/>
                    <a:pt x="232721" y="515626"/>
                  </a:cubicBezTo>
                  <a:lnTo>
                    <a:pt x="232721" y="940592"/>
                  </a:lnTo>
                  <a:cubicBezTo>
                    <a:pt x="232721" y="951924"/>
                    <a:pt x="227045" y="957591"/>
                    <a:pt x="215693" y="957591"/>
                  </a:cubicBezTo>
                  <a:lnTo>
                    <a:pt x="28381" y="957591"/>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1D01D84-9BE0-F148-448E-B7F242F7A49E}"/>
                </a:ext>
              </a:extLst>
            </p:cNvPr>
            <p:cNvSpPr/>
            <p:nvPr/>
          </p:nvSpPr>
          <p:spPr>
            <a:xfrm>
              <a:off x="8487202" y="886266"/>
              <a:ext cx="859320" cy="964000"/>
            </a:xfrm>
            <a:custGeom>
              <a:avLst/>
              <a:gdLst>
                <a:gd name="connsiteX0" fmla="*/ 0 w 859320"/>
                <a:gd name="connsiteY0" fmla="*/ 662947 h 964000"/>
                <a:gd name="connsiteX1" fmla="*/ 374624 w 859320"/>
                <a:gd name="connsiteY1" fmla="*/ 351305 h 964000"/>
                <a:gd name="connsiteX2" fmla="*/ 601668 w 859320"/>
                <a:gd name="connsiteY2" fmla="*/ 390969 h 964000"/>
                <a:gd name="connsiteX3" fmla="*/ 601668 w 859320"/>
                <a:gd name="connsiteY3" fmla="*/ 362638 h 964000"/>
                <a:gd name="connsiteX4" fmla="*/ 425709 w 859320"/>
                <a:gd name="connsiteY4" fmla="*/ 203984 h 964000"/>
                <a:gd name="connsiteX5" fmla="*/ 255426 w 859320"/>
                <a:gd name="connsiteY5" fmla="*/ 288977 h 964000"/>
                <a:gd name="connsiteX6" fmla="*/ 227045 w 859320"/>
                <a:gd name="connsiteY6" fmla="*/ 305976 h 964000"/>
                <a:gd name="connsiteX7" fmla="*/ 39733 w 859320"/>
                <a:gd name="connsiteY7" fmla="*/ 305976 h 964000"/>
                <a:gd name="connsiteX8" fmla="*/ 28381 w 859320"/>
                <a:gd name="connsiteY8" fmla="*/ 294643 h 964000"/>
                <a:gd name="connsiteX9" fmla="*/ 28381 w 859320"/>
                <a:gd name="connsiteY9" fmla="*/ 277644 h 964000"/>
                <a:gd name="connsiteX10" fmla="*/ 425709 w 859320"/>
                <a:gd name="connsiteY10" fmla="*/ 0 h 964000"/>
                <a:gd name="connsiteX11" fmla="*/ 823038 w 859320"/>
                <a:gd name="connsiteY11" fmla="*/ 356972 h 964000"/>
                <a:gd name="connsiteX12" fmla="*/ 823038 w 859320"/>
                <a:gd name="connsiteY12" fmla="*/ 759273 h 964000"/>
                <a:gd name="connsiteX13" fmla="*/ 857094 w 859320"/>
                <a:gd name="connsiteY13" fmla="*/ 929259 h 964000"/>
                <a:gd name="connsiteX14" fmla="*/ 845742 w 859320"/>
                <a:gd name="connsiteY14" fmla="*/ 946258 h 964000"/>
                <a:gd name="connsiteX15" fmla="*/ 618697 w 859320"/>
                <a:gd name="connsiteY15" fmla="*/ 946258 h 964000"/>
                <a:gd name="connsiteX16" fmla="*/ 601668 w 859320"/>
                <a:gd name="connsiteY16" fmla="*/ 929259 h 964000"/>
                <a:gd name="connsiteX17" fmla="*/ 601668 w 859320"/>
                <a:gd name="connsiteY17" fmla="*/ 872597 h 964000"/>
                <a:gd name="connsiteX18" fmla="*/ 334891 w 859320"/>
                <a:gd name="connsiteY18" fmla="*/ 963257 h 964000"/>
                <a:gd name="connsiteX19" fmla="*/ 0 w 859320"/>
                <a:gd name="connsiteY19" fmla="*/ 662947 h 964000"/>
                <a:gd name="connsiteX20" fmla="*/ 601668 w 859320"/>
                <a:gd name="connsiteY20" fmla="*/ 577954 h 964000"/>
                <a:gd name="connsiteX21" fmla="*/ 380300 w 859320"/>
                <a:gd name="connsiteY21" fmla="*/ 538291 h 964000"/>
                <a:gd name="connsiteX22" fmla="*/ 210016 w 859320"/>
                <a:gd name="connsiteY22" fmla="*/ 657281 h 964000"/>
                <a:gd name="connsiteX23" fmla="*/ 374624 w 859320"/>
                <a:gd name="connsiteY23" fmla="*/ 770605 h 964000"/>
                <a:gd name="connsiteX24" fmla="*/ 601668 w 859320"/>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0" h="964000">
                  <a:moveTo>
                    <a:pt x="0" y="662947"/>
                  </a:moveTo>
                  <a:cubicBezTo>
                    <a:pt x="0" y="458963"/>
                    <a:pt x="170284" y="351305"/>
                    <a:pt x="374624" y="351305"/>
                  </a:cubicBezTo>
                  <a:cubicBezTo>
                    <a:pt x="454090" y="351305"/>
                    <a:pt x="539232" y="368304"/>
                    <a:pt x="601668" y="390969"/>
                  </a:cubicBezTo>
                  <a:lnTo>
                    <a:pt x="601668" y="362638"/>
                  </a:lnTo>
                  <a:cubicBezTo>
                    <a:pt x="601668"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6" y="305976"/>
                    <a:pt x="28381" y="300309"/>
                    <a:pt x="28381" y="294643"/>
                  </a:cubicBezTo>
                  <a:cubicBezTo>
                    <a:pt x="28381" y="288977"/>
                    <a:pt x="28381" y="283311"/>
                    <a:pt x="28381" y="277644"/>
                  </a:cubicBezTo>
                  <a:cubicBezTo>
                    <a:pt x="62437" y="124657"/>
                    <a:pt x="204340" y="0"/>
                    <a:pt x="425709" y="0"/>
                  </a:cubicBezTo>
                  <a:cubicBezTo>
                    <a:pt x="664106" y="0"/>
                    <a:pt x="823038" y="135989"/>
                    <a:pt x="823038" y="356972"/>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8" y="940592"/>
                    <a:pt x="601668" y="929259"/>
                  </a:cubicBezTo>
                  <a:lnTo>
                    <a:pt x="601668" y="872597"/>
                  </a:lnTo>
                  <a:cubicBezTo>
                    <a:pt x="544907" y="917927"/>
                    <a:pt x="471117" y="963257"/>
                    <a:pt x="334891" y="963257"/>
                  </a:cubicBezTo>
                  <a:cubicBezTo>
                    <a:pt x="147579" y="974589"/>
                    <a:pt x="0" y="855599"/>
                    <a:pt x="0" y="662947"/>
                  </a:cubicBezTo>
                  <a:close/>
                  <a:moveTo>
                    <a:pt x="601668" y="577954"/>
                  </a:moveTo>
                  <a:cubicBezTo>
                    <a:pt x="522203" y="555289"/>
                    <a:pt x="465442" y="538291"/>
                    <a:pt x="380300" y="538291"/>
                  </a:cubicBezTo>
                  <a:cubicBezTo>
                    <a:pt x="289482" y="538291"/>
                    <a:pt x="210016" y="577954"/>
                    <a:pt x="210016" y="657281"/>
                  </a:cubicBezTo>
                  <a:cubicBezTo>
                    <a:pt x="210016" y="730942"/>
                    <a:pt x="272453" y="770605"/>
                    <a:pt x="374624" y="770605"/>
                  </a:cubicBezTo>
                  <a:cubicBezTo>
                    <a:pt x="493822" y="770605"/>
                    <a:pt x="601668" y="696945"/>
                    <a:pt x="601668" y="577954"/>
                  </a:cubicBezTo>
                  <a:close/>
                </a:path>
              </a:pathLst>
            </a:custGeom>
            <a:grpFill/>
            <a:ln w="5676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FB92E8D-82F9-EEBD-231F-BE0ECF6ABEE5}"/>
                </a:ext>
              </a:extLst>
            </p:cNvPr>
            <p:cNvSpPr/>
            <p:nvPr/>
          </p:nvSpPr>
          <p:spPr>
            <a:xfrm>
              <a:off x="9531609" y="540626"/>
              <a:ext cx="221368" cy="1299688"/>
            </a:xfrm>
            <a:custGeom>
              <a:avLst/>
              <a:gdLst>
                <a:gd name="connsiteX0" fmla="*/ 0 w 221368"/>
                <a:gd name="connsiteY0" fmla="*/ 1280565 h 1299688"/>
                <a:gd name="connsiteX1" fmla="*/ 0 w 221368"/>
                <a:gd name="connsiteY1" fmla="*/ 16999 h 1299688"/>
                <a:gd name="connsiteX2" fmla="*/ 17029 w 221368"/>
                <a:gd name="connsiteY2" fmla="*/ 0 h 1299688"/>
                <a:gd name="connsiteX3" fmla="*/ 204341 w 221368"/>
                <a:gd name="connsiteY3" fmla="*/ 0 h 1299688"/>
                <a:gd name="connsiteX4" fmla="*/ 221368 w 221368"/>
                <a:gd name="connsiteY4" fmla="*/ 16999 h 1299688"/>
                <a:gd name="connsiteX5" fmla="*/ 221368 w 221368"/>
                <a:gd name="connsiteY5" fmla="*/ 1280565 h 1299688"/>
                <a:gd name="connsiteX6" fmla="*/ 204341 w 221368"/>
                <a:gd name="connsiteY6" fmla="*/ 1297564 h 1299688"/>
                <a:gd name="connsiteX7" fmla="*/ 17029 w 221368"/>
                <a:gd name="connsiteY7" fmla="*/ 1297564 h 1299688"/>
                <a:gd name="connsiteX8" fmla="*/ 0 w 221368"/>
                <a:gd name="connsiteY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68" h="1299688">
                  <a:moveTo>
                    <a:pt x="0" y="1280565"/>
                  </a:moveTo>
                  <a:lnTo>
                    <a:pt x="0" y="16999"/>
                  </a:lnTo>
                  <a:cubicBezTo>
                    <a:pt x="0" y="5666"/>
                    <a:pt x="5676" y="0"/>
                    <a:pt x="17029" y="0"/>
                  </a:cubicBezTo>
                  <a:lnTo>
                    <a:pt x="204341" y="0"/>
                  </a:lnTo>
                  <a:cubicBezTo>
                    <a:pt x="215693" y="0"/>
                    <a:pt x="221368" y="5666"/>
                    <a:pt x="221368" y="16999"/>
                  </a:cubicBezTo>
                  <a:lnTo>
                    <a:pt x="221368" y="1280565"/>
                  </a:lnTo>
                  <a:cubicBezTo>
                    <a:pt x="221368" y="1291898"/>
                    <a:pt x="215693" y="1297564"/>
                    <a:pt x="204341" y="1297564"/>
                  </a:cubicBezTo>
                  <a:lnTo>
                    <a:pt x="17029"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92DC31E-DEB0-AB1E-9003-EFCCEEED1456}"/>
                </a:ext>
              </a:extLst>
            </p:cNvPr>
            <p:cNvSpPr/>
            <p:nvPr/>
          </p:nvSpPr>
          <p:spPr>
            <a:xfrm>
              <a:off x="2890545" y="2161164"/>
              <a:ext cx="885475" cy="1303229"/>
            </a:xfrm>
            <a:custGeom>
              <a:avLst/>
              <a:gdLst>
                <a:gd name="connsiteX0" fmla="*/ 0 w 885475"/>
                <a:gd name="connsiteY0" fmla="*/ 1280565 h 1303229"/>
                <a:gd name="connsiteX1" fmla="*/ 0 w 885475"/>
                <a:gd name="connsiteY1" fmla="*/ 16999 h 1303229"/>
                <a:gd name="connsiteX2" fmla="*/ 17028 w 885475"/>
                <a:gd name="connsiteY2" fmla="*/ 0 h 1303229"/>
                <a:gd name="connsiteX3" fmla="*/ 215693 w 885475"/>
                <a:gd name="connsiteY3" fmla="*/ 0 h 1303229"/>
                <a:gd name="connsiteX4" fmla="*/ 232721 w 885475"/>
                <a:gd name="connsiteY4" fmla="*/ 16999 h 1303229"/>
                <a:gd name="connsiteX5" fmla="*/ 232721 w 885475"/>
                <a:gd name="connsiteY5" fmla="*/ 1087914 h 1303229"/>
                <a:gd name="connsiteX6" fmla="*/ 868447 w 885475"/>
                <a:gd name="connsiteY6" fmla="*/ 1087914 h 1303229"/>
                <a:gd name="connsiteX7" fmla="*/ 885475 w 885475"/>
                <a:gd name="connsiteY7" fmla="*/ 1104912 h 1303229"/>
                <a:gd name="connsiteX8" fmla="*/ 885475 w 885475"/>
                <a:gd name="connsiteY8" fmla="*/ 1286231 h 1303229"/>
                <a:gd name="connsiteX9" fmla="*/ 868447 w 885475"/>
                <a:gd name="connsiteY9" fmla="*/ 1303230 h 1303229"/>
                <a:gd name="connsiteX10" fmla="*/ 17028 w 885475"/>
                <a:gd name="connsiteY10" fmla="*/ 1303230 h 1303229"/>
                <a:gd name="connsiteX11" fmla="*/ 0 w 885475"/>
                <a:gd name="connsiteY11" fmla="*/ 1280565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475" h="1303229">
                  <a:moveTo>
                    <a:pt x="0" y="1280565"/>
                  </a:moveTo>
                  <a:lnTo>
                    <a:pt x="0" y="16999"/>
                  </a:lnTo>
                  <a:cubicBezTo>
                    <a:pt x="0" y="5667"/>
                    <a:pt x="5676" y="0"/>
                    <a:pt x="17028" y="0"/>
                  </a:cubicBezTo>
                  <a:lnTo>
                    <a:pt x="215693" y="0"/>
                  </a:lnTo>
                  <a:cubicBezTo>
                    <a:pt x="227045" y="0"/>
                    <a:pt x="232721" y="5667"/>
                    <a:pt x="232721" y="16999"/>
                  </a:cubicBezTo>
                  <a:lnTo>
                    <a:pt x="232721" y="1087914"/>
                  </a:lnTo>
                  <a:lnTo>
                    <a:pt x="868447" y="1087914"/>
                  </a:lnTo>
                  <a:cubicBezTo>
                    <a:pt x="879799" y="1087914"/>
                    <a:pt x="885475" y="1093580"/>
                    <a:pt x="885475" y="1104912"/>
                  </a:cubicBezTo>
                  <a:lnTo>
                    <a:pt x="885475" y="1286231"/>
                  </a:lnTo>
                  <a:cubicBezTo>
                    <a:pt x="885475" y="1297564"/>
                    <a:pt x="879799" y="1303230"/>
                    <a:pt x="868447" y="1303230"/>
                  </a:cubicBezTo>
                  <a:lnTo>
                    <a:pt x="17028" y="1303230"/>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D88F2D-F129-ACCF-F869-C271083FE781}"/>
                </a:ext>
              </a:extLst>
            </p:cNvPr>
            <p:cNvSpPr/>
            <p:nvPr/>
          </p:nvSpPr>
          <p:spPr>
            <a:xfrm>
              <a:off x="3923600" y="2161164"/>
              <a:ext cx="244073" cy="1299688"/>
            </a:xfrm>
            <a:custGeom>
              <a:avLst/>
              <a:gdLst>
                <a:gd name="connsiteX0" fmla="*/ 0 w 244073"/>
                <a:gd name="connsiteY0" fmla="*/ 226649 h 1299688"/>
                <a:gd name="connsiteX1" fmla="*/ 0 w 244073"/>
                <a:gd name="connsiteY1" fmla="*/ 16999 h 1299688"/>
                <a:gd name="connsiteX2" fmla="*/ 17028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8 w 244073"/>
                <a:gd name="connsiteY7" fmla="*/ 243647 h 1299688"/>
                <a:gd name="connsiteX8" fmla="*/ 0 w 244073"/>
                <a:gd name="connsiteY8" fmla="*/ 226649 h 1299688"/>
                <a:gd name="connsiteX9" fmla="*/ 11352 w 244073"/>
                <a:gd name="connsiteY9" fmla="*/ 1280565 h 1299688"/>
                <a:gd name="connsiteX10" fmla="*/ 11352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2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7"/>
                    <a:pt x="5676" y="0"/>
                    <a:pt x="17028" y="0"/>
                  </a:cubicBezTo>
                  <a:lnTo>
                    <a:pt x="227045" y="0"/>
                  </a:lnTo>
                  <a:cubicBezTo>
                    <a:pt x="238397" y="0"/>
                    <a:pt x="244073" y="5667"/>
                    <a:pt x="244073" y="16999"/>
                  </a:cubicBezTo>
                  <a:lnTo>
                    <a:pt x="244073" y="226649"/>
                  </a:lnTo>
                  <a:cubicBezTo>
                    <a:pt x="244073" y="237981"/>
                    <a:pt x="238397" y="243647"/>
                    <a:pt x="227045" y="243647"/>
                  </a:cubicBezTo>
                  <a:lnTo>
                    <a:pt x="17028" y="243647"/>
                  </a:lnTo>
                  <a:cubicBezTo>
                    <a:pt x="5676" y="249314"/>
                    <a:pt x="0" y="243647"/>
                    <a:pt x="0" y="226649"/>
                  </a:cubicBezTo>
                  <a:close/>
                  <a:moveTo>
                    <a:pt x="11352" y="1280565"/>
                  </a:moveTo>
                  <a:lnTo>
                    <a:pt x="11352" y="385303"/>
                  </a:lnTo>
                  <a:cubicBezTo>
                    <a:pt x="11352" y="373971"/>
                    <a:pt x="17028" y="368304"/>
                    <a:pt x="28381" y="368304"/>
                  </a:cubicBezTo>
                  <a:lnTo>
                    <a:pt x="215693" y="368304"/>
                  </a:lnTo>
                  <a:cubicBezTo>
                    <a:pt x="227045" y="368304"/>
                    <a:pt x="232721" y="373971"/>
                    <a:pt x="232721" y="385303"/>
                  </a:cubicBezTo>
                  <a:lnTo>
                    <a:pt x="232721" y="1280565"/>
                  </a:lnTo>
                  <a:cubicBezTo>
                    <a:pt x="232721" y="1291898"/>
                    <a:pt x="227045" y="1297564"/>
                    <a:pt x="215693" y="1297564"/>
                  </a:cubicBezTo>
                  <a:lnTo>
                    <a:pt x="28381" y="1297564"/>
                  </a:lnTo>
                  <a:cubicBezTo>
                    <a:pt x="17028" y="1303230"/>
                    <a:pt x="11352" y="1297564"/>
                    <a:pt x="11352" y="1280565"/>
                  </a:cubicBezTo>
                  <a:close/>
                </a:path>
              </a:pathLst>
            </a:custGeom>
            <a:grpFill/>
            <a:ln w="5676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4F9DB2C-26D9-A629-636B-47F11BF3867F}"/>
                </a:ext>
              </a:extLst>
            </p:cNvPr>
            <p:cNvSpPr/>
            <p:nvPr/>
          </p:nvSpPr>
          <p:spPr>
            <a:xfrm>
              <a:off x="4303900" y="2246157"/>
              <a:ext cx="715191" cy="1229781"/>
            </a:xfrm>
            <a:custGeom>
              <a:avLst/>
              <a:gdLst>
                <a:gd name="connsiteX0" fmla="*/ 175960 w 715191"/>
                <a:gd name="connsiteY0" fmla="*/ 923593 h 1229781"/>
                <a:gd name="connsiteX1" fmla="*/ 175960 w 715191"/>
                <a:gd name="connsiteY1" fmla="*/ 481628 h 1229781"/>
                <a:gd name="connsiteX2" fmla="*/ 17028 w 715191"/>
                <a:gd name="connsiteY2" fmla="*/ 481628 h 1229781"/>
                <a:gd name="connsiteX3" fmla="*/ 0 w 715191"/>
                <a:gd name="connsiteY3" fmla="*/ 464630 h 1229781"/>
                <a:gd name="connsiteX4" fmla="*/ 0 w 715191"/>
                <a:gd name="connsiteY4" fmla="*/ 300310 h 1229781"/>
                <a:gd name="connsiteX5" fmla="*/ 17028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79 w 715191"/>
                <a:gd name="connsiteY18" fmla="*/ 1031252 h 1229781"/>
                <a:gd name="connsiteX19" fmla="*/ 686811 w 715191"/>
                <a:gd name="connsiteY19" fmla="*/ 1002921 h 1229781"/>
                <a:gd name="connsiteX20" fmla="*/ 703839 w 715191"/>
                <a:gd name="connsiteY20" fmla="*/ 997254 h 1229781"/>
                <a:gd name="connsiteX21" fmla="*/ 715191 w 715191"/>
                <a:gd name="connsiteY21" fmla="*/ 1014253 h 1229781"/>
                <a:gd name="connsiteX22" fmla="*/ 715191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8" y="481628"/>
                  </a:lnTo>
                  <a:cubicBezTo>
                    <a:pt x="5676" y="481628"/>
                    <a:pt x="0" y="475962"/>
                    <a:pt x="0" y="464630"/>
                  </a:cubicBezTo>
                  <a:lnTo>
                    <a:pt x="0" y="300310"/>
                  </a:lnTo>
                  <a:cubicBezTo>
                    <a:pt x="0" y="288977"/>
                    <a:pt x="5676" y="283311"/>
                    <a:pt x="17028" y="283311"/>
                  </a:cubicBezTo>
                  <a:lnTo>
                    <a:pt x="175960" y="283311"/>
                  </a:lnTo>
                  <a:lnTo>
                    <a:pt x="175960" y="16999"/>
                  </a:lnTo>
                  <a:cubicBezTo>
                    <a:pt x="175960" y="5667"/>
                    <a:pt x="181636" y="0"/>
                    <a:pt x="192988" y="0"/>
                  </a:cubicBezTo>
                  <a:lnTo>
                    <a:pt x="380300" y="0"/>
                  </a:lnTo>
                  <a:cubicBezTo>
                    <a:pt x="391653" y="0"/>
                    <a:pt x="397329" y="5667"/>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5" y="1031252"/>
                    <a:pt x="527879" y="1031252"/>
                  </a:cubicBezTo>
                  <a:cubicBezTo>
                    <a:pt x="584640" y="1031252"/>
                    <a:pt x="624374" y="1025586"/>
                    <a:pt x="686811" y="1002921"/>
                  </a:cubicBezTo>
                  <a:cubicBezTo>
                    <a:pt x="692487" y="1002921"/>
                    <a:pt x="698163" y="997254"/>
                    <a:pt x="703839" y="997254"/>
                  </a:cubicBezTo>
                  <a:cubicBezTo>
                    <a:pt x="715191" y="997254"/>
                    <a:pt x="715191" y="1002921"/>
                    <a:pt x="715191" y="1014253"/>
                  </a:cubicBezTo>
                  <a:lnTo>
                    <a:pt x="715191" y="1167241"/>
                  </a:lnTo>
                  <a:cubicBezTo>
                    <a:pt x="715191" y="1184239"/>
                    <a:pt x="715191" y="1195572"/>
                    <a:pt x="698163" y="1201238"/>
                  </a:cubicBezTo>
                  <a:cubicBezTo>
                    <a:pt x="641402" y="1223903"/>
                    <a:pt x="556260" y="1229569"/>
                    <a:pt x="482470" y="1229569"/>
                  </a:cubicBezTo>
                  <a:cubicBezTo>
                    <a:pt x="312187" y="1235235"/>
                    <a:pt x="175960" y="1127577"/>
                    <a:pt x="175960" y="923593"/>
                  </a:cubicBezTo>
                  <a:close/>
                </a:path>
              </a:pathLst>
            </a:custGeom>
            <a:grpFill/>
            <a:ln w="5676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36FD615-F6B2-0438-41CC-3E10C5DDEACE}"/>
                </a:ext>
              </a:extLst>
            </p:cNvPr>
            <p:cNvSpPr/>
            <p:nvPr/>
          </p:nvSpPr>
          <p:spPr>
            <a:xfrm>
              <a:off x="5121262" y="2506803"/>
              <a:ext cx="964940" cy="969041"/>
            </a:xfrm>
            <a:custGeom>
              <a:avLst/>
              <a:gdLst>
                <a:gd name="connsiteX0" fmla="*/ 0 w 964940"/>
                <a:gd name="connsiteY0" fmla="*/ 487295 h 969041"/>
                <a:gd name="connsiteX1" fmla="*/ 482470 w 964940"/>
                <a:gd name="connsiteY1" fmla="*/ 0 h 969041"/>
                <a:gd name="connsiteX2" fmla="*/ 964941 w 964940"/>
                <a:gd name="connsiteY2" fmla="*/ 504293 h 969041"/>
                <a:gd name="connsiteX3" fmla="*/ 964941 w 964940"/>
                <a:gd name="connsiteY3" fmla="*/ 538291 h 969041"/>
                <a:gd name="connsiteX4" fmla="*/ 947912 w 964940"/>
                <a:gd name="connsiteY4" fmla="*/ 555289 h 969041"/>
                <a:gd name="connsiteX5" fmla="*/ 238397 w 964940"/>
                <a:gd name="connsiteY5" fmla="*/ 555289 h 969041"/>
                <a:gd name="connsiteX6" fmla="*/ 482470 w 964940"/>
                <a:gd name="connsiteY6" fmla="*/ 770605 h 969041"/>
                <a:gd name="connsiteX7" fmla="*/ 709515 w 964940"/>
                <a:gd name="connsiteY7" fmla="*/ 657281 h 969041"/>
                <a:gd name="connsiteX8" fmla="*/ 737896 w 964940"/>
                <a:gd name="connsiteY8" fmla="*/ 640282 h 969041"/>
                <a:gd name="connsiteX9" fmla="*/ 930884 w 964940"/>
                <a:gd name="connsiteY9" fmla="*/ 640282 h 969041"/>
                <a:gd name="connsiteX10" fmla="*/ 942236 w 964940"/>
                <a:gd name="connsiteY10" fmla="*/ 651615 h 969041"/>
                <a:gd name="connsiteX11" fmla="*/ 936560 w 964940"/>
                <a:gd name="connsiteY11" fmla="*/ 668613 h 969041"/>
                <a:gd name="connsiteX12" fmla="*/ 476794 w 964940"/>
                <a:gd name="connsiteY12" fmla="*/ 968923 h 969041"/>
                <a:gd name="connsiteX13" fmla="*/ 0 w 964940"/>
                <a:gd name="connsiteY13" fmla="*/ 487295 h 969041"/>
                <a:gd name="connsiteX14" fmla="*/ 726543 w 964940"/>
                <a:gd name="connsiteY14" fmla="*/ 373970 h 969041"/>
                <a:gd name="connsiteX15" fmla="*/ 482470 w 964940"/>
                <a:gd name="connsiteY15" fmla="*/ 203984 h 969041"/>
                <a:gd name="connsiteX16" fmla="*/ 244073 w 964940"/>
                <a:gd name="connsiteY16" fmla="*/ 373970 h 969041"/>
                <a:gd name="connsiteX17" fmla="*/ 726543 w 964940"/>
                <a:gd name="connsiteY17" fmla="*/ 373970 h 96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940" h="969041">
                  <a:moveTo>
                    <a:pt x="0" y="487295"/>
                  </a:moveTo>
                  <a:cubicBezTo>
                    <a:pt x="0" y="198318"/>
                    <a:pt x="215692" y="0"/>
                    <a:pt x="482470" y="0"/>
                  </a:cubicBezTo>
                  <a:cubicBezTo>
                    <a:pt x="788981" y="0"/>
                    <a:pt x="964941" y="232315"/>
                    <a:pt x="964941" y="504293"/>
                  </a:cubicBezTo>
                  <a:lnTo>
                    <a:pt x="964941" y="538291"/>
                  </a:lnTo>
                  <a:cubicBezTo>
                    <a:pt x="964941" y="549623"/>
                    <a:pt x="959264" y="555289"/>
                    <a:pt x="947912" y="555289"/>
                  </a:cubicBezTo>
                  <a:lnTo>
                    <a:pt x="238397" y="555289"/>
                  </a:lnTo>
                  <a:cubicBezTo>
                    <a:pt x="255426" y="679946"/>
                    <a:pt x="346243" y="770605"/>
                    <a:pt x="482470" y="770605"/>
                  </a:cubicBezTo>
                  <a:cubicBezTo>
                    <a:pt x="590316" y="770605"/>
                    <a:pt x="664106" y="736608"/>
                    <a:pt x="709515" y="657281"/>
                  </a:cubicBezTo>
                  <a:cubicBezTo>
                    <a:pt x="720867" y="640282"/>
                    <a:pt x="720867" y="640282"/>
                    <a:pt x="737896" y="640282"/>
                  </a:cubicBezTo>
                  <a:lnTo>
                    <a:pt x="930884" y="640282"/>
                  </a:lnTo>
                  <a:cubicBezTo>
                    <a:pt x="942236" y="640282"/>
                    <a:pt x="942236" y="645948"/>
                    <a:pt x="942236" y="651615"/>
                  </a:cubicBezTo>
                  <a:cubicBezTo>
                    <a:pt x="942236" y="657281"/>
                    <a:pt x="942236" y="657281"/>
                    <a:pt x="936560" y="668613"/>
                  </a:cubicBezTo>
                  <a:cubicBezTo>
                    <a:pt x="857094" y="872597"/>
                    <a:pt x="703839" y="968923"/>
                    <a:pt x="476794" y="968923"/>
                  </a:cubicBezTo>
                  <a:cubicBezTo>
                    <a:pt x="210016" y="974589"/>
                    <a:pt x="0" y="776271"/>
                    <a:pt x="0" y="487295"/>
                  </a:cubicBezTo>
                  <a:close/>
                  <a:moveTo>
                    <a:pt x="726543" y="373970"/>
                  </a:moveTo>
                  <a:cubicBezTo>
                    <a:pt x="692487" y="271978"/>
                    <a:pt x="613021" y="203984"/>
                    <a:pt x="482470" y="203984"/>
                  </a:cubicBezTo>
                  <a:cubicBezTo>
                    <a:pt x="374624" y="203984"/>
                    <a:pt x="283806" y="266312"/>
                    <a:pt x="244073" y="373970"/>
                  </a:cubicBezTo>
                  <a:lnTo>
                    <a:pt x="726543" y="373970"/>
                  </a:lnTo>
                  <a:close/>
                </a:path>
              </a:pathLst>
            </a:custGeom>
            <a:grpFill/>
            <a:ln w="5676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AA5FB05-4928-0E4C-CEA3-34A575000881}"/>
                </a:ext>
              </a:extLst>
            </p:cNvPr>
            <p:cNvSpPr/>
            <p:nvPr/>
          </p:nvSpPr>
          <p:spPr>
            <a:xfrm>
              <a:off x="6233782" y="2512470"/>
              <a:ext cx="641401" cy="948382"/>
            </a:xfrm>
            <a:custGeom>
              <a:avLst/>
              <a:gdLst>
                <a:gd name="connsiteX0" fmla="*/ 0 w 641401"/>
                <a:gd name="connsiteY0" fmla="*/ 929260 h 948382"/>
                <a:gd name="connsiteX1" fmla="*/ 0 w 641401"/>
                <a:gd name="connsiteY1" fmla="*/ 33997 h 948382"/>
                <a:gd name="connsiteX2" fmla="*/ 17028 w 641401"/>
                <a:gd name="connsiteY2" fmla="*/ 16998 h 948382"/>
                <a:gd name="connsiteX3" fmla="*/ 204340 w 641401"/>
                <a:gd name="connsiteY3" fmla="*/ 16998 h 948382"/>
                <a:gd name="connsiteX4" fmla="*/ 221369 w 641401"/>
                <a:gd name="connsiteY4" fmla="*/ 33997 h 948382"/>
                <a:gd name="connsiteX5" fmla="*/ 221369 w 641401"/>
                <a:gd name="connsiteY5" fmla="*/ 84993 h 948382"/>
                <a:gd name="connsiteX6" fmla="*/ 448414 w 641401"/>
                <a:gd name="connsiteY6" fmla="*/ 0 h 948382"/>
                <a:gd name="connsiteX7" fmla="*/ 618697 w 641401"/>
                <a:gd name="connsiteY7" fmla="*/ 28331 h 948382"/>
                <a:gd name="connsiteX8" fmla="*/ 641402 w 641401"/>
                <a:gd name="connsiteY8" fmla="*/ 62328 h 948382"/>
                <a:gd name="connsiteX9" fmla="*/ 641402 w 641401"/>
                <a:gd name="connsiteY9" fmla="*/ 237981 h 948382"/>
                <a:gd name="connsiteX10" fmla="*/ 624374 w 641401"/>
                <a:gd name="connsiteY10" fmla="*/ 254980 h 948382"/>
                <a:gd name="connsiteX11" fmla="*/ 613021 w 641401"/>
                <a:gd name="connsiteY11" fmla="*/ 249314 h 948382"/>
                <a:gd name="connsiteX12" fmla="*/ 420033 w 641401"/>
                <a:gd name="connsiteY12" fmla="*/ 198318 h 948382"/>
                <a:gd name="connsiteX13" fmla="*/ 215692 w 641401"/>
                <a:gd name="connsiteY13" fmla="*/ 447631 h 948382"/>
                <a:gd name="connsiteX14" fmla="*/ 215692 w 641401"/>
                <a:gd name="connsiteY14" fmla="*/ 929260 h 948382"/>
                <a:gd name="connsiteX15" fmla="*/ 198664 w 641401"/>
                <a:gd name="connsiteY15" fmla="*/ 946258 h 948382"/>
                <a:gd name="connsiteX16" fmla="*/ 11352 w 641401"/>
                <a:gd name="connsiteY16" fmla="*/ 946258 h 948382"/>
                <a:gd name="connsiteX17" fmla="*/ 0 w 641401"/>
                <a:gd name="connsiteY17" fmla="*/ 929260 h 94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1" h="948382">
                  <a:moveTo>
                    <a:pt x="0" y="929260"/>
                  </a:moveTo>
                  <a:lnTo>
                    <a:pt x="0" y="33997"/>
                  </a:lnTo>
                  <a:cubicBezTo>
                    <a:pt x="0" y="22665"/>
                    <a:pt x="5676" y="16998"/>
                    <a:pt x="17028" y="16998"/>
                  </a:cubicBezTo>
                  <a:lnTo>
                    <a:pt x="204340" y="16998"/>
                  </a:lnTo>
                  <a:cubicBezTo>
                    <a:pt x="215692" y="16998"/>
                    <a:pt x="221369" y="22665"/>
                    <a:pt x="221369" y="33997"/>
                  </a:cubicBezTo>
                  <a:lnTo>
                    <a:pt x="221369" y="84993"/>
                  </a:lnTo>
                  <a:cubicBezTo>
                    <a:pt x="278130" y="33997"/>
                    <a:pt x="357595" y="0"/>
                    <a:pt x="448414" y="0"/>
                  </a:cubicBezTo>
                  <a:cubicBezTo>
                    <a:pt x="510851" y="0"/>
                    <a:pt x="567612" y="11332"/>
                    <a:pt x="618697" y="28331"/>
                  </a:cubicBezTo>
                  <a:cubicBezTo>
                    <a:pt x="635726" y="33997"/>
                    <a:pt x="641402" y="45329"/>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4" y="198318"/>
                    <a:pt x="215692" y="254980"/>
                    <a:pt x="215692" y="447631"/>
                  </a:cubicBezTo>
                  <a:lnTo>
                    <a:pt x="215692" y="929260"/>
                  </a:lnTo>
                  <a:cubicBezTo>
                    <a:pt x="215692" y="940592"/>
                    <a:pt x="210016" y="946258"/>
                    <a:pt x="198664" y="946258"/>
                  </a:cubicBezTo>
                  <a:lnTo>
                    <a:pt x="11352" y="946258"/>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7703B1E-A235-60D3-AA8B-C483B6629A71}"/>
                </a:ext>
              </a:extLst>
            </p:cNvPr>
            <p:cNvSpPr/>
            <p:nvPr/>
          </p:nvSpPr>
          <p:spPr>
            <a:xfrm>
              <a:off x="6948973" y="2506803"/>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5 h 964000"/>
                <a:gd name="connsiteX7" fmla="*/ 39733 w 859321"/>
                <a:gd name="connsiteY7" fmla="*/ 305975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1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7345 w 859321"/>
                <a:gd name="connsiteY20" fmla="*/ 577954 h 964000"/>
                <a:gd name="connsiteX21" fmla="*/ 385977 w 859321"/>
                <a:gd name="connsiteY21" fmla="*/ 538291 h 964000"/>
                <a:gd name="connsiteX22" fmla="*/ 215693 w 859321"/>
                <a:gd name="connsiteY22" fmla="*/ 657281 h 964000"/>
                <a:gd name="connsiteX23" fmla="*/ 380300 w 859321"/>
                <a:gd name="connsiteY23" fmla="*/ 770605 h 964000"/>
                <a:gd name="connsiteX24" fmla="*/ 607345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5"/>
                    <a:pt x="238397" y="305975"/>
                    <a:pt x="227045" y="305975"/>
                  </a:cubicBezTo>
                  <a:lnTo>
                    <a:pt x="39733" y="305975"/>
                  </a:lnTo>
                  <a:cubicBezTo>
                    <a:pt x="34057" y="305975"/>
                    <a:pt x="28381" y="300309"/>
                    <a:pt x="28381" y="294643"/>
                  </a:cubicBezTo>
                  <a:cubicBezTo>
                    <a:pt x="28381" y="288977"/>
                    <a:pt x="28381" y="283311"/>
                    <a:pt x="28381" y="277644"/>
                  </a:cubicBezTo>
                  <a:cubicBezTo>
                    <a:pt x="62437" y="124657"/>
                    <a:pt x="204340" y="0"/>
                    <a:pt x="425709" y="0"/>
                  </a:cubicBezTo>
                  <a:cubicBezTo>
                    <a:pt x="664106" y="0"/>
                    <a:pt x="823038" y="135989"/>
                    <a:pt x="823038" y="356971"/>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7345" y="577954"/>
                  </a:moveTo>
                  <a:cubicBezTo>
                    <a:pt x="527880" y="555289"/>
                    <a:pt x="471118" y="538291"/>
                    <a:pt x="385977" y="538291"/>
                  </a:cubicBezTo>
                  <a:cubicBezTo>
                    <a:pt x="295158" y="538291"/>
                    <a:pt x="215693" y="577954"/>
                    <a:pt x="215693" y="657281"/>
                  </a:cubicBezTo>
                  <a:cubicBezTo>
                    <a:pt x="215693" y="730942"/>
                    <a:pt x="278130" y="770605"/>
                    <a:pt x="380300" y="770605"/>
                  </a:cubicBezTo>
                  <a:cubicBezTo>
                    <a:pt x="493822" y="776271"/>
                    <a:pt x="607345" y="696944"/>
                    <a:pt x="607345" y="577954"/>
                  </a:cubicBezTo>
                  <a:close/>
                </a:path>
              </a:pathLst>
            </a:custGeom>
            <a:grpFill/>
            <a:ln w="5676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7B74EF-554E-D6AE-5989-9E3FB8C7EEA5}"/>
                </a:ext>
              </a:extLst>
            </p:cNvPr>
            <p:cNvSpPr/>
            <p:nvPr/>
          </p:nvSpPr>
          <p:spPr>
            <a:xfrm>
              <a:off x="7908238" y="2506803"/>
              <a:ext cx="933110" cy="963731"/>
            </a:xfrm>
            <a:custGeom>
              <a:avLst/>
              <a:gdLst>
                <a:gd name="connsiteX0" fmla="*/ 0 w 933110"/>
                <a:gd name="connsiteY0" fmla="*/ 487295 h 963731"/>
                <a:gd name="connsiteX1" fmla="*/ 488146 w 933110"/>
                <a:gd name="connsiteY1" fmla="*/ 0 h 963731"/>
                <a:gd name="connsiteX2" fmla="*/ 930884 w 933110"/>
                <a:gd name="connsiteY2" fmla="*/ 339973 h 963731"/>
                <a:gd name="connsiteX3" fmla="*/ 919532 w 933110"/>
                <a:gd name="connsiteY3" fmla="*/ 362638 h 963731"/>
                <a:gd name="connsiteX4" fmla="*/ 737896 w 933110"/>
                <a:gd name="connsiteY4" fmla="*/ 362638 h 963731"/>
                <a:gd name="connsiteX5" fmla="*/ 709515 w 933110"/>
                <a:gd name="connsiteY5" fmla="*/ 345639 h 963731"/>
                <a:gd name="connsiteX6" fmla="*/ 488146 w 933110"/>
                <a:gd name="connsiteY6" fmla="*/ 198318 h 963731"/>
                <a:gd name="connsiteX7" fmla="*/ 238397 w 933110"/>
                <a:gd name="connsiteY7" fmla="*/ 481628 h 963731"/>
                <a:gd name="connsiteX8" fmla="*/ 488146 w 933110"/>
                <a:gd name="connsiteY8" fmla="*/ 764939 h 963731"/>
                <a:gd name="connsiteX9" fmla="*/ 709515 w 933110"/>
                <a:gd name="connsiteY9" fmla="*/ 617617 h 963731"/>
                <a:gd name="connsiteX10" fmla="*/ 737896 w 933110"/>
                <a:gd name="connsiteY10" fmla="*/ 600619 h 963731"/>
                <a:gd name="connsiteX11" fmla="*/ 919532 w 933110"/>
                <a:gd name="connsiteY11" fmla="*/ 600619 h 963731"/>
                <a:gd name="connsiteX12" fmla="*/ 930884 w 933110"/>
                <a:gd name="connsiteY12" fmla="*/ 623284 h 963731"/>
                <a:gd name="connsiteX13" fmla="*/ 488146 w 933110"/>
                <a:gd name="connsiteY13" fmla="*/ 963257 h 963731"/>
                <a:gd name="connsiteX14" fmla="*/ 0 w 933110"/>
                <a:gd name="connsiteY14" fmla="*/ 487295 h 9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110" h="963731">
                  <a:moveTo>
                    <a:pt x="0" y="487295"/>
                  </a:moveTo>
                  <a:cubicBezTo>
                    <a:pt x="0" y="192651"/>
                    <a:pt x="210017" y="0"/>
                    <a:pt x="488146" y="0"/>
                  </a:cubicBezTo>
                  <a:cubicBezTo>
                    <a:pt x="732220" y="0"/>
                    <a:pt x="902504" y="158654"/>
                    <a:pt x="930884" y="339973"/>
                  </a:cubicBezTo>
                  <a:cubicBezTo>
                    <a:pt x="930884" y="356971"/>
                    <a:pt x="930884" y="362638"/>
                    <a:pt x="919532" y="362638"/>
                  </a:cubicBezTo>
                  <a:lnTo>
                    <a:pt x="737896" y="362638"/>
                  </a:lnTo>
                  <a:cubicBezTo>
                    <a:pt x="726543" y="362638"/>
                    <a:pt x="715191" y="362638"/>
                    <a:pt x="709515" y="345639"/>
                  </a:cubicBezTo>
                  <a:cubicBezTo>
                    <a:pt x="675459" y="249313"/>
                    <a:pt x="595992" y="198318"/>
                    <a:pt x="488146" y="198318"/>
                  </a:cubicBezTo>
                  <a:cubicBezTo>
                    <a:pt x="340567" y="198318"/>
                    <a:pt x="238397" y="300309"/>
                    <a:pt x="238397" y="481628"/>
                  </a:cubicBezTo>
                  <a:cubicBezTo>
                    <a:pt x="238397" y="662947"/>
                    <a:pt x="340567" y="764939"/>
                    <a:pt x="488146" y="764939"/>
                  </a:cubicBezTo>
                  <a:cubicBezTo>
                    <a:pt x="595992" y="764939"/>
                    <a:pt x="675459" y="713943"/>
                    <a:pt x="709515" y="617617"/>
                  </a:cubicBezTo>
                  <a:cubicBezTo>
                    <a:pt x="715191" y="600619"/>
                    <a:pt x="720868" y="600619"/>
                    <a:pt x="737896" y="600619"/>
                  </a:cubicBezTo>
                  <a:lnTo>
                    <a:pt x="919532" y="600619"/>
                  </a:lnTo>
                  <a:cubicBezTo>
                    <a:pt x="930884" y="600619"/>
                    <a:pt x="936560" y="606285"/>
                    <a:pt x="930884" y="623284"/>
                  </a:cubicBezTo>
                  <a:cubicBezTo>
                    <a:pt x="902504" y="810269"/>
                    <a:pt x="737896" y="963257"/>
                    <a:pt x="488146" y="963257"/>
                  </a:cubicBezTo>
                  <a:cubicBezTo>
                    <a:pt x="210017" y="974589"/>
                    <a:pt x="0" y="781938"/>
                    <a:pt x="0" y="487295"/>
                  </a:cubicBezTo>
                  <a:close/>
                </a:path>
              </a:pathLst>
            </a:custGeom>
            <a:grpFill/>
            <a:ln w="5676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4DEA198-92A9-7471-CBBB-7293C695B7CC}"/>
                </a:ext>
              </a:extLst>
            </p:cNvPr>
            <p:cNvSpPr/>
            <p:nvPr/>
          </p:nvSpPr>
          <p:spPr>
            <a:xfrm>
              <a:off x="8895883" y="2535135"/>
              <a:ext cx="902503" cy="1320228"/>
            </a:xfrm>
            <a:custGeom>
              <a:avLst/>
              <a:gdLst>
                <a:gd name="connsiteX0" fmla="*/ 45409 w 902503"/>
                <a:gd name="connsiteY0" fmla="*/ 1286231 h 1320228"/>
                <a:gd name="connsiteX1" fmla="*/ 28381 w 902503"/>
                <a:gd name="connsiteY1" fmla="*/ 1257900 h 1320228"/>
                <a:gd name="connsiteX2" fmla="*/ 28381 w 902503"/>
                <a:gd name="connsiteY2" fmla="*/ 1093580 h 1320228"/>
                <a:gd name="connsiteX3" fmla="*/ 45409 w 902503"/>
                <a:gd name="connsiteY3" fmla="*/ 1076581 h 1320228"/>
                <a:gd name="connsiteX4" fmla="*/ 192988 w 902503"/>
                <a:gd name="connsiteY4" fmla="*/ 1116244 h 1320228"/>
                <a:gd name="connsiteX5" fmla="*/ 380300 w 902503"/>
                <a:gd name="connsiteY5" fmla="*/ 912261 h 1320228"/>
                <a:gd name="connsiteX6" fmla="*/ 5676 w 902503"/>
                <a:gd name="connsiteY6" fmla="*/ 33997 h 1320228"/>
                <a:gd name="connsiteX7" fmla="*/ 0 w 902503"/>
                <a:gd name="connsiteY7" fmla="*/ 16998 h 1320228"/>
                <a:gd name="connsiteX8" fmla="*/ 17029 w 902503"/>
                <a:gd name="connsiteY8" fmla="*/ 0 h 1320228"/>
                <a:gd name="connsiteX9" fmla="*/ 232721 w 902503"/>
                <a:gd name="connsiteY9" fmla="*/ 0 h 1320228"/>
                <a:gd name="connsiteX10" fmla="*/ 255426 w 902503"/>
                <a:gd name="connsiteY10" fmla="*/ 16998 h 1320228"/>
                <a:gd name="connsiteX11" fmla="*/ 476794 w 902503"/>
                <a:gd name="connsiteY11" fmla="*/ 606285 h 1320228"/>
                <a:gd name="connsiteX12" fmla="*/ 658430 w 902503"/>
                <a:gd name="connsiteY12" fmla="*/ 16998 h 1320228"/>
                <a:gd name="connsiteX13" fmla="*/ 681135 w 902503"/>
                <a:gd name="connsiteY13" fmla="*/ 0 h 1320228"/>
                <a:gd name="connsiteX14" fmla="*/ 885475 w 902503"/>
                <a:gd name="connsiteY14" fmla="*/ 0 h 1320228"/>
                <a:gd name="connsiteX15" fmla="*/ 902503 w 902503"/>
                <a:gd name="connsiteY15" fmla="*/ 11332 h 1320228"/>
                <a:gd name="connsiteX16" fmla="*/ 896828 w 902503"/>
                <a:gd name="connsiteY16" fmla="*/ 33997 h 1320228"/>
                <a:gd name="connsiteX17" fmla="*/ 556260 w 902503"/>
                <a:gd name="connsiteY17" fmla="*/ 1025585 h 1320228"/>
                <a:gd name="connsiteX18" fmla="*/ 227045 w 902503"/>
                <a:gd name="connsiteY18" fmla="*/ 1320228 h 1320228"/>
                <a:gd name="connsiteX19" fmla="*/ 45409 w 902503"/>
                <a:gd name="connsiteY19" fmla="*/ 1286231 h 13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503" h="1320228">
                  <a:moveTo>
                    <a:pt x="45409" y="1286231"/>
                  </a:moveTo>
                  <a:cubicBezTo>
                    <a:pt x="28381" y="1274899"/>
                    <a:pt x="28381" y="1269232"/>
                    <a:pt x="28381" y="1257900"/>
                  </a:cubicBezTo>
                  <a:lnTo>
                    <a:pt x="28381" y="1093580"/>
                  </a:lnTo>
                  <a:cubicBezTo>
                    <a:pt x="28381" y="1082247"/>
                    <a:pt x="34056" y="1076581"/>
                    <a:pt x="45409" y="1076581"/>
                  </a:cubicBezTo>
                  <a:cubicBezTo>
                    <a:pt x="73790" y="1076581"/>
                    <a:pt x="124875" y="1116244"/>
                    <a:pt x="192988" y="1116244"/>
                  </a:cubicBezTo>
                  <a:cubicBezTo>
                    <a:pt x="289482" y="1116244"/>
                    <a:pt x="340567" y="1053916"/>
                    <a:pt x="380300" y="912261"/>
                  </a:cubicBezTo>
                  <a:lnTo>
                    <a:pt x="5676" y="33997"/>
                  </a:lnTo>
                  <a:cubicBezTo>
                    <a:pt x="0" y="22665"/>
                    <a:pt x="0" y="22665"/>
                    <a:pt x="0" y="16998"/>
                  </a:cubicBezTo>
                  <a:cubicBezTo>
                    <a:pt x="0" y="5666"/>
                    <a:pt x="5676" y="0"/>
                    <a:pt x="17029" y="0"/>
                  </a:cubicBezTo>
                  <a:lnTo>
                    <a:pt x="232721" y="0"/>
                  </a:lnTo>
                  <a:cubicBezTo>
                    <a:pt x="249749" y="0"/>
                    <a:pt x="249749" y="5666"/>
                    <a:pt x="255426" y="16998"/>
                  </a:cubicBezTo>
                  <a:lnTo>
                    <a:pt x="476794" y="606285"/>
                  </a:lnTo>
                  <a:lnTo>
                    <a:pt x="658430" y="16998"/>
                  </a:lnTo>
                  <a:cubicBezTo>
                    <a:pt x="664106" y="5666"/>
                    <a:pt x="664106" y="0"/>
                    <a:pt x="681135" y="0"/>
                  </a:cubicBezTo>
                  <a:lnTo>
                    <a:pt x="885475" y="0"/>
                  </a:lnTo>
                  <a:cubicBezTo>
                    <a:pt x="896828" y="0"/>
                    <a:pt x="902503" y="5666"/>
                    <a:pt x="902503" y="11332"/>
                  </a:cubicBezTo>
                  <a:cubicBezTo>
                    <a:pt x="902503" y="16998"/>
                    <a:pt x="902503" y="22665"/>
                    <a:pt x="896828" y="33997"/>
                  </a:cubicBezTo>
                  <a:lnTo>
                    <a:pt x="556260" y="1025585"/>
                  </a:lnTo>
                  <a:cubicBezTo>
                    <a:pt x="476794" y="1263566"/>
                    <a:pt x="351919" y="1320228"/>
                    <a:pt x="227045" y="1320228"/>
                  </a:cubicBezTo>
                  <a:cubicBezTo>
                    <a:pt x="147579" y="1314562"/>
                    <a:pt x="85142" y="1303230"/>
                    <a:pt x="45409" y="1286231"/>
                  </a:cubicBezTo>
                  <a:close/>
                </a:path>
              </a:pathLst>
            </a:custGeom>
            <a:grpFill/>
            <a:ln w="5676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DA4D47A-9B45-FF0F-97C5-5BE878DDC67D}"/>
                </a:ext>
              </a:extLst>
            </p:cNvPr>
            <p:cNvSpPr/>
            <p:nvPr/>
          </p:nvSpPr>
          <p:spPr>
            <a:xfrm>
              <a:off x="2771347" y="3781702"/>
              <a:ext cx="998997" cy="1303229"/>
            </a:xfrm>
            <a:custGeom>
              <a:avLst/>
              <a:gdLst>
                <a:gd name="connsiteX0" fmla="*/ 380300 w 998997"/>
                <a:gd name="connsiteY0" fmla="*/ 1286231 h 1303229"/>
                <a:gd name="connsiteX1" fmla="*/ 380300 w 998997"/>
                <a:gd name="connsiteY1" fmla="*/ 215316 h 1303229"/>
                <a:gd name="connsiteX2" fmla="*/ 17028 w 998997"/>
                <a:gd name="connsiteY2" fmla="*/ 215316 h 1303229"/>
                <a:gd name="connsiteX3" fmla="*/ 0 w 998997"/>
                <a:gd name="connsiteY3" fmla="*/ 198318 h 1303229"/>
                <a:gd name="connsiteX4" fmla="*/ 0 w 998997"/>
                <a:gd name="connsiteY4" fmla="*/ 16998 h 1303229"/>
                <a:gd name="connsiteX5" fmla="*/ 17028 w 998997"/>
                <a:gd name="connsiteY5" fmla="*/ 0 h 1303229"/>
                <a:gd name="connsiteX6" fmla="*/ 981969 w 998997"/>
                <a:gd name="connsiteY6" fmla="*/ 0 h 1303229"/>
                <a:gd name="connsiteX7" fmla="*/ 998997 w 998997"/>
                <a:gd name="connsiteY7" fmla="*/ 16998 h 1303229"/>
                <a:gd name="connsiteX8" fmla="*/ 998997 w 998997"/>
                <a:gd name="connsiteY8" fmla="*/ 198318 h 1303229"/>
                <a:gd name="connsiteX9" fmla="*/ 981969 w 998997"/>
                <a:gd name="connsiteY9" fmla="*/ 215316 h 1303229"/>
                <a:gd name="connsiteX10" fmla="*/ 618697 w 998997"/>
                <a:gd name="connsiteY10" fmla="*/ 215316 h 1303229"/>
                <a:gd name="connsiteX11" fmla="*/ 618697 w 998997"/>
                <a:gd name="connsiteY11" fmla="*/ 1286231 h 1303229"/>
                <a:gd name="connsiteX12" fmla="*/ 601669 w 998997"/>
                <a:gd name="connsiteY12" fmla="*/ 1303230 h 1303229"/>
                <a:gd name="connsiteX13" fmla="*/ 403005 w 998997"/>
                <a:gd name="connsiteY13" fmla="*/ 1303230 h 1303229"/>
                <a:gd name="connsiteX14" fmla="*/ 380300 w 998997"/>
                <a:gd name="connsiteY14" fmla="*/ 1286231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997" h="1303229">
                  <a:moveTo>
                    <a:pt x="380300" y="1286231"/>
                  </a:moveTo>
                  <a:lnTo>
                    <a:pt x="380300" y="215316"/>
                  </a:lnTo>
                  <a:lnTo>
                    <a:pt x="17028" y="215316"/>
                  </a:lnTo>
                  <a:cubicBezTo>
                    <a:pt x="5676" y="215316"/>
                    <a:pt x="0" y="209650"/>
                    <a:pt x="0" y="198318"/>
                  </a:cubicBezTo>
                  <a:lnTo>
                    <a:pt x="0" y="16998"/>
                  </a:lnTo>
                  <a:cubicBezTo>
                    <a:pt x="0" y="5666"/>
                    <a:pt x="5676" y="0"/>
                    <a:pt x="17028" y="0"/>
                  </a:cubicBezTo>
                  <a:lnTo>
                    <a:pt x="981969" y="0"/>
                  </a:lnTo>
                  <a:cubicBezTo>
                    <a:pt x="993321" y="0"/>
                    <a:pt x="998997" y="5666"/>
                    <a:pt x="998997" y="16998"/>
                  </a:cubicBezTo>
                  <a:lnTo>
                    <a:pt x="998997" y="198318"/>
                  </a:lnTo>
                  <a:cubicBezTo>
                    <a:pt x="998997" y="209650"/>
                    <a:pt x="993321" y="215316"/>
                    <a:pt x="981969" y="215316"/>
                  </a:cubicBezTo>
                  <a:lnTo>
                    <a:pt x="618697" y="215316"/>
                  </a:lnTo>
                  <a:lnTo>
                    <a:pt x="618697" y="1286231"/>
                  </a:lnTo>
                  <a:cubicBezTo>
                    <a:pt x="618697" y="1297563"/>
                    <a:pt x="613021" y="1303230"/>
                    <a:pt x="601669" y="1303230"/>
                  </a:cubicBezTo>
                  <a:lnTo>
                    <a:pt x="403005" y="1303230"/>
                  </a:lnTo>
                  <a:cubicBezTo>
                    <a:pt x="385976" y="1303230"/>
                    <a:pt x="380300" y="1297563"/>
                    <a:pt x="380300" y="1286231"/>
                  </a:cubicBezTo>
                  <a:close/>
                </a:path>
              </a:pathLst>
            </a:custGeom>
            <a:grpFill/>
            <a:ln w="5676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3DF3C3-0ABA-B101-9D60-8C827E534F07}"/>
                </a:ext>
              </a:extLst>
            </p:cNvPr>
            <p:cNvSpPr/>
            <p:nvPr/>
          </p:nvSpPr>
          <p:spPr>
            <a:xfrm>
              <a:off x="3832782" y="4138674"/>
              <a:ext cx="641402" cy="946258"/>
            </a:xfrm>
            <a:custGeom>
              <a:avLst/>
              <a:gdLst>
                <a:gd name="connsiteX0" fmla="*/ 0 w 641402"/>
                <a:gd name="connsiteY0" fmla="*/ 929260 h 946258"/>
                <a:gd name="connsiteX1" fmla="*/ 0 w 641402"/>
                <a:gd name="connsiteY1" fmla="*/ 33997 h 946258"/>
                <a:gd name="connsiteX2" fmla="*/ 17029 w 641402"/>
                <a:gd name="connsiteY2" fmla="*/ 16999 h 946258"/>
                <a:gd name="connsiteX3" fmla="*/ 204341 w 641402"/>
                <a:gd name="connsiteY3" fmla="*/ 16999 h 946258"/>
                <a:gd name="connsiteX4" fmla="*/ 221369 w 641402"/>
                <a:gd name="connsiteY4" fmla="*/ 33997 h 946258"/>
                <a:gd name="connsiteX5" fmla="*/ 221369 w 641402"/>
                <a:gd name="connsiteY5" fmla="*/ 84993 h 946258"/>
                <a:gd name="connsiteX6" fmla="*/ 448414 w 641402"/>
                <a:gd name="connsiteY6" fmla="*/ 0 h 946258"/>
                <a:gd name="connsiteX7" fmla="*/ 618697 w 641402"/>
                <a:gd name="connsiteY7" fmla="*/ 28331 h 946258"/>
                <a:gd name="connsiteX8" fmla="*/ 641402 w 641402"/>
                <a:gd name="connsiteY8" fmla="*/ 62328 h 946258"/>
                <a:gd name="connsiteX9" fmla="*/ 641402 w 641402"/>
                <a:gd name="connsiteY9" fmla="*/ 237981 h 946258"/>
                <a:gd name="connsiteX10" fmla="*/ 624374 w 641402"/>
                <a:gd name="connsiteY10" fmla="*/ 254980 h 946258"/>
                <a:gd name="connsiteX11" fmla="*/ 613021 w 641402"/>
                <a:gd name="connsiteY11" fmla="*/ 249314 h 946258"/>
                <a:gd name="connsiteX12" fmla="*/ 420033 w 641402"/>
                <a:gd name="connsiteY12" fmla="*/ 198318 h 946258"/>
                <a:gd name="connsiteX13" fmla="*/ 215693 w 641402"/>
                <a:gd name="connsiteY13" fmla="*/ 447631 h 946258"/>
                <a:gd name="connsiteX14" fmla="*/ 215693 w 641402"/>
                <a:gd name="connsiteY14" fmla="*/ 929260 h 946258"/>
                <a:gd name="connsiteX15" fmla="*/ 198664 w 641402"/>
                <a:gd name="connsiteY15" fmla="*/ 946258 h 946258"/>
                <a:gd name="connsiteX16" fmla="*/ 11352 w 641402"/>
                <a:gd name="connsiteY16" fmla="*/ 946258 h 946258"/>
                <a:gd name="connsiteX17" fmla="*/ 0 w 641402"/>
                <a:gd name="connsiteY17" fmla="*/ 929260 h 9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2" h="946258">
                  <a:moveTo>
                    <a:pt x="0" y="929260"/>
                  </a:moveTo>
                  <a:lnTo>
                    <a:pt x="0" y="33997"/>
                  </a:lnTo>
                  <a:cubicBezTo>
                    <a:pt x="0" y="22665"/>
                    <a:pt x="5676" y="16999"/>
                    <a:pt x="17029" y="16999"/>
                  </a:cubicBezTo>
                  <a:lnTo>
                    <a:pt x="204341" y="16999"/>
                  </a:lnTo>
                  <a:cubicBezTo>
                    <a:pt x="215693" y="16999"/>
                    <a:pt x="221369" y="22665"/>
                    <a:pt x="221369" y="33997"/>
                  </a:cubicBezTo>
                  <a:lnTo>
                    <a:pt x="221369" y="84993"/>
                  </a:lnTo>
                  <a:cubicBezTo>
                    <a:pt x="278130" y="33997"/>
                    <a:pt x="357596" y="0"/>
                    <a:pt x="448414" y="0"/>
                  </a:cubicBezTo>
                  <a:cubicBezTo>
                    <a:pt x="510851" y="0"/>
                    <a:pt x="567612" y="11333"/>
                    <a:pt x="618697" y="28331"/>
                  </a:cubicBezTo>
                  <a:cubicBezTo>
                    <a:pt x="635726" y="33997"/>
                    <a:pt x="641402" y="45330"/>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5" y="198318"/>
                    <a:pt x="215693" y="254980"/>
                    <a:pt x="215693" y="447631"/>
                  </a:cubicBezTo>
                  <a:lnTo>
                    <a:pt x="215693" y="929260"/>
                  </a:lnTo>
                  <a:cubicBezTo>
                    <a:pt x="215693" y="940592"/>
                    <a:pt x="210017" y="946258"/>
                    <a:pt x="198664" y="946258"/>
                  </a:cubicBezTo>
                  <a:lnTo>
                    <a:pt x="11352" y="946258"/>
                  </a:lnTo>
                  <a:cubicBezTo>
                    <a:pt x="5676" y="946258"/>
                    <a:pt x="0" y="940592"/>
                    <a:pt x="0" y="929260"/>
                  </a:cubicBezTo>
                  <a:close/>
                </a:path>
              </a:pathLst>
            </a:custGeom>
            <a:grpFill/>
            <a:ln w="5676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1C32E66-DFFB-8764-F62C-FD0CE3D029CC}"/>
                </a:ext>
              </a:extLst>
            </p:cNvPr>
            <p:cNvSpPr/>
            <p:nvPr/>
          </p:nvSpPr>
          <p:spPr>
            <a:xfrm>
              <a:off x="4604734" y="4150006"/>
              <a:ext cx="828714" cy="946451"/>
            </a:xfrm>
            <a:custGeom>
              <a:avLst/>
              <a:gdLst>
                <a:gd name="connsiteX0" fmla="*/ 0 w 828714"/>
                <a:gd name="connsiteY0" fmla="*/ 640282 h 946451"/>
                <a:gd name="connsiteX1" fmla="*/ 0 w 828714"/>
                <a:gd name="connsiteY1" fmla="*/ 22665 h 946451"/>
                <a:gd name="connsiteX2" fmla="*/ 17029 w 828714"/>
                <a:gd name="connsiteY2" fmla="*/ 5666 h 946451"/>
                <a:gd name="connsiteX3" fmla="*/ 204341 w 828714"/>
                <a:gd name="connsiteY3" fmla="*/ 5666 h 946451"/>
                <a:gd name="connsiteX4" fmla="*/ 221369 w 828714"/>
                <a:gd name="connsiteY4" fmla="*/ 22665 h 946451"/>
                <a:gd name="connsiteX5" fmla="*/ 221369 w 828714"/>
                <a:gd name="connsiteY5" fmla="*/ 560955 h 946451"/>
                <a:gd name="connsiteX6" fmla="*/ 380300 w 828714"/>
                <a:gd name="connsiteY6" fmla="*/ 753607 h 946451"/>
                <a:gd name="connsiteX7" fmla="*/ 601669 w 828714"/>
                <a:gd name="connsiteY7" fmla="*/ 441965 h 946451"/>
                <a:gd name="connsiteX8" fmla="*/ 601669 w 828714"/>
                <a:gd name="connsiteY8" fmla="*/ 16998 h 946451"/>
                <a:gd name="connsiteX9" fmla="*/ 618697 w 828714"/>
                <a:gd name="connsiteY9" fmla="*/ 0 h 946451"/>
                <a:gd name="connsiteX10" fmla="*/ 811686 w 828714"/>
                <a:gd name="connsiteY10" fmla="*/ 0 h 946451"/>
                <a:gd name="connsiteX11" fmla="*/ 828714 w 828714"/>
                <a:gd name="connsiteY11" fmla="*/ 16998 h 946451"/>
                <a:gd name="connsiteX12" fmla="*/ 828714 w 828714"/>
                <a:gd name="connsiteY12" fmla="*/ 912261 h 946451"/>
                <a:gd name="connsiteX13" fmla="*/ 811686 w 828714"/>
                <a:gd name="connsiteY13" fmla="*/ 929259 h 946451"/>
                <a:gd name="connsiteX14" fmla="*/ 624374 w 828714"/>
                <a:gd name="connsiteY14" fmla="*/ 929259 h 946451"/>
                <a:gd name="connsiteX15" fmla="*/ 607345 w 828714"/>
                <a:gd name="connsiteY15" fmla="*/ 912261 h 946451"/>
                <a:gd name="connsiteX16" fmla="*/ 607345 w 828714"/>
                <a:gd name="connsiteY16" fmla="*/ 844266 h 946451"/>
                <a:gd name="connsiteX17" fmla="*/ 323539 w 828714"/>
                <a:gd name="connsiteY17" fmla="*/ 946258 h 946451"/>
                <a:gd name="connsiteX18" fmla="*/ 0 w 828714"/>
                <a:gd name="connsiteY18" fmla="*/ 640282 h 9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8714" h="946451">
                  <a:moveTo>
                    <a:pt x="0" y="640282"/>
                  </a:moveTo>
                  <a:lnTo>
                    <a:pt x="0" y="22665"/>
                  </a:lnTo>
                  <a:cubicBezTo>
                    <a:pt x="0" y="11332"/>
                    <a:pt x="5676" y="5666"/>
                    <a:pt x="17029" y="5666"/>
                  </a:cubicBezTo>
                  <a:lnTo>
                    <a:pt x="204341" y="5666"/>
                  </a:lnTo>
                  <a:cubicBezTo>
                    <a:pt x="215693" y="5666"/>
                    <a:pt x="221369" y="11332"/>
                    <a:pt x="221369" y="22665"/>
                  </a:cubicBezTo>
                  <a:lnTo>
                    <a:pt x="221369" y="560955"/>
                  </a:lnTo>
                  <a:cubicBezTo>
                    <a:pt x="221369" y="702610"/>
                    <a:pt x="278130" y="753607"/>
                    <a:pt x="380300" y="753607"/>
                  </a:cubicBezTo>
                  <a:cubicBezTo>
                    <a:pt x="499499" y="753607"/>
                    <a:pt x="601669" y="662947"/>
                    <a:pt x="601669" y="441965"/>
                  </a:cubicBezTo>
                  <a:lnTo>
                    <a:pt x="601669" y="16998"/>
                  </a:lnTo>
                  <a:cubicBezTo>
                    <a:pt x="601669" y="5666"/>
                    <a:pt x="607345" y="0"/>
                    <a:pt x="618697" y="0"/>
                  </a:cubicBezTo>
                  <a:lnTo>
                    <a:pt x="811686" y="0"/>
                  </a:lnTo>
                  <a:cubicBezTo>
                    <a:pt x="823038" y="0"/>
                    <a:pt x="828714" y="5666"/>
                    <a:pt x="828714" y="16998"/>
                  </a:cubicBezTo>
                  <a:lnTo>
                    <a:pt x="828714" y="912261"/>
                  </a:lnTo>
                  <a:cubicBezTo>
                    <a:pt x="828714" y="923593"/>
                    <a:pt x="823038" y="929259"/>
                    <a:pt x="811686" y="929259"/>
                  </a:cubicBezTo>
                  <a:lnTo>
                    <a:pt x="624374" y="929259"/>
                  </a:lnTo>
                  <a:cubicBezTo>
                    <a:pt x="613021" y="929259"/>
                    <a:pt x="607345" y="923593"/>
                    <a:pt x="607345" y="912261"/>
                  </a:cubicBezTo>
                  <a:lnTo>
                    <a:pt x="607345" y="844266"/>
                  </a:lnTo>
                  <a:cubicBezTo>
                    <a:pt x="533556" y="906595"/>
                    <a:pt x="442738" y="946258"/>
                    <a:pt x="323539" y="946258"/>
                  </a:cubicBezTo>
                  <a:cubicBezTo>
                    <a:pt x="119199" y="951924"/>
                    <a:pt x="0" y="832934"/>
                    <a:pt x="0" y="640282"/>
                  </a:cubicBezTo>
                  <a:close/>
                </a:path>
              </a:pathLst>
            </a:custGeom>
            <a:grpFill/>
            <a:ln w="5676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9B8B9C3-F92F-064D-62F7-4FE0C7CA5C00}"/>
                </a:ext>
              </a:extLst>
            </p:cNvPr>
            <p:cNvSpPr/>
            <p:nvPr/>
          </p:nvSpPr>
          <p:spPr>
            <a:xfrm>
              <a:off x="5569675" y="4133007"/>
              <a:ext cx="800333" cy="974589"/>
            </a:xfrm>
            <a:custGeom>
              <a:avLst/>
              <a:gdLst>
                <a:gd name="connsiteX0" fmla="*/ 0 w 800333"/>
                <a:gd name="connsiteY0" fmla="*/ 640283 h 974589"/>
                <a:gd name="connsiteX1" fmla="*/ 17029 w 800333"/>
                <a:gd name="connsiteY1" fmla="*/ 623284 h 974589"/>
                <a:gd name="connsiteX2" fmla="*/ 204341 w 800333"/>
                <a:gd name="connsiteY2" fmla="*/ 623284 h 974589"/>
                <a:gd name="connsiteX3" fmla="*/ 221369 w 800333"/>
                <a:gd name="connsiteY3" fmla="*/ 640283 h 974589"/>
                <a:gd name="connsiteX4" fmla="*/ 414357 w 800333"/>
                <a:gd name="connsiteY4" fmla="*/ 770605 h 974589"/>
                <a:gd name="connsiteX5" fmla="*/ 578965 w 800333"/>
                <a:gd name="connsiteY5" fmla="*/ 679946 h 974589"/>
                <a:gd name="connsiteX6" fmla="*/ 346244 w 800333"/>
                <a:gd name="connsiteY6" fmla="*/ 560956 h 974589"/>
                <a:gd name="connsiteX7" fmla="*/ 17029 w 800333"/>
                <a:gd name="connsiteY7" fmla="*/ 288977 h 974589"/>
                <a:gd name="connsiteX8" fmla="*/ 385977 w 800333"/>
                <a:gd name="connsiteY8" fmla="*/ 0 h 974589"/>
                <a:gd name="connsiteX9" fmla="*/ 777629 w 800333"/>
                <a:gd name="connsiteY9" fmla="*/ 288977 h 974589"/>
                <a:gd name="connsiteX10" fmla="*/ 760601 w 800333"/>
                <a:gd name="connsiteY10" fmla="*/ 305976 h 974589"/>
                <a:gd name="connsiteX11" fmla="*/ 573289 w 800333"/>
                <a:gd name="connsiteY11" fmla="*/ 305976 h 974589"/>
                <a:gd name="connsiteX12" fmla="*/ 544908 w 800333"/>
                <a:gd name="connsiteY12" fmla="*/ 288977 h 974589"/>
                <a:gd name="connsiteX13" fmla="*/ 380300 w 800333"/>
                <a:gd name="connsiteY13" fmla="*/ 198318 h 974589"/>
                <a:gd name="connsiteX14" fmla="*/ 238397 w 800333"/>
                <a:gd name="connsiteY14" fmla="*/ 288977 h 974589"/>
                <a:gd name="connsiteX15" fmla="*/ 465442 w 800333"/>
                <a:gd name="connsiteY15" fmla="*/ 402301 h 974589"/>
                <a:gd name="connsiteX16" fmla="*/ 800334 w 800333"/>
                <a:gd name="connsiteY16" fmla="*/ 679946 h 974589"/>
                <a:gd name="connsiteX17" fmla="*/ 403005 w 800333"/>
                <a:gd name="connsiteY17" fmla="*/ 974589 h 974589"/>
                <a:gd name="connsiteX18" fmla="*/ 0 w 800333"/>
                <a:gd name="connsiteY18" fmla="*/ 640283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0333" h="974589">
                  <a:moveTo>
                    <a:pt x="0" y="640283"/>
                  </a:moveTo>
                  <a:cubicBezTo>
                    <a:pt x="0" y="628950"/>
                    <a:pt x="5676" y="623284"/>
                    <a:pt x="17029" y="623284"/>
                  </a:cubicBezTo>
                  <a:lnTo>
                    <a:pt x="204341" y="623284"/>
                  </a:lnTo>
                  <a:cubicBezTo>
                    <a:pt x="215693" y="623284"/>
                    <a:pt x="221369" y="628950"/>
                    <a:pt x="221369" y="640283"/>
                  </a:cubicBezTo>
                  <a:cubicBezTo>
                    <a:pt x="238397" y="730942"/>
                    <a:pt x="317863" y="770605"/>
                    <a:pt x="414357" y="770605"/>
                  </a:cubicBezTo>
                  <a:cubicBezTo>
                    <a:pt x="505175" y="770605"/>
                    <a:pt x="578965" y="736608"/>
                    <a:pt x="578965" y="679946"/>
                  </a:cubicBezTo>
                  <a:cubicBezTo>
                    <a:pt x="578965" y="628950"/>
                    <a:pt x="516528" y="589287"/>
                    <a:pt x="346244" y="560956"/>
                  </a:cubicBezTo>
                  <a:cubicBezTo>
                    <a:pt x="119199" y="521292"/>
                    <a:pt x="17029" y="430632"/>
                    <a:pt x="17029" y="288977"/>
                  </a:cubicBezTo>
                  <a:cubicBezTo>
                    <a:pt x="17029" y="79327"/>
                    <a:pt x="210017" y="0"/>
                    <a:pt x="385977" y="0"/>
                  </a:cubicBezTo>
                  <a:cubicBezTo>
                    <a:pt x="613021" y="0"/>
                    <a:pt x="760601" y="124657"/>
                    <a:pt x="777629" y="288977"/>
                  </a:cubicBezTo>
                  <a:cubicBezTo>
                    <a:pt x="777629" y="300310"/>
                    <a:pt x="771953" y="305976"/>
                    <a:pt x="760601" y="305976"/>
                  </a:cubicBezTo>
                  <a:lnTo>
                    <a:pt x="573289" y="305976"/>
                  </a:lnTo>
                  <a:cubicBezTo>
                    <a:pt x="561936" y="305976"/>
                    <a:pt x="550584" y="300310"/>
                    <a:pt x="544908" y="288977"/>
                  </a:cubicBezTo>
                  <a:cubicBezTo>
                    <a:pt x="516528" y="232315"/>
                    <a:pt x="465442" y="198318"/>
                    <a:pt x="380300" y="198318"/>
                  </a:cubicBezTo>
                  <a:cubicBezTo>
                    <a:pt x="306511" y="198318"/>
                    <a:pt x="238397" y="226649"/>
                    <a:pt x="238397" y="288977"/>
                  </a:cubicBezTo>
                  <a:cubicBezTo>
                    <a:pt x="238397" y="334307"/>
                    <a:pt x="278130" y="373970"/>
                    <a:pt x="465442" y="402301"/>
                  </a:cubicBezTo>
                  <a:cubicBezTo>
                    <a:pt x="669783" y="436298"/>
                    <a:pt x="800334" y="504293"/>
                    <a:pt x="800334" y="679946"/>
                  </a:cubicBezTo>
                  <a:cubicBezTo>
                    <a:pt x="800334" y="855599"/>
                    <a:pt x="635726" y="974589"/>
                    <a:pt x="403005" y="974589"/>
                  </a:cubicBezTo>
                  <a:cubicBezTo>
                    <a:pt x="175960" y="968923"/>
                    <a:pt x="17029" y="844266"/>
                    <a:pt x="0" y="640283"/>
                  </a:cubicBezTo>
                  <a:close/>
                </a:path>
              </a:pathLst>
            </a:custGeom>
            <a:grpFill/>
            <a:ln w="5676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FD94EC-9A3C-04C2-069D-DFC3E713B6DA}"/>
                </a:ext>
              </a:extLst>
            </p:cNvPr>
            <p:cNvSpPr/>
            <p:nvPr/>
          </p:nvSpPr>
          <p:spPr>
            <a:xfrm>
              <a:off x="6449474" y="3866695"/>
              <a:ext cx="715191" cy="1229792"/>
            </a:xfrm>
            <a:custGeom>
              <a:avLst/>
              <a:gdLst>
                <a:gd name="connsiteX0" fmla="*/ 175960 w 715191"/>
                <a:gd name="connsiteY0" fmla="*/ 923593 h 1229792"/>
                <a:gd name="connsiteX1" fmla="*/ 175960 w 715191"/>
                <a:gd name="connsiteY1" fmla="*/ 481628 h 1229792"/>
                <a:gd name="connsiteX2" fmla="*/ 17029 w 715191"/>
                <a:gd name="connsiteY2" fmla="*/ 481628 h 1229792"/>
                <a:gd name="connsiteX3" fmla="*/ 0 w 715191"/>
                <a:gd name="connsiteY3" fmla="*/ 464630 h 1229792"/>
                <a:gd name="connsiteX4" fmla="*/ 0 w 715191"/>
                <a:gd name="connsiteY4" fmla="*/ 300309 h 1229792"/>
                <a:gd name="connsiteX5" fmla="*/ 17029 w 715191"/>
                <a:gd name="connsiteY5" fmla="*/ 283311 h 1229792"/>
                <a:gd name="connsiteX6" fmla="*/ 175960 w 715191"/>
                <a:gd name="connsiteY6" fmla="*/ 283311 h 1229792"/>
                <a:gd name="connsiteX7" fmla="*/ 175960 w 715191"/>
                <a:gd name="connsiteY7" fmla="*/ 16998 h 1229792"/>
                <a:gd name="connsiteX8" fmla="*/ 192988 w 715191"/>
                <a:gd name="connsiteY8" fmla="*/ 0 h 1229792"/>
                <a:gd name="connsiteX9" fmla="*/ 380300 w 715191"/>
                <a:gd name="connsiteY9" fmla="*/ 0 h 1229792"/>
                <a:gd name="connsiteX10" fmla="*/ 397329 w 715191"/>
                <a:gd name="connsiteY10" fmla="*/ 16998 h 1229792"/>
                <a:gd name="connsiteX11" fmla="*/ 397329 w 715191"/>
                <a:gd name="connsiteY11" fmla="*/ 283311 h 1229792"/>
                <a:gd name="connsiteX12" fmla="*/ 681135 w 715191"/>
                <a:gd name="connsiteY12" fmla="*/ 283311 h 1229792"/>
                <a:gd name="connsiteX13" fmla="*/ 698163 w 715191"/>
                <a:gd name="connsiteY13" fmla="*/ 300309 h 1229792"/>
                <a:gd name="connsiteX14" fmla="*/ 698163 w 715191"/>
                <a:gd name="connsiteY14" fmla="*/ 464630 h 1229792"/>
                <a:gd name="connsiteX15" fmla="*/ 681135 w 715191"/>
                <a:gd name="connsiteY15" fmla="*/ 481628 h 1229792"/>
                <a:gd name="connsiteX16" fmla="*/ 397329 w 715191"/>
                <a:gd name="connsiteY16" fmla="*/ 481628 h 1229792"/>
                <a:gd name="connsiteX17" fmla="*/ 397329 w 715191"/>
                <a:gd name="connsiteY17" fmla="*/ 878264 h 1229792"/>
                <a:gd name="connsiteX18" fmla="*/ 527880 w 715191"/>
                <a:gd name="connsiteY18" fmla="*/ 1031251 h 1229792"/>
                <a:gd name="connsiteX19" fmla="*/ 686811 w 715191"/>
                <a:gd name="connsiteY19" fmla="*/ 1002920 h 1229792"/>
                <a:gd name="connsiteX20" fmla="*/ 703839 w 715191"/>
                <a:gd name="connsiteY20" fmla="*/ 997254 h 1229792"/>
                <a:gd name="connsiteX21" fmla="*/ 715192 w 715191"/>
                <a:gd name="connsiteY21" fmla="*/ 1014252 h 1229792"/>
                <a:gd name="connsiteX22" fmla="*/ 715192 w 715191"/>
                <a:gd name="connsiteY22" fmla="*/ 1167241 h 1229792"/>
                <a:gd name="connsiteX23" fmla="*/ 698163 w 715191"/>
                <a:gd name="connsiteY23" fmla="*/ 1201238 h 1229792"/>
                <a:gd name="connsiteX24" fmla="*/ 482470 w 715191"/>
                <a:gd name="connsiteY24" fmla="*/ 1229569 h 1229792"/>
                <a:gd name="connsiteX25" fmla="*/ 175960 w 715191"/>
                <a:gd name="connsiteY25" fmla="*/ 923593 h 122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92">
                  <a:moveTo>
                    <a:pt x="175960" y="923593"/>
                  </a:moveTo>
                  <a:lnTo>
                    <a:pt x="175960" y="481628"/>
                  </a:lnTo>
                  <a:lnTo>
                    <a:pt x="17029" y="481628"/>
                  </a:lnTo>
                  <a:cubicBezTo>
                    <a:pt x="5676" y="481628"/>
                    <a:pt x="0" y="475962"/>
                    <a:pt x="0" y="464630"/>
                  </a:cubicBezTo>
                  <a:lnTo>
                    <a:pt x="0" y="300309"/>
                  </a:lnTo>
                  <a:cubicBezTo>
                    <a:pt x="0" y="288977"/>
                    <a:pt x="5676" y="283311"/>
                    <a:pt x="17029" y="283311"/>
                  </a:cubicBezTo>
                  <a:lnTo>
                    <a:pt x="175960" y="283311"/>
                  </a:lnTo>
                  <a:lnTo>
                    <a:pt x="175960" y="16998"/>
                  </a:lnTo>
                  <a:cubicBezTo>
                    <a:pt x="175960" y="5666"/>
                    <a:pt x="181636" y="0"/>
                    <a:pt x="192988" y="0"/>
                  </a:cubicBezTo>
                  <a:lnTo>
                    <a:pt x="380300" y="0"/>
                  </a:lnTo>
                  <a:cubicBezTo>
                    <a:pt x="391653" y="0"/>
                    <a:pt x="397329" y="5666"/>
                    <a:pt x="397329" y="16998"/>
                  </a:cubicBezTo>
                  <a:lnTo>
                    <a:pt x="397329" y="283311"/>
                  </a:lnTo>
                  <a:lnTo>
                    <a:pt x="681135" y="283311"/>
                  </a:lnTo>
                  <a:cubicBezTo>
                    <a:pt x="692487" y="283311"/>
                    <a:pt x="698163" y="288977"/>
                    <a:pt x="698163" y="300309"/>
                  </a:cubicBezTo>
                  <a:lnTo>
                    <a:pt x="698163" y="464630"/>
                  </a:lnTo>
                  <a:cubicBezTo>
                    <a:pt x="698163" y="475962"/>
                    <a:pt x="692487" y="481628"/>
                    <a:pt x="681135" y="481628"/>
                  </a:cubicBezTo>
                  <a:lnTo>
                    <a:pt x="397329" y="481628"/>
                  </a:lnTo>
                  <a:lnTo>
                    <a:pt x="397329" y="878264"/>
                  </a:lnTo>
                  <a:cubicBezTo>
                    <a:pt x="397329" y="980255"/>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2"/>
                  </a:cubicBezTo>
                  <a:lnTo>
                    <a:pt x="715192" y="1167241"/>
                  </a:lnTo>
                  <a:cubicBezTo>
                    <a:pt x="715192" y="1184239"/>
                    <a:pt x="715192" y="1195572"/>
                    <a:pt x="698163" y="1201238"/>
                  </a:cubicBezTo>
                  <a:cubicBezTo>
                    <a:pt x="641402" y="1223903"/>
                    <a:pt x="556260" y="1229569"/>
                    <a:pt x="482470" y="1229569"/>
                  </a:cubicBezTo>
                  <a:cubicBezTo>
                    <a:pt x="312187" y="1235235"/>
                    <a:pt x="175960" y="1133243"/>
                    <a:pt x="175960" y="923593"/>
                  </a:cubicBezTo>
                  <a:close/>
                </a:path>
              </a:pathLst>
            </a:custGeom>
            <a:grpFill/>
            <a:ln w="56761" cap="flat">
              <a:noFill/>
              <a:prstDash val="solid"/>
              <a:miter/>
            </a:ln>
          </p:spPr>
          <p:txBody>
            <a:bodyPr rtlCol="0" anchor="ctr"/>
            <a:lstStyle/>
            <a:p>
              <a:endParaRPr lang="en-US"/>
            </a:p>
          </p:txBody>
        </p:sp>
      </p:grpSp>
      <p:grpSp>
        <p:nvGrpSpPr>
          <p:cNvPr id="12" name="Graphic 16">
            <a:extLst>
              <a:ext uri="{FF2B5EF4-FFF2-40B4-BE49-F238E27FC236}">
                <a16:creationId xmlns:a16="http://schemas.microsoft.com/office/drawing/2014/main" id="{EF8B6EC1-731D-0364-E65D-43739842296C}"/>
              </a:ext>
            </a:extLst>
          </p:cNvPr>
          <p:cNvGrpSpPr/>
          <p:nvPr/>
        </p:nvGrpSpPr>
        <p:grpSpPr>
          <a:xfrm>
            <a:off x="445106" y="1691703"/>
            <a:ext cx="1409180" cy="148472"/>
            <a:chOff x="2067508" y="7062441"/>
            <a:chExt cx="8497155" cy="895262"/>
          </a:xfrm>
          <a:solidFill>
            <a:schemeClr val="bg1"/>
          </a:solidFill>
        </p:grpSpPr>
        <p:sp>
          <p:nvSpPr>
            <p:cNvPr id="13" name="Freeform 12">
              <a:extLst>
                <a:ext uri="{FF2B5EF4-FFF2-40B4-BE49-F238E27FC236}">
                  <a16:creationId xmlns:a16="http://schemas.microsoft.com/office/drawing/2014/main" id="{5D360F57-BF06-4596-E0AE-0F78CF3AFA86}"/>
                </a:ext>
              </a:extLst>
            </p:cNvPr>
            <p:cNvSpPr/>
            <p:nvPr/>
          </p:nvSpPr>
          <p:spPr>
            <a:xfrm>
              <a:off x="2067508" y="7062441"/>
              <a:ext cx="635725" cy="702611"/>
            </a:xfrm>
            <a:custGeom>
              <a:avLst/>
              <a:gdLst>
                <a:gd name="connsiteX0" fmla="*/ 0 w 635725"/>
                <a:gd name="connsiteY0" fmla="*/ 351305 h 702611"/>
                <a:gd name="connsiteX1" fmla="*/ 323539 w 635725"/>
                <a:gd name="connsiteY1" fmla="*/ 0 h 702611"/>
                <a:gd name="connsiteX2" fmla="*/ 635726 w 635725"/>
                <a:gd name="connsiteY2" fmla="*/ 243647 h 702611"/>
                <a:gd name="connsiteX3" fmla="*/ 624374 w 635725"/>
                <a:gd name="connsiteY3" fmla="*/ 254980 h 702611"/>
                <a:gd name="connsiteX4" fmla="*/ 522203 w 635725"/>
                <a:gd name="connsiteY4" fmla="*/ 254980 h 702611"/>
                <a:gd name="connsiteX5" fmla="*/ 510851 w 635725"/>
                <a:gd name="connsiteY5" fmla="*/ 243647 h 702611"/>
                <a:gd name="connsiteX6" fmla="*/ 323539 w 635725"/>
                <a:gd name="connsiteY6" fmla="*/ 113324 h 702611"/>
                <a:gd name="connsiteX7" fmla="*/ 130551 w 635725"/>
                <a:gd name="connsiteY7" fmla="*/ 351305 h 702611"/>
                <a:gd name="connsiteX8" fmla="*/ 323539 w 635725"/>
                <a:gd name="connsiteY8" fmla="*/ 589287 h 702611"/>
                <a:gd name="connsiteX9" fmla="*/ 510851 w 635725"/>
                <a:gd name="connsiteY9" fmla="*/ 458964 h 702611"/>
                <a:gd name="connsiteX10" fmla="*/ 522203 w 635725"/>
                <a:gd name="connsiteY10" fmla="*/ 447632 h 702611"/>
                <a:gd name="connsiteX11" fmla="*/ 624374 w 635725"/>
                <a:gd name="connsiteY11" fmla="*/ 447632 h 702611"/>
                <a:gd name="connsiteX12" fmla="*/ 635726 w 635725"/>
                <a:gd name="connsiteY12" fmla="*/ 458964 h 702611"/>
                <a:gd name="connsiteX13" fmla="*/ 323539 w 635725"/>
                <a:gd name="connsiteY13" fmla="*/ 702611 h 702611"/>
                <a:gd name="connsiteX14" fmla="*/ 0 w 635725"/>
                <a:gd name="connsiteY14" fmla="*/ 351305 h 7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725" h="702611">
                  <a:moveTo>
                    <a:pt x="0" y="351305"/>
                  </a:moveTo>
                  <a:cubicBezTo>
                    <a:pt x="0" y="107659"/>
                    <a:pt x="164608" y="0"/>
                    <a:pt x="323539" y="0"/>
                  </a:cubicBezTo>
                  <a:cubicBezTo>
                    <a:pt x="488147" y="0"/>
                    <a:pt x="613021" y="90660"/>
                    <a:pt x="635726" y="243647"/>
                  </a:cubicBezTo>
                  <a:cubicBezTo>
                    <a:pt x="635726" y="249314"/>
                    <a:pt x="630050" y="254980"/>
                    <a:pt x="624374" y="254980"/>
                  </a:cubicBezTo>
                  <a:lnTo>
                    <a:pt x="522203" y="254980"/>
                  </a:lnTo>
                  <a:cubicBezTo>
                    <a:pt x="516527" y="254980"/>
                    <a:pt x="510851" y="249314"/>
                    <a:pt x="510851" y="243647"/>
                  </a:cubicBezTo>
                  <a:cubicBezTo>
                    <a:pt x="482470" y="147322"/>
                    <a:pt x="414357" y="113324"/>
                    <a:pt x="323539" y="113324"/>
                  </a:cubicBezTo>
                  <a:cubicBezTo>
                    <a:pt x="227045" y="113324"/>
                    <a:pt x="130551" y="192652"/>
                    <a:pt x="130551" y="351305"/>
                  </a:cubicBezTo>
                  <a:cubicBezTo>
                    <a:pt x="130551" y="509959"/>
                    <a:pt x="227045" y="589287"/>
                    <a:pt x="323539" y="589287"/>
                  </a:cubicBezTo>
                  <a:cubicBezTo>
                    <a:pt x="414357" y="589287"/>
                    <a:pt x="482470" y="555289"/>
                    <a:pt x="510851" y="458964"/>
                  </a:cubicBezTo>
                  <a:cubicBezTo>
                    <a:pt x="510851" y="453297"/>
                    <a:pt x="516527" y="447632"/>
                    <a:pt x="522203" y="447632"/>
                  </a:cubicBezTo>
                  <a:lnTo>
                    <a:pt x="624374" y="447632"/>
                  </a:lnTo>
                  <a:cubicBezTo>
                    <a:pt x="630050" y="447632"/>
                    <a:pt x="635726" y="453297"/>
                    <a:pt x="635726" y="458964"/>
                  </a:cubicBezTo>
                  <a:cubicBezTo>
                    <a:pt x="613021" y="606285"/>
                    <a:pt x="488147" y="702611"/>
                    <a:pt x="323539" y="702611"/>
                  </a:cubicBezTo>
                  <a:cubicBezTo>
                    <a:pt x="164608" y="702611"/>
                    <a:pt x="0" y="594953"/>
                    <a:pt x="0" y="351305"/>
                  </a:cubicBezTo>
                  <a:close/>
                </a:path>
              </a:pathLst>
            </a:custGeom>
            <a:grpFill/>
            <a:ln w="5676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C99B94-54A7-AC8E-9532-1434DF58CBCD}"/>
                </a:ext>
              </a:extLst>
            </p:cNvPr>
            <p:cNvSpPr/>
            <p:nvPr/>
          </p:nvSpPr>
          <p:spPr>
            <a:xfrm>
              <a:off x="2811080" y="7068108"/>
              <a:ext cx="448413" cy="685611"/>
            </a:xfrm>
            <a:custGeom>
              <a:avLst/>
              <a:gdLst>
                <a:gd name="connsiteX0" fmla="*/ 0 w 448413"/>
                <a:gd name="connsiteY0" fmla="*/ 674279 h 685611"/>
                <a:gd name="connsiteX1" fmla="*/ 0 w 448413"/>
                <a:gd name="connsiteY1" fmla="*/ 11332 h 685611"/>
                <a:gd name="connsiteX2" fmla="*/ 11352 w 448413"/>
                <a:gd name="connsiteY2" fmla="*/ 0 h 685611"/>
                <a:gd name="connsiteX3" fmla="*/ 107846 w 448413"/>
                <a:gd name="connsiteY3" fmla="*/ 0 h 685611"/>
                <a:gd name="connsiteX4" fmla="*/ 119199 w 448413"/>
                <a:gd name="connsiteY4" fmla="*/ 11332 h 685611"/>
                <a:gd name="connsiteX5" fmla="*/ 119199 w 448413"/>
                <a:gd name="connsiteY5" fmla="*/ 243647 h 685611"/>
                <a:gd name="connsiteX6" fmla="*/ 272454 w 448413"/>
                <a:gd name="connsiteY6" fmla="*/ 186985 h 685611"/>
                <a:gd name="connsiteX7" fmla="*/ 448414 w 448413"/>
                <a:gd name="connsiteY7" fmla="*/ 362638 h 685611"/>
                <a:gd name="connsiteX8" fmla="*/ 448414 w 448413"/>
                <a:gd name="connsiteY8" fmla="*/ 674279 h 685611"/>
                <a:gd name="connsiteX9" fmla="*/ 437061 w 448413"/>
                <a:gd name="connsiteY9" fmla="*/ 685612 h 685611"/>
                <a:gd name="connsiteX10" fmla="*/ 340567 w 448413"/>
                <a:gd name="connsiteY10" fmla="*/ 685612 h 685611"/>
                <a:gd name="connsiteX11" fmla="*/ 329215 w 448413"/>
                <a:gd name="connsiteY11" fmla="*/ 674279 h 685611"/>
                <a:gd name="connsiteX12" fmla="*/ 329215 w 448413"/>
                <a:gd name="connsiteY12" fmla="*/ 390969 h 685611"/>
                <a:gd name="connsiteX13" fmla="*/ 238397 w 448413"/>
                <a:gd name="connsiteY13" fmla="*/ 288977 h 685611"/>
                <a:gd name="connsiteX14" fmla="*/ 113522 w 448413"/>
                <a:gd name="connsiteY14" fmla="*/ 453297 h 685611"/>
                <a:gd name="connsiteX15" fmla="*/ 113522 w 448413"/>
                <a:gd name="connsiteY15" fmla="*/ 674279 h 685611"/>
                <a:gd name="connsiteX16" fmla="*/ 102170 w 448413"/>
                <a:gd name="connsiteY16" fmla="*/ 685612 h 685611"/>
                <a:gd name="connsiteX17" fmla="*/ 5676 w 448413"/>
                <a:gd name="connsiteY17" fmla="*/ 685612 h 685611"/>
                <a:gd name="connsiteX18" fmla="*/ 0 w 448413"/>
                <a:gd name="connsiteY18" fmla="*/ 674279 h 6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8413" h="685611">
                  <a:moveTo>
                    <a:pt x="0" y="674279"/>
                  </a:moveTo>
                  <a:lnTo>
                    <a:pt x="0" y="11332"/>
                  </a:lnTo>
                  <a:cubicBezTo>
                    <a:pt x="0" y="5666"/>
                    <a:pt x="5676" y="0"/>
                    <a:pt x="11352" y="0"/>
                  </a:cubicBezTo>
                  <a:lnTo>
                    <a:pt x="107846" y="0"/>
                  </a:lnTo>
                  <a:cubicBezTo>
                    <a:pt x="113522" y="0"/>
                    <a:pt x="119199" y="5666"/>
                    <a:pt x="119199" y="11332"/>
                  </a:cubicBezTo>
                  <a:lnTo>
                    <a:pt x="119199" y="243647"/>
                  </a:lnTo>
                  <a:cubicBezTo>
                    <a:pt x="158932" y="209650"/>
                    <a:pt x="210017" y="186985"/>
                    <a:pt x="272454" y="186985"/>
                  </a:cubicBezTo>
                  <a:cubicBezTo>
                    <a:pt x="380300" y="186985"/>
                    <a:pt x="448414" y="237981"/>
                    <a:pt x="448414" y="362638"/>
                  </a:cubicBezTo>
                  <a:lnTo>
                    <a:pt x="448414" y="674279"/>
                  </a:lnTo>
                  <a:cubicBezTo>
                    <a:pt x="448414" y="679946"/>
                    <a:pt x="442738" y="685612"/>
                    <a:pt x="437061" y="685612"/>
                  </a:cubicBezTo>
                  <a:lnTo>
                    <a:pt x="340567" y="685612"/>
                  </a:lnTo>
                  <a:cubicBezTo>
                    <a:pt x="334891" y="685612"/>
                    <a:pt x="329215" y="679946"/>
                    <a:pt x="329215" y="674279"/>
                  </a:cubicBezTo>
                  <a:lnTo>
                    <a:pt x="329215" y="390969"/>
                  </a:lnTo>
                  <a:cubicBezTo>
                    <a:pt x="329215" y="322974"/>
                    <a:pt x="300835" y="288977"/>
                    <a:pt x="238397" y="288977"/>
                  </a:cubicBezTo>
                  <a:cubicBezTo>
                    <a:pt x="170284" y="288977"/>
                    <a:pt x="113522" y="345639"/>
                    <a:pt x="113522" y="453297"/>
                  </a:cubicBezTo>
                  <a:lnTo>
                    <a:pt x="113522" y="674279"/>
                  </a:lnTo>
                  <a:cubicBezTo>
                    <a:pt x="113522" y="679946"/>
                    <a:pt x="107846" y="685612"/>
                    <a:pt x="102170" y="685612"/>
                  </a:cubicBezTo>
                  <a:lnTo>
                    <a:pt x="5676" y="685612"/>
                  </a:lnTo>
                  <a:cubicBezTo>
                    <a:pt x="0" y="685612"/>
                    <a:pt x="0" y="679946"/>
                    <a:pt x="0" y="674279"/>
                  </a:cubicBezTo>
                  <a:close/>
                </a:path>
              </a:pathLst>
            </a:custGeom>
            <a:grpFill/>
            <a:ln w="5676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2234512-8777-065C-0163-FD6E16A4F371}"/>
                </a:ext>
              </a:extLst>
            </p:cNvPr>
            <p:cNvSpPr/>
            <p:nvPr/>
          </p:nvSpPr>
          <p:spPr>
            <a:xfrm>
              <a:off x="3361664" y="7255093"/>
              <a:ext cx="456440" cy="504649"/>
            </a:xfrm>
            <a:custGeom>
              <a:avLst/>
              <a:gdLst>
                <a:gd name="connsiteX0" fmla="*/ 0 w 456440"/>
                <a:gd name="connsiteY0" fmla="*/ 345639 h 504649"/>
                <a:gd name="connsiteX1" fmla="*/ 198664 w 456440"/>
                <a:gd name="connsiteY1" fmla="*/ 181319 h 504649"/>
                <a:gd name="connsiteX2" fmla="*/ 317863 w 456440"/>
                <a:gd name="connsiteY2" fmla="*/ 198318 h 504649"/>
                <a:gd name="connsiteX3" fmla="*/ 317863 w 456440"/>
                <a:gd name="connsiteY3" fmla="*/ 186984 h 504649"/>
                <a:gd name="connsiteX4" fmla="*/ 227045 w 456440"/>
                <a:gd name="connsiteY4" fmla="*/ 101991 h 504649"/>
                <a:gd name="connsiteX5" fmla="*/ 136227 w 456440"/>
                <a:gd name="connsiteY5" fmla="*/ 147321 h 504649"/>
                <a:gd name="connsiteX6" fmla="*/ 124875 w 456440"/>
                <a:gd name="connsiteY6" fmla="*/ 158653 h 504649"/>
                <a:gd name="connsiteX7" fmla="*/ 22705 w 456440"/>
                <a:gd name="connsiteY7" fmla="*/ 158653 h 504649"/>
                <a:gd name="connsiteX8" fmla="*/ 17028 w 456440"/>
                <a:gd name="connsiteY8" fmla="*/ 152988 h 504649"/>
                <a:gd name="connsiteX9" fmla="*/ 17028 w 456440"/>
                <a:gd name="connsiteY9" fmla="*/ 141655 h 504649"/>
                <a:gd name="connsiteX10" fmla="*/ 227045 w 456440"/>
                <a:gd name="connsiteY10" fmla="*/ 0 h 504649"/>
                <a:gd name="connsiteX11" fmla="*/ 437061 w 456440"/>
                <a:gd name="connsiteY11" fmla="*/ 186984 h 504649"/>
                <a:gd name="connsiteX12" fmla="*/ 437061 w 456440"/>
                <a:gd name="connsiteY12" fmla="*/ 396635 h 504649"/>
                <a:gd name="connsiteX13" fmla="*/ 454090 w 456440"/>
                <a:gd name="connsiteY13" fmla="*/ 487294 h 504649"/>
                <a:gd name="connsiteX14" fmla="*/ 448414 w 456440"/>
                <a:gd name="connsiteY14" fmla="*/ 498626 h 504649"/>
                <a:gd name="connsiteX15" fmla="*/ 329215 w 456440"/>
                <a:gd name="connsiteY15" fmla="*/ 498626 h 504649"/>
                <a:gd name="connsiteX16" fmla="*/ 317863 w 456440"/>
                <a:gd name="connsiteY16" fmla="*/ 487294 h 504649"/>
                <a:gd name="connsiteX17" fmla="*/ 317863 w 456440"/>
                <a:gd name="connsiteY17" fmla="*/ 458963 h 504649"/>
                <a:gd name="connsiteX18" fmla="*/ 175960 w 456440"/>
                <a:gd name="connsiteY18" fmla="*/ 504293 h 504649"/>
                <a:gd name="connsiteX19" fmla="*/ 0 w 456440"/>
                <a:gd name="connsiteY19" fmla="*/ 345639 h 504649"/>
                <a:gd name="connsiteX20" fmla="*/ 323539 w 456440"/>
                <a:gd name="connsiteY20" fmla="*/ 300309 h 504649"/>
                <a:gd name="connsiteX21" fmla="*/ 204341 w 456440"/>
                <a:gd name="connsiteY21" fmla="*/ 283311 h 504649"/>
                <a:gd name="connsiteX22" fmla="*/ 113522 w 456440"/>
                <a:gd name="connsiteY22" fmla="*/ 345639 h 504649"/>
                <a:gd name="connsiteX23" fmla="*/ 198664 w 456440"/>
                <a:gd name="connsiteY23" fmla="*/ 407967 h 504649"/>
                <a:gd name="connsiteX24" fmla="*/ 323539 w 456440"/>
                <a:gd name="connsiteY24" fmla="*/ 300309 h 50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6440" h="504649">
                  <a:moveTo>
                    <a:pt x="0" y="345639"/>
                  </a:moveTo>
                  <a:cubicBezTo>
                    <a:pt x="0" y="237981"/>
                    <a:pt x="90818" y="181319"/>
                    <a:pt x="198664" y="181319"/>
                  </a:cubicBezTo>
                  <a:cubicBezTo>
                    <a:pt x="244073" y="181319"/>
                    <a:pt x="283806" y="192651"/>
                    <a:pt x="317863" y="198318"/>
                  </a:cubicBezTo>
                  <a:lnTo>
                    <a:pt x="317863" y="186984"/>
                  </a:lnTo>
                  <a:cubicBezTo>
                    <a:pt x="317863" y="135989"/>
                    <a:pt x="283806" y="101991"/>
                    <a:pt x="227045" y="101991"/>
                  </a:cubicBezTo>
                  <a:cubicBezTo>
                    <a:pt x="181636" y="101991"/>
                    <a:pt x="153255" y="118990"/>
                    <a:pt x="136227" y="147321"/>
                  </a:cubicBezTo>
                  <a:cubicBezTo>
                    <a:pt x="130551" y="152988"/>
                    <a:pt x="130551" y="158653"/>
                    <a:pt x="124875" y="158653"/>
                  </a:cubicBezTo>
                  <a:lnTo>
                    <a:pt x="22705" y="158653"/>
                  </a:lnTo>
                  <a:cubicBezTo>
                    <a:pt x="17028" y="158653"/>
                    <a:pt x="17028" y="158653"/>
                    <a:pt x="17028" y="152988"/>
                  </a:cubicBezTo>
                  <a:cubicBezTo>
                    <a:pt x="17028" y="152988"/>
                    <a:pt x="17028" y="147321"/>
                    <a:pt x="17028" y="141655"/>
                  </a:cubicBezTo>
                  <a:cubicBezTo>
                    <a:pt x="34057" y="62328"/>
                    <a:pt x="107846" y="0"/>
                    <a:pt x="227045" y="0"/>
                  </a:cubicBezTo>
                  <a:cubicBezTo>
                    <a:pt x="351920" y="0"/>
                    <a:pt x="437061" y="73660"/>
                    <a:pt x="437061" y="186984"/>
                  </a:cubicBezTo>
                  <a:lnTo>
                    <a:pt x="437061" y="396635"/>
                  </a:lnTo>
                  <a:cubicBezTo>
                    <a:pt x="437061" y="436298"/>
                    <a:pt x="442738" y="464630"/>
                    <a:pt x="454090" y="487294"/>
                  </a:cubicBezTo>
                  <a:cubicBezTo>
                    <a:pt x="459766" y="492961"/>
                    <a:pt x="454090" y="498626"/>
                    <a:pt x="448414" y="498626"/>
                  </a:cubicBezTo>
                  <a:lnTo>
                    <a:pt x="329215" y="498626"/>
                  </a:lnTo>
                  <a:cubicBezTo>
                    <a:pt x="323539" y="498626"/>
                    <a:pt x="317863" y="492961"/>
                    <a:pt x="317863" y="487294"/>
                  </a:cubicBezTo>
                  <a:lnTo>
                    <a:pt x="317863" y="458963"/>
                  </a:lnTo>
                  <a:cubicBezTo>
                    <a:pt x="289482" y="481628"/>
                    <a:pt x="249749" y="504293"/>
                    <a:pt x="175960" y="504293"/>
                  </a:cubicBezTo>
                  <a:cubicBezTo>
                    <a:pt x="79466" y="509959"/>
                    <a:pt x="0" y="447631"/>
                    <a:pt x="0" y="345639"/>
                  </a:cubicBezTo>
                  <a:close/>
                  <a:moveTo>
                    <a:pt x="323539" y="300309"/>
                  </a:moveTo>
                  <a:cubicBezTo>
                    <a:pt x="283806" y="288977"/>
                    <a:pt x="249749" y="283311"/>
                    <a:pt x="204341" y="283311"/>
                  </a:cubicBezTo>
                  <a:cubicBezTo>
                    <a:pt x="153255" y="283311"/>
                    <a:pt x="113522" y="305975"/>
                    <a:pt x="113522" y="345639"/>
                  </a:cubicBezTo>
                  <a:cubicBezTo>
                    <a:pt x="113522" y="385302"/>
                    <a:pt x="147579" y="407967"/>
                    <a:pt x="198664" y="407967"/>
                  </a:cubicBezTo>
                  <a:cubicBezTo>
                    <a:pt x="266778" y="402301"/>
                    <a:pt x="323539" y="362638"/>
                    <a:pt x="323539" y="300309"/>
                  </a:cubicBezTo>
                  <a:close/>
                </a:path>
              </a:pathLst>
            </a:custGeom>
            <a:grpFill/>
            <a:ln w="5676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548C45-D84B-6C40-D6F8-A46095E6CBE6}"/>
                </a:ext>
              </a:extLst>
            </p:cNvPr>
            <p:cNvSpPr/>
            <p:nvPr/>
          </p:nvSpPr>
          <p:spPr>
            <a:xfrm>
              <a:off x="3934952" y="7249426"/>
              <a:ext cx="437061" cy="500973"/>
            </a:xfrm>
            <a:custGeom>
              <a:avLst/>
              <a:gdLst>
                <a:gd name="connsiteX0" fmla="*/ 0 w 437061"/>
                <a:gd name="connsiteY0" fmla="*/ 492961 h 500973"/>
                <a:gd name="connsiteX1" fmla="*/ 0 w 437061"/>
                <a:gd name="connsiteY1" fmla="*/ 22665 h 500973"/>
                <a:gd name="connsiteX2" fmla="*/ 11352 w 437061"/>
                <a:gd name="connsiteY2" fmla="*/ 11332 h 500973"/>
                <a:gd name="connsiteX3" fmla="*/ 107846 w 437061"/>
                <a:gd name="connsiteY3" fmla="*/ 11332 h 500973"/>
                <a:gd name="connsiteX4" fmla="*/ 119198 w 437061"/>
                <a:gd name="connsiteY4" fmla="*/ 22665 h 500973"/>
                <a:gd name="connsiteX5" fmla="*/ 119198 w 437061"/>
                <a:gd name="connsiteY5" fmla="*/ 56662 h 500973"/>
                <a:gd name="connsiteX6" fmla="*/ 266778 w 437061"/>
                <a:gd name="connsiteY6" fmla="*/ 0 h 500973"/>
                <a:gd name="connsiteX7" fmla="*/ 437061 w 437061"/>
                <a:gd name="connsiteY7" fmla="*/ 164320 h 500973"/>
                <a:gd name="connsiteX8" fmla="*/ 437061 w 437061"/>
                <a:gd name="connsiteY8" fmla="*/ 487295 h 500973"/>
                <a:gd name="connsiteX9" fmla="*/ 425709 w 437061"/>
                <a:gd name="connsiteY9" fmla="*/ 498627 h 500973"/>
                <a:gd name="connsiteX10" fmla="*/ 329215 w 437061"/>
                <a:gd name="connsiteY10" fmla="*/ 498627 h 500973"/>
                <a:gd name="connsiteX11" fmla="*/ 317863 w 437061"/>
                <a:gd name="connsiteY11" fmla="*/ 487295 h 500973"/>
                <a:gd name="connsiteX12" fmla="*/ 317863 w 437061"/>
                <a:gd name="connsiteY12" fmla="*/ 203984 h 500973"/>
                <a:gd name="connsiteX13" fmla="*/ 232721 w 437061"/>
                <a:gd name="connsiteY13" fmla="*/ 101992 h 500973"/>
                <a:gd name="connsiteX14" fmla="*/ 113522 w 437061"/>
                <a:gd name="connsiteY14" fmla="*/ 266312 h 500973"/>
                <a:gd name="connsiteX15" fmla="*/ 113522 w 437061"/>
                <a:gd name="connsiteY15" fmla="*/ 487295 h 500973"/>
                <a:gd name="connsiteX16" fmla="*/ 102170 w 437061"/>
                <a:gd name="connsiteY16" fmla="*/ 498627 h 500973"/>
                <a:gd name="connsiteX17" fmla="*/ 5676 w 437061"/>
                <a:gd name="connsiteY17" fmla="*/ 498627 h 500973"/>
                <a:gd name="connsiteX18" fmla="*/ 0 w 437061"/>
                <a:gd name="connsiteY18" fmla="*/ 492961 h 50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7061" h="500973">
                  <a:moveTo>
                    <a:pt x="0" y="492961"/>
                  </a:moveTo>
                  <a:lnTo>
                    <a:pt x="0" y="22665"/>
                  </a:lnTo>
                  <a:cubicBezTo>
                    <a:pt x="0" y="16999"/>
                    <a:pt x="5676" y="11332"/>
                    <a:pt x="11352" y="11332"/>
                  </a:cubicBezTo>
                  <a:lnTo>
                    <a:pt x="107846" y="11332"/>
                  </a:lnTo>
                  <a:cubicBezTo>
                    <a:pt x="113522" y="11332"/>
                    <a:pt x="119198" y="16999"/>
                    <a:pt x="119198" y="22665"/>
                  </a:cubicBezTo>
                  <a:lnTo>
                    <a:pt x="119198" y="56662"/>
                  </a:lnTo>
                  <a:cubicBezTo>
                    <a:pt x="158931" y="22665"/>
                    <a:pt x="204340" y="0"/>
                    <a:pt x="266778" y="0"/>
                  </a:cubicBezTo>
                  <a:cubicBezTo>
                    <a:pt x="374624" y="0"/>
                    <a:pt x="437061" y="62329"/>
                    <a:pt x="437061" y="164320"/>
                  </a:cubicBezTo>
                  <a:lnTo>
                    <a:pt x="437061" y="487295"/>
                  </a:lnTo>
                  <a:cubicBezTo>
                    <a:pt x="437061" y="492961"/>
                    <a:pt x="431385" y="498627"/>
                    <a:pt x="425709" y="498627"/>
                  </a:cubicBezTo>
                  <a:lnTo>
                    <a:pt x="329215" y="498627"/>
                  </a:lnTo>
                  <a:cubicBezTo>
                    <a:pt x="323539" y="498627"/>
                    <a:pt x="317863" y="492961"/>
                    <a:pt x="317863" y="487295"/>
                  </a:cubicBezTo>
                  <a:lnTo>
                    <a:pt x="317863" y="203984"/>
                  </a:lnTo>
                  <a:cubicBezTo>
                    <a:pt x="317863" y="130323"/>
                    <a:pt x="289482" y="101992"/>
                    <a:pt x="232721" y="101992"/>
                  </a:cubicBezTo>
                  <a:cubicBezTo>
                    <a:pt x="170284" y="101992"/>
                    <a:pt x="113522" y="147322"/>
                    <a:pt x="113522" y="266312"/>
                  </a:cubicBezTo>
                  <a:lnTo>
                    <a:pt x="113522" y="487295"/>
                  </a:lnTo>
                  <a:cubicBezTo>
                    <a:pt x="113522" y="492961"/>
                    <a:pt x="107846" y="498627"/>
                    <a:pt x="102170" y="498627"/>
                  </a:cubicBezTo>
                  <a:lnTo>
                    <a:pt x="5676" y="498627"/>
                  </a:lnTo>
                  <a:cubicBezTo>
                    <a:pt x="5676" y="504293"/>
                    <a:pt x="0" y="498627"/>
                    <a:pt x="0" y="492961"/>
                  </a:cubicBezTo>
                  <a:close/>
                </a:path>
              </a:pathLst>
            </a:custGeom>
            <a:grpFill/>
            <a:ln w="5676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9E34D60-77B8-226C-4D90-3DBB7DCB8A40}"/>
                </a:ext>
              </a:extLst>
            </p:cNvPr>
            <p:cNvSpPr/>
            <p:nvPr/>
          </p:nvSpPr>
          <p:spPr>
            <a:xfrm>
              <a:off x="4479860" y="7249426"/>
              <a:ext cx="482470" cy="702966"/>
            </a:xfrm>
            <a:custGeom>
              <a:avLst/>
              <a:gdLst>
                <a:gd name="connsiteX0" fmla="*/ 28381 w 482470"/>
                <a:gd name="connsiteY0" fmla="*/ 538291 h 702966"/>
                <a:gd name="connsiteX1" fmla="*/ 39733 w 482470"/>
                <a:gd name="connsiteY1" fmla="*/ 526958 h 702966"/>
                <a:gd name="connsiteX2" fmla="*/ 136227 w 482470"/>
                <a:gd name="connsiteY2" fmla="*/ 526958 h 702966"/>
                <a:gd name="connsiteX3" fmla="*/ 147579 w 482470"/>
                <a:gd name="connsiteY3" fmla="*/ 538291 h 702966"/>
                <a:gd name="connsiteX4" fmla="*/ 249749 w 482470"/>
                <a:gd name="connsiteY4" fmla="*/ 600619 h 702966"/>
                <a:gd name="connsiteX5" fmla="*/ 368948 w 482470"/>
                <a:gd name="connsiteY5" fmla="*/ 470296 h 702966"/>
                <a:gd name="connsiteX6" fmla="*/ 368948 w 482470"/>
                <a:gd name="connsiteY6" fmla="*/ 453297 h 702966"/>
                <a:gd name="connsiteX7" fmla="*/ 232721 w 482470"/>
                <a:gd name="connsiteY7" fmla="*/ 498627 h 702966"/>
                <a:gd name="connsiteX8" fmla="*/ 0 w 482470"/>
                <a:gd name="connsiteY8" fmla="*/ 249313 h 702966"/>
                <a:gd name="connsiteX9" fmla="*/ 227045 w 482470"/>
                <a:gd name="connsiteY9" fmla="*/ 0 h 702966"/>
                <a:gd name="connsiteX10" fmla="*/ 363272 w 482470"/>
                <a:gd name="connsiteY10" fmla="*/ 50996 h 702966"/>
                <a:gd name="connsiteX11" fmla="*/ 363272 w 482470"/>
                <a:gd name="connsiteY11" fmla="*/ 22665 h 702966"/>
                <a:gd name="connsiteX12" fmla="*/ 374624 w 482470"/>
                <a:gd name="connsiteY12" fmla="*/ 11332 h 702966"/>
                <a:gd name="connsiteX13" fmla="*/ 471118 w 482470"/>
                <a:gd name="connsiteY13" fmla="*/ 11332 h 702966"/>
                <a:gd name="connsiteX14" fmla="*/ 482470 w 482470"/>
                <a:gd name="connsiteY14" fmla="*/ 22665 h 702966"/>
                <a:gd name="connsiteX15" fmla="*/ 482470 w 482470"/>
                <a:gd name="connsiteY15" fmla="*/ 453297 h 702966"/>
                <a:gd name="connsiteX16" fmla="*/ 238397 w 482470"/>
                <a:gd name="connsiteY16" fmla="*/ 702610 h 702966"/>
                <a:gd name="connsiteX17" fmla="*/ 28381 w 482470"/>
                <a:gd name="connsiteY17" fmla="*/ 538291 h 702966"/>
                <a:gd name="connsiteX18" fmla="*/ 374624 w 482470"/>
                <a:gd name="connsiteY18" fmla="*/ 254980 h 702966"/>
                <a:gd name="connsiteX19" fmla="*/ 249749 w 482470"/>
                <a:gd name="connsiteY19" fmla="*/ 113324 h 702966"/>
                <a:gd name="connsiteX20" fmla="*/ 124875 w 482470"/>
                <a:gd name="connsiteY20" fmla="*/ 254980 h 702966"/>
                <a:gd name="connsiteX21" fmla="*/ 249749 w 482470"/>
                <a:gd name="connsiteY21" fmla="*/ 396635 h 702966"/>
                <a:gd name="connsiteX22" fmla="*/ 374624 w 482470"/>
                <a:gd name="connsiteY22" fmla="*/ 254980 h 7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470" h="702966">
                  <a:moveTo>
                    <a:pt x="28381" y="538291"/>
                  </a:moveTo>
                  <a:cubicBezTo>
                    <a:pt x="28381" y="532624"/>
                    <a:pt x="34057" y="526958"/>
                    <a:pt x="39733" y="526958"/>
                  </a:cubicBezTo>
                  <a:lnTo>
                    <a:pt x="136227" y="526958"/>
                  </a:lnTo>
                  <a:cubicBezTo>
                    <a:pt x="141903" y="526958"/>
                    <a:pt x="147579" y="532624"/>
                    <a:pt x="147579" y="538291"/>
                  </a:cubicBezTo>
                  <a:cubicBezTo>
                    <a:pt x="158932" y="583620"/>
                    <a:pt x="204340" y="600619"/>
                    <a:pt x="249749" y="600619"/>
                  </a:cubicBezTo>
                  <a:cubicBezTo>
                    <a:pt x="329215" y="600619"/>
                    <a:pt x="368948" y="549623"/>
                    <a:pt x="368948" y="470296"/>
                  </a:cubicBezTo>
                  <a:lnTo>
                    <a:pt x="368948" y="453297"/>
                  </a:lnTo>
                  <a:cubicBezTo>
                    <a:pt x="329215" y="487295"/>
                    <a:pt x="289482" y="498627"/>
                    <a:pt x="232721" y="498627"/>
                  </a:cubicBezTo>
                  <a:cubicBezTo>
                    <a:pt x="96494" y="498627"/>
                    <a:pt x="0" y="396635"/>
                    <a:pt x="0" y="249313"/>
                  </a:cubicBezTo>
                  <a:cubicBezTo>
                    <a:pt x="0" y="101992"/>
                    <a:pt x="90818" y="0"/>
                    <a:pt x="227045" y="0"/>
                  </a:cubicBezTo>
                  <a:cubicBezTo>
                    <a:pt x="289482" y="0"/>
                    <a:pt x="329215" y="16999"/>
                    <a:pt x="363272" y="50996"/>
                  </a:cubicBezTo>
                  <a:lnTo>
                    <a:pt x="363272" y="22665"/>
                  </a:lnTo>
                  <a:cubicBezTo>
                    <a:pt x="363272" y="16999"/>
                    <a:pt x="368948" y="11332"/>
                    <a:pt x="374624" y="11332"/>
                  </a:cubicBezTo>
                  <a:lnTo>
                    <a:pt x="471118" y="11332"/>
                  </a:lnTo>
                  <a:cubicBezTo>
                    <a:pt x="476794" y="11332"/>
                    <a:pt x="482470" y="16999"/>
                    <a:pt x="482470" y="22665"/>
                  </a:cubicBezTo>
                  <a:lnTo>
                    <a:pt x="482470" y="453297"/>
                  </a:lnTo>
                  <a:cubicBezTo>
                    <a:pt x="482470" y="623284"/>
                    <a:pt x="397329" y="702610"/>
                    <a:pt x="238397" y="702610"/>
                  </a:cubicBezTo>
                  <a:cubicBezTo>
                    <a:pt x="130551" y="708277"/>
                    <a:pt x="39733" y="645948"/>
                    <a:pt x="28381" y="538291"/>
                  </a:cubicBezTo>
                  <a:close/>
                  <a:moveTo>
                    <a:pt x="374624" y="254980"/>
                  </a:moveTo>
                  <a:cubicBezTo>
                    <a:pt x="374624" y="175653"/>
                    <a:pt x="329215" y="113324"/>
                    <a:pt x="249749" y="113324"/>
                  </a:cubicBezTo>
                  <a:cubicBezTo>
                    <a:pt x="175960" y="113324"/>
                    <a:pt x="124875" y="175653"/>
                    <a:pt x="124875" y="254980"/>
                  </a:cubicBezTo>
                  <a:cubicBezTo>
                    <a:pt x="124875" y="334306"/>
                    <a:pt x="170284" y="396635"/>
                    <a:pt x="249749" y="396635"/>
                  </a:cubicBezTo>
                  <a:cubicBezTo>
                    <a:pt x="329215" y="396635"/>
                    <a:pt x="374624" y="334306"/>
                    <a:pt x="374624" y="254980"/>
                  </a:cubicBezTo>
                  <a:close/>
                </a:path>
              </a:pathLst>
            </a:custGeom>
            <a:grpFill/>
            <a:ln w="5676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3EF04CF-BB24-368F-9046-33B44116D40F}"/>
                </a:ext>
              </a:extLst>
            </p:cNvPr>
            <p:cNvSpPr/>
            <p:nvPr/>
          </p:nvSpPr>
          <p:spPr>
            <a:xfrm>
              <a:off x="5075853" y="7255093"/>
              <a:ext cx="510851" cy="509959"/>
            </a:xfrm>
            <a:custGeom>
              <a:avLst/>
              <a:gdLst>
                <a:gd name="connsiteX0" fmla="*/ 0 w 510851"/>
                <a:gd name="connsiteY0" fmla="*/ 254980 h 509959"/>
                <a:gd name="connsiteX1" fmla="*/ 255426 w 510851"/>
                <a:gd name="connsiteY1" fmla="*/ 0 h 509959"/>
                <a:gd name="connsiteX2" fmla="*/ 510851 w 510851"/>
                <a:gd name="connsiteY2" fmla="*/ 266312 h 509959"/>
                <a:gd name="connsiteX3" fmla="*/ 510851 w 510851"/>
                <a:gd name="connsiteY3" fmla="*/ 283311 h 509959"/>
                <a:gd name="connsiteX4" fmla="*/ 499499 w 510851"/>
                <a:gd name="connsiteY4" fmla="*/ 294643 h 509959"/>
                <a:gd name="connsiteX5" fmla="*/ 124875 w 510851"/>
                <a:gd name="connsiteY5" fmla="*/ 294643 h 509959"/>
                <a:gd name="connsiteX6" fmla="*/ 255426 w 510851"/>
                <a:gd name="connsiteY6" fmla="*/ 407967 h 509959"/>
                <a:gd name="connsiteX7" fmla="*/ 374624 w 510851"/>
                <a:gd name="connsiteY7" fmla="*/ 345639 h 509959"/>
                <a:gd name="connsiteX8" fmla="*/ 385977 w 510851"/>
                <a:gd name="connsiteY8" fmla="*/ 334306 h 509959"/>
                <a:gd name="connsiteX9" fmla="*/ 488146 w 510851"/>
                <a:gd name="connsiteY9" fmla="*/ 334306 h 509959"/>
                <a:gd name="connsiteX10" fmla="*/ 493822 w 510851"/>
                <a:gd name="connsiteY10" fmla="*/ 339973 h 509959"/>
                <a:gd name="connsiteX11" fmla="*/ 493822 w 510851"/>
                <a:gd name="connsiteY11" fmla="*/ 351305 h 509959"/>
                <a:gd name="connsiteX12" fmla="*/ 249749 w 510851"/>
                <a:gd name="connsiteY12" fmla="*/ 509959 h 509959"/>
                <a:gd name="connsiteX13" fmla="*/ 0 w 510851"/>
                <a:gd name="connsiteY13" fmla="*/ 254980 h 509959"/>
                <a:gd name="connsiteX14" fmla="*/ 380300 w 510851"/>
                <a:gd name="connsiteY14" fmla="*/ 192651 h 509959"/>
                <a:gd name="connsiteX15" fmla="*/ 249749 w 510851"/>
                <a:gd name="connsiteY15" fmla="*/ 101991 h 509959"/>
                <a:gd name="connsiteX16" fmla="*/ 124875 w 510851"/>
                <a:gd name="connsiteY16" fmla="*/ 192651 h 509959"/>
                <a:gd name="connsiteX17" fmla="*/ 380300 w 510851"/>
                <a:gd name="connsiteY17" fmla="*/ 192651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851" h="509959">
                  <a:moveTo>
                    <a:pt x="0" y="254980"/>
                  </a:moveTo>
                  <a:cubicBezTo>
                    <a:pt x="0" y="101991"/>
                    <a:pt x="113522" y="0"/>
                    <a:pt x="255426" y="0"/>
                  </a:cubicBezTo>
                  <a:cubicBezTo>
                    <a:pt x="420033" y="0"/>
                    <a:pt x="510851" y="124657"/>
                    <a:pt x="510851" y="266312"/>
                  </a:cubicBezTo>
                  <a:lnTo>
                    <a:pt x="510851" y="283311"/>
                  </a:lnTo>
                  <a:cubicBezTo>
                    <a:pt x="510851" y="288977"/>
                    <a:pt x="505175" y="294643"/>
                    <a:pt x="499499" y="294643"/>
                  </a:cubicBezTo>
                  <a:lnTo>
                    <a:pt x="124875" y="294643"/>
                  </a:lnTo>
                  <a:cubicBezTo>
                    <a:pt x="136227" y="362638"/>
                    <a:pt x="181636" y="407967"/>
                    <a:pt x="255426" y="407967"/>
                  </a:cubicBezTo>
                  <a:cubicBezTo>
                    <a:pt x="312187" y="407967"/>
                    <a:pt x="351919" y="390969"/>
                    <a:pt x="374624" y="345639"/>
                  </a:cubicBezTo>
                  <a:cubicBezTo>
                    <a:pt x="380300" y="339973"/>
                    <a:pt x="380300" y="334306"/>
                    <a:pt x="385977" y="334306"/>
                  </a:cubicBezTo>
                  <a:lnTo>
                    <a:pt x="488146" y="334306"/>
                  </a:lnTo>
                  <a:cubicBezTo>
                    <a:pt x="493822" y="334306"/>
                    <a:pt x="493822" y="339973"/>
                    <a:pt x="493822" y="339973"/>
                  </a:cubicBezTo>
                  <a:cubicBezTo>
                    <a:pt x="493822" y="339973"/>
                    <a:pt x="493822" y="345639"/>
                    <a:pt x="493822" y="351305"/>
                  </a:cubicBezTo>
                  <a:cubicBezTo>
                    <a:pt x="454090" y="458963"/>
                    <a:pt x="368948" y="509959"/>
                    <a:pt x="249749" y="509959"/>
                  </a:cubicBezTo>
                  <a:cubicBezTo>
                    <a:pt x="107846" y="509959"/>
                    <a:pt x="0" y="402301"/>
                    <a:pt x="0" y="254980"/>
                  </a:cubicBezTo>
                  <a:close/>
                  <a:moveTo>
                    <a:pt x="380300" y="192651"/>
                  </a:moveTo>
                  <a:cubicBezTo>
                    <a:pt x="363272" y="141655"/>
                    <a:pt x="323539" y="101991"/>
                    <a:pt x="249749" y="101991"/>
                  </a:cubicBezTo>
                  <a:cubicBezTo>
                    <a:pt x="192988" y="101991"/>
                    <a:pt x="141903" y="135989"/>
                    <a:pt x="124875" y="192651"/>
                  </a:cubicBezTo>
                  <a:lnTo>
                    <a:pt x="380300" y="192651"/>
                  </a:lnTo>
                  <a:close/>
                </a:path>
              </a:pathLst>
            </a:custGeom>
            <a:grpFill/>
            <a:ln w="5676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819E6B0-9F72-B81C-6F25-AC8BCD5ED563}"/>
                </a:ext>
              </a:extLst>
            </p:cNvPr>
            <p:cNvSpPr/>
            <p:nvPr/>
          </p:nvSpPr>
          <p:spPr>
            <a:xfrm>
              <a:off x="5842129" y="7266425"/>
              <a:ext cx="488146" cy="691278"/>
            </a:xfrm>
            <a:custGeom>
              <a:avLst/>
              <a:gdLst>
                <a:gd name="connsiteX0" fmla="*/ 34057 w 488146"/>
                <a:gd name="connsiteY0" fmla="*/ 674279 h 691278"/>
                <a:gd name="connsiteX1" fmla="*/ 22705 w 488146"/>
                <a:gd name="connsiteY1" fmla="*/ 657281 h 691278"/>
                <a:gd name="connsiteX2" fmla="*/ 22705 w 488146"/>
                <a:gd name="connsiteY2" fmla="*/ 572287 h 691278"/>
                <a:gd name="connsiteX3" fmla="*/ 28381 w 488146"/>
                <a:gd name="connsiteY3" fmla="*/ 560955 h 691278"/>
                <a:gd name="connsiteX4" fmla="*/ 107846 w 488146"/>
                <a:gd name="connsiteY4" fmla="*/ 583620 h 691278"/>
                <a:gd name="connsiteX5" fmla="*/ 204340 w 488146"/>
                <a:gd name="connsiteY5" fmla="*/ 475962 h 691278"/>
                <a:gd name="connsiteX6" fmla="*/ 5676 w 488146"/>
                <a:gd name="connsiteY6" fmla="*/ 16999 h 691278"/>
                <a:gd name="connsiteX7" fmla="*/ 0 w 488146"/>
                <a:gd name="connsiteY7" fmla="*/ 5666 h 691278"/>
                <a:gd name="connsiteX8" fmla="*/ 5676 w 488146"/>
                <a:gd name="connsiteY8" fmla="*/ 0 h 691278"/>
                <a:gd name="connsiteX9" fmla="*/ 119198 w 488146"/>
                <a:gd name="connsiteY9" fmla="*/ 0 h 691278"/>
                <a:gd name="connsiteX10" fmla="*/ 130551 w 488146"/>
                <a:gd name="connsiteY10" fmla="*/ 11332 h 691278"/>
                <a:gd name="connsiteX11" fmla="*/ 249749 w 488146"/>
                <a:gd name="connsiteY11" fmla="*/ 317308 h 691278"/>
                <a:gd name="connsiteX12" fmla="*/ 346243 w 488146"/>
                <a:gd name="connsiteY12" fmla="*/ 11332 h 691278"/>
                <a:gd name="connsiteX13" fmla="*/ 357596 w 488146"/>
                <a:gd name="connsiteY13" fmla="*/ 0 h 691278"/>
                <a:gd name="connsiteX14" fmla="*/ 482470 w 488146"/>
                <a:gd name="connsiteY14" fmla="*/ 0 h 691278"/>
                <a:gd name="connsiteX15" fmla="*/ 488146 w 488146"/>
                <a:gd name="connsiteY15" fmla="*/ 5666 h 691278"/>
                <a:gd name="connsiteX16" fmla="*/ 482470 w 488146"/>
                <a:gd name="connsiteY16" fmla="*/ 16999 h 691278"/>
                <a:gd name="connsiteX17" fmla="*/ 300835 w 488146"/>
                <a:gd name="connsiteY17" fmla="*/ 538291 h 691278"/>
                <a:gd name="connsiteX18" fmla="*/ 124875 w 488146"/>
                <a:gd name="connsiteY18" fmla="*/ 691278 h 691278"/>
                <a:gd name="connsiteX19" fmla="*/ 34057 w 488146"/>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146"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6" y="583620"/>
                  </a:cubicBezTo>
                  <a:cubicBezTo>
                    <a:pt x="158932" y="583620"/>
                    <a:pt x="187312" y="555289"/>
                    <a:pt x="204340" y="475962"/>
                  </a:cubicBezTo>
                  <a:lnTo>
                    <a:pt x="5676" y="16999"/>
                  </a:lnTo>
                  <a:cubicBezTo>
                    <a:pt x="5676" y="11332"/>
                    <a:pt x="0" y="11332"/>
                    <a:pt x="0" y="5666"/>
                  </a:cubicBezTo>
                  <a:cubicBezTo>
                    <a:pt x="0" y="0"/>
                    <a:pt x="5676" y="0"/>
                    <a:pt x="5676" y="0"/>
                  </a:cubicBezTo>
                  <a:lnTo>
                    <a:pt x="119198" y="0"/>
                  </a:lnTo>
                  <a:cubicBezTo>
                    <a:pt x="124875" y="0"/>
                    <a:pt x="130551" y="5666"/>
                    <a:pt x="130551" y="11332"/>
                  </a:cubicBezTo>
                  <a:lnTo>
                    <a:pt x="249749" y="317308"/>
                  </a:lnTo>
                  <a:lnTo>
                    <a:pt x="346243" y="11332"/>
                  </a:lnTo>
                  <a:cubicBezTo>
                    <a:pt x="346243" y="5666"/>
                    <a:pt x="351919" y="0"/>
                    <a:pt x="357596" y="0"/>
                  </a:cubicBezTo>
                  <a:lnTo>
                    <a:pt x="482470" y="0"/>
                  </a:lnTo>
                  <a:cubicBezTo>
                    <a:pt x="488146" y="0"/>
                    <a:pt x="488146" y="0"/>
                    <a:pt x="488146" y="5666"/>
                  </a:cubicBezTo>
                  <a:cubicBezTo>
                    <a:pt x="488146" y="5666"/>
                    <a:pt x="488146" y="11332"/>
                    <a:pt x="482470" y="16999"/>
                  </a:cubicBezTo>
                  <a:lnTo>
                    <a:pt x="300835" y="538291"/>
                  </a:lnTo>
                  <a:cubicBezTo>
                    <a:pt x="255426" y="662947"/>
                    <a:pt x="192988" y="691278"/>
                    <a:pt x="124875" y="691278"/>
                  </a:cubicBezTo>
                  <a:cubicBezTo>
                    <a:pt x="90818" y="691278"/>
                    <a:pt x="56761" y="685612"/>
                    <a:pt x="34057" y="674279"/>
                  </a:cubicBezTo>
                  <a:close/>
                </a:path>
              </a:pathLst>
            </a:custGeom>
            <a:grpFill/>
            <a:ln w="5676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475C16-0979-2B97-B5C1-DB6EB4367160}"/>
                </a:ext>
              </a:extLst>
            </p:cNvPr>
            <p:cNvSpPr/>
            <p:nvPr/>
          </p:nvSpPr>
          <p:spPr>
            <a:xfrm>
              <a:off x="6370009" y="7255093"/>
              <a:ext cx="533555" cy="509959"/>
            </a:xfrm>
            <a:custGeom>
              <a:avLst/>
              <a:gdLst>
                <a:gd name="connsiteX0" fmla="*/ 0 w 533555"/>
                <a:gd name="connsiteY0" fmla="*/ 254980 h 509959"/>
                <a:gd name="connsiteX1" fmla="*/ 266778 w 533555"/>
                <a:gd name="connsiteY1" fmla="*/ 0 h 509959"/>
                <a:gd name="connsiteX2" fmla="*/ 533555 w 533555"/>
                <a:gd name="connsiteY2" fmla="*/ 254980 h 509959"/>
                <a:gd name="connsiteX3" fmla="*/ 266778 w 533555"/>
                <a:gd name="connsiteY3" fmla="*/ 509959 h 509959"/>
                <a:gd name="connsiteX4" fmla="*/ 0 w 533555"/>
                <a:gd name="connsiteY4" fmla="*/ 254980 h 509959"/>
                <a:gd name="connsiteX5" fmla="*/ 403005 w 533555"/>
                <a:gd name="connsiteY5" fmla="*/ 254980 h 509959"/>
                <a:gd name="connsiteX6" fmla="*/ 266778 w 533555"/>
                <a:gd name="connsiteY6" fmla="*/ 107658 h 509959"/>
                <a:gd name="connsiteX7" fmla="*/ 130551 w 533555"/>
                <a:gd name="connsiteY7" fmla="*/ 254980 h 509959"/>
                <a:gd name="connsiteX8" fmla="*/ 266778 w 533555"/>
                <a:gd name="connsiteY8" fmla="*/ 402301 h 509959"/>
                <a:gd name="connsiteX9" fmla="*/ 403005 w 533555"/>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5" h="509959">
                  <a:moveTo>
                    <a:pt x="0" y="254980"/>
                  </a:moveTo>
                  <a:cubicBezTo>
                    <a:pt x="0" y="107658"/>
                    <a:pt x="113522" y="0"/>
                    <a:pt x="266778" y="0"/>
                  </a:cubicBezTo>
                  <a:cubicBezTo>
                    <a:pt x="420033" y="0"/>
                    <a:pt x="533555" y="107658"/>
                    <a:pt x="533555" y="254980"/>
                  </a:cubicBezTo>
                  <a:cubicBezTo>
                    <a:pt x="533555" y="402301"/>
                    <a:pt x="420033" y="509959"/>
                    <a:pt x="266778" y="509959"/>
                  </a:cubicBezTo>
                  <a:cubicBezTo>
                    <a:pt x="113522" y="509959"/>
                    <a:pt x="0" y="402301"/>
                    <a:pt x="0" y="254980"/>
                  </a:cubicBezTo>
                  <a:close/>
                  <a:moveTo>
                    <a:pt x="403005" y="254980"/>
                  </a:moveTo>
                  <a:cubicBezTo>
                    <a:pt x="403005" y="164320"/>
                    <a:pt x="346243" y="107658"/>
                    <a:pt x="266778" y="107658"/>
                  </a:cubicBezTo>
                  <a:cubicBezTo>
                    <a:pt x="187312" y="107658"/>
                    <a:pt x="130551" y="164320"/>
                    <a:pt x="130551" y="254980"/>
                  </a:cubicBezTo>
                  <a:cubicBezTo>
                    <a:pt x="130551" y="345639"/>
                    <a:pt x="187312" y="402301"/>
                    <a:pt x="266778" y="402301"/>
                  </a:cubicBezTo>
                  <a:cubicBezTo>
                    <a:pt x="346243" y="402301"/>
                    <a:pt x="403005" y="345639"/>
                    <a:pt x="403005" y="254980"/>
                  </a:cubicBezTo>
                  <a:close/>
                </a:path>
              </a:pathLst>
            </a:custGeom>
            <a:grpFill/>
            <a:ln w="5676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FC7E67-45CD-7510-28ED-80B9B9299D27}"/>
                </a:ext>
              </a:extLst>
            </p:cNvPr>
            <p:cNvSpPr/>
            <p:nvPr/>
          </p:nvSpPr>
          <p:spPr>
            <a:xfrm>
              <a:off x="6988706" y="7266425"/>
              <a:ext cx="442737" cy="504292"/>
            </a:xfrm>
            <a:custGeom>
              <a:avLst/>
              <a:gdLst>
                <a:gd name="connsiteX0" fmla="*/ 0 w 442737"/>
                <a:gd name="connsiteY0" fmla="*/ 334306 h 504292"/>
                <a:gd name="connsiteX1" fmla="*/ 0 w 442737"/>
                <a:gd name="connsiteY1" fmla="*/ 11332 h 504292"/>
                <a:gd name="connsiteX2" fmla="*/ 11353 w 442737"/>
                <a:gd name="connsiteY2" fmla="*/ 0 h 504292"/>
                <a:gd name="connsiteX3" fmla="*/ 107846 w 442737"/>
                <a:gd name="connsiteY3" fmla="*/ 0 h 504292"/>
                <a:gd name="connsiteX4" fmla="*/ 119199 w 442737"/>
                <a:gd name="connsiteY4" fmla="*/ 11332 h 504292"/>
                <a:gd name="connsiteX5" fmla="*/ 119199 w 442737"/>
                <a:gd name="connsiteY5" fmla="*/ 294643 h 504292"/>
                <a:gd name="connsiteX6" fmla="*/ 204341 w 442737"/>
                <a:gd name="connsiteY6" fmla="*/ 396635 h 504292"/>
                <a:gd name="connsiteX7" fmla="*/ 323539 w 442737"/>
                <a:gd name="connsiteY7" fmla="*/ 232314 h 504292"/>
                <a:gd name="connsiteX8" fmla="*/ 323539 w 442737"/>
                <a:gd name="connsiteY8" fmla="*/ 11332 h 504292"/>
                <a:gd name="connsiteX9" fmla="*/ 334891 w 442737"/>
                <a:gd name="connsiteY9" fmla="*/ 0 h 504292"/>
                <a:gd name="connsiteX10" fmla="*/ 431386 w 442737"/>
                <a:gd name="connsiteY10" fmla="*/ 0 h 504292"/>
                <a:gd name="connsiteX11" fmla="*/ 442738 w 442737"/>
                <a:gd name="connsiteY11" fmla="*/ 11332 h 504292"/>
                <a:gd name="connsiteX12" fmla="*/ 442738 w 442737"/>
                <a:gd name="connsiteY12" fmla="*/ 481628 h 504292"/>
                <a:gd name="connsiteX13" fmla="*/ 431386 w 442737"/>
                <a:gd name="connsiteY13" fmla="*/ 492961 h 504292"/>
                <a:gd name="connsiteX14" fmla="*/ 334891 w 442737"/>
                <a:gd name="connsiteY14" fmla="*/ 492961 h 504292"/>
                <a:gd name="connsiteX15" fmla="*/ 323539 w 442737"/>
                <a:gd name="connsiteY15" fmla="*/ 481628 h 504292"/>
                <a:gd name="connsiteX16" fmla="*/ 323539 w 442737"/>
                <a:gd name="connsiteY16" fmla="*/ 447631 h 504292"/>
                <a:gd name="connsiteX17" fmla="*/ 175960 w 442737"/>
                <a:gd name="connsiteY17" fmla="*/ 504293 h 504292"/>
                <a:gd name="connsiteX18" fmla="*/ 0 w 442737"/>
                <a:gd name="connsiteY18" fmla="*/ 334306 h 5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737" h="504292">
                  <a:moveTo>
                    <a:pt x="0" y="334306"/>
                  </a:moveTo>
                  <a:lnTo>
                    <a:pt x="0" y="11332"/>
                  </a:lnTo>
                  <a:cubicBezTo>
                    <a:pt x="0" y="5666"/>
                    <a:pt x="5676" y="0"/>
                    <a:pt x="11353" y="0"/>
                  </a:cubicBezTo>
                  <a:lnTo>
                    <a:pt x="107846" y="0"/>
                  </a:lnTo>
                  <a:cubicBezTo>
                    <a:pt x="113522" y="0"/>
                    <a:pt x="119199" y="5666"/>
                    <a:pt x="119199" y="11332"/>
                  </a:cubicBezTo>
                  <a:lnTo>
                    <a:pt x="119199" y="294643"/>
                  </a:lnTo>
                  <a:cubicBezTo>
                    <a:pt x="119199" y="368304"/>
                    <a:pt x="147580" y="396635"/>
                    <a:pt x="204341" y="396635"/>
                  </a:cubicBezTo>
                  <a:cubicBezTo>
                    <a:pt x="266778" y="396635"/>
                    <a:pt x="323539" y="351305"/>
                    <a:pt x="323539" y="232314"/>
                  </a:cubicBezTo>
                  <a:lnTo>
                    <a:pt x="323539" y="11332"/>
                  </a:lnTo>
                  <a:cubicBezTo>
                    <a:pt x="323539" y="5666"/>
                    <a:pt x="329215" y="0"/>
                    <a:pt x="334891" y="0"/>
                  </a:cubicBezTo>
                  <a:lnTo>
                    <a:pt x="431386" y="0"/>
                  </a:lnTo>
                  <a:cubicBezTo>
                    <a:pt x="437062" y="0"/>
                    <a:pt x="442738" y="5666"/>
                    <a:pt x="442738" y="11332"/>
                  </a:cubicBezTo>
                  <a:lnTo>
                    <a:pt x="442738" y="481628"/>
                  </a:lnTo>
                  <a:cubicBezTo>
                    <a:pt x="442738" y="487294"/>
                    <a:pt x="437062" y="492961"/>
                    <a:pt x="431386" y="492961"/>
                  </a:cubicBezTo>
                  <a:lnTo>
                    <a:pt x="334891" y="492961"/>
                  </a:lnTo>
                  <a:cubicBezTo>
                    <a:pt x="329215" y="492961"/>
                    <a:pt x="323539" y="487294"/>
                    <a:pt x="323539" y="481628"/>
                  </a:cubicBezTo>
                  <a:lnTo>
                    <a:pt x="323539" y="447631"/>
                  </a:lnTo>
                  <a:cubicBezTo>
                    <a:pt x="283806" y="481628"/>
                    <a:pt x="238397" y="504293"/>
                    <a:pt x="175960" y="504293"/>
                  </a:cubicBezTo>
                  <a:cubicBezTo>
                    <a:pt x="68114" y="498627"/>
                    <a:pt x="0" y="430632"/>
                    <a:pt x="0" y="334306"/>
                  </a:cubicBezTo>
                  <a:close/>
                </a:path>
              </a:pathLst>
            </a:custGeom>
            <a:grpFill/>
            <a:ln w="5676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32B2456-BDE7-AB96-5BF0-D757CC30B217}"/>
                </a:ext>
              </a:extLst>
            </p:cNvPr>
            <p:cNvSpPr/>
            <p:nvPr/>
          </p:nvSpPr>
          <p:spPr>
            <a:xfrm>
              <a:off x="7556318" y="7255093"/>
              <a:ext cx="340567" cy="498626"/>
            </a:xfrm>
            <a:custGeom>
              <a:avLst/>
              <a:gdLst>
                <a:gd name="connsiteX0" fmla="*/ 0 w 340567"/>
                <a:gd name="connsiteY0" fmla="*/ 487294 h 498626"/>
                <a:gd name="connsiteX1" fmla="*/ 0 w 340567"/>
                <a:gd name="connsiteY1" fmla="*/ 16998 h 498626"/>
                <a:gd name="connsiteX2" fmla="*/ 11353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3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3"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8" y="107658"/>
                    <a:pt x="119199" y="135989"/>
                    <a:pt x="119199" y="237981"/>
                  </a:cubicBezTo>
                  <a:lnTo>
                    <a:pt x="119199" y="487294"/>
                  </a:lnTo>
                  <a:cubicBezTo>
                    <a:pt x="119199" y="492961"/>
                    <a:pt x="113522" y="498626"/>
                    <a:pt x="107846" y="498626"/>
                  </a:cubicBezTo>
                  <a:lnTo>
                    <a:pt x="11353"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DB464CD-1856-2ACF-160C-5FB06AC875B5}"/>
                </a:ext>
              </a:extLst>
            </p:cNvPr>
            <p:cNvSpPr/>
            <p:nvPr/>
          </p:nvSpPr>
          <p:spPr>
            <a:xfrm>
              <a:off x="8175016" y="7255093"/>
              <a:ext cx="431384" cy="499855"/>
            </a:xfrm>
            <a:custGeom>
              <a:avLst/>
              <a:gdLst>
                <a:gd name="connsiteX0" fmla="*/ 0 w 431384"/>
                <a:gd name="connsiteY0" fmla="*/ 334306 h 499855"/>
                <a:gd name="connsiteX1" fmla="*/ 11352 w 431384"/>
                <a:gd name="connsiteY1" fmla="*/ 322974 h 499855"/>
                <a:gd name="connsiteX2" fmla="*/ 113522 w 431384"/>
                <a:gd name="connsiteY2" fmla="*/ 322974 h 499855"/>
                <a:gd name="connsiteX3" fmla="*/ 124875 w 431384"/>
                <a:gd name="connsiteY3" fmla="*/ 334306 h 499855"/>
                <a:gd name="connsiteX4" fmla="*/ 227045 w 431384"/>
                <a:gd name="connsiteY4" fmla="*/ 402301 h 499855"/>
                <a:gd name="connsiteX5" fmla="*/ 312187 w 431384"/>
                <a:gd name="connsiteY5" fmla="*/ 356971 h 499855"/>
                <a:gd name="connsiteX6" fmla="*/ 187311 w 431384"/>
                <a:gd name="connsiteY6" fmla="*/ 294643 h 499855"/>
                <a:gd name="connsiteX7" fmla="*/ 17028 w 431384"/>
                <a:gd name="connsiteY7" fmla="*/ 152988 h 499855"/>
                <a:gd name="connsiteX8" fmla="*/ 215692 w 431384"/>
                <a:gd name="connsiteY8" fmla="*/ 0 h 499855"/>
                <a:gd name="connsiteX9" fmla="*/ 425709 w 431384"/>
                <a:gd name="connsiteY9" fmla="*/ 147321 h 499855"/>
                <a:gd name="connsiteX10" fmla="*/ 414356 w 431384"/>
                <a:gd name="connsiteY10" fmla="*/ 158653 h 499855"/>
                <a:gd name="connsiteX11" fmla="*/ 306510 w 431384"/>
                <a:gd name="connsiteY11" fmla="*/ 158653 h 499855"/>
                <a:gd name="connsiteX12" fmla="*/ 295158 w 431384"/>
                <a:gd name="connsiteY12" fmla="*/ 147321 h 499855"/>
                <a:gd name="connsiteX13" fmla="*/ 210016 w 431384"/>
                <a:gd name="connsiteY13" fmla="*/ 96326 h 499855"/>
                <a:gd name="connsiteX14" fmla="*/ 136227 w 431384"/>
                <a:gd name="connsiteY14" fmla="*/ 141655 h 499855"/>
                <a:gd name="connsiteX15" fmla="*/ 255426 w 431384"/>
                <a:gd name="connsiteY15" fmla="*/ 203983 h 499855"/>
                <a:gd name="connsiteX16" fmla="*/ 431385 w 431384"/>
                <a:gd name="connsiteY16" fmla="*/ 345639 h 499855"/>
                <a:gd name="connsiteX17" fmla="*/ 221368 w 431384"/>
                <a:gd name="connsiteY17" fmla="*/ 498626 h 499855"/>
                <a:gd name="connsiteX18" fmla="*/ 0 w 431384"/>
                <a:gd name="connsiteY18" fmla="*/ 334306 h 49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384" h="499855">
                  <a:moveTo>
                    <a:pt x="0" y="334306"/>
                  </a:moveTo>
                  <a:cubicBezTo>
                    <a:pt x="0" y="328640"/>
                    <a:pt x="5676" y="322974"/>
                    <a:pt x="11352" y="322974"/>
                  </a:cubicBezTo>
                  <a:lnTo>
                    <a:pt x="113522" y="322974"/>
                  </a:lnTo>
                  <a:cubicBezTo>
                    <a:pt x="119198" y="322974"/>
                    <a:pt x="124875" y="328640"/>
                    <a:pt x="124875" y="334306"/>
                  </a:cubicBezTo>
                  <a:cubicBezTo>
                    <a:pt x="136227" y="379636"/>
                    <a:pt x="175959" y="402301"/>
                    <a:pt x="227045" y="402301"/>
                  </a:cubicBezTo>
                  <a:cubicBezTo>
                    <a:pt x="278130" y="402301"/>
                    <a:pt x="312187" y="385302"/>
                    <a:pt x="312187" y="356971"/>
                  </a:cubicBezTo>
                  <a:cubicBezTo>
                    <a:pt x="312187" y="328640"/>
                    <a:pt x="278130" y="311642"/>
                    <a:pt x="187311" y="294643"/>
                  </a:cubicBezTo>
                  <a:cubicBezTo>
                    <a:pt x="68113" y="271978"/>
                    <a:pt x="17028" y="226649"/>
                    <a:pt x="17028" y="152988"/>
                  </a:cubicBezTo>
                  <a:cubicBezTo>
                    <a:pt x="17028" y="45329"/>
                    <a:pt x="119198" y="0"/>
                    <a:pt x="215692" y="0"/>
                  </a:cubicBezTo>
                  <a:cubicBezTo>
                    <a:pt x="334891" y="0"/>
                    <a:pt x="414356" y="62328"/>
                    <a:pt x="425709" y="147321"/>
                  </a:cubicBezTo>
                  <a:cubicBezTo>
                    <a:pt x="425709" y="152988"/>
                    <a:pt x="420033" y="158653"/>
                    <a:pt x="414356" y="158653"/>
                  </a:cubicBezTo>
                  <a:lnTo>
                    <a:pt x="306510" y="158653"/>
                  </a:lnTo>
                  <a:cubicBezTo>
                    <a:pt x="300834" y="158653"/>
                    <a:pt x="295158" y="152988"/>
                    <a:pt x="295158" y="147321"/>
                  </a:cubicBezTo>
                  <a:cubicBezTo>
                    <a:pt x="283806" y="118990"/>
                    <a:pt x="255426" y="96326"/>
                    <a:pt x="210016" y="96326"/>
                  </a:cubicBezTo>
                  <a:cubicBezTo>
                    <a:pt x="170284" y="96326"/>
                    <a:pt x="136227" y="113324"/>
                    <a:pt x="136227" y="141655"/>
                  </a:cubicBezTo>
                  <a:cubicBezTo>
                    <a:pt x="136227" y="164320"/>
                    <a:pt x="158931" y="186984"/>
                    <a:pt x="255426" y="203983"/>
                  </a:cubicBezTo>
                  <a:cubicBezTo>
                    <a:pt x="363272" y="220982"/>
                    <a:pt x="431385" y="254980"/>
                    <a:pt x="431385" y="345639"/>
                  </a:cubicBezTo>
                  <a:cubicBezTo>
                    <a:pt x="431385" y="436298"/>
                    <a:pt x="346243" y="498626"/>
                    <a:pt x="221368" y="498626"/>
                  </a:cubicBezTo>
                  <a:cubicBezTo>
                    <a:pt x="90817" y="509959"/>
                    <a:pt x="5676" y="441964"/>
                    <a:pt x="0" y="334306"/>
                  </a:cubicBezTo>
                  <a:close/>
                </a:path>
              </a:pathLst>
            </a:custGeom>
            <a:grpFill/>
            <a:ln w="5676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2E4A80B-8F37-023B-5A45-08E572DD4C2C}"/>
                </a:ext>
              </a:extLst>
            </p:cNvPr>
            <p:cNvSpPr/>
            <p:nvPr/>
          </p:nvSpPr>
          <p:spPr>
            <a:xfrm>
              <a:off x="8646133" y="7107771"/>
              <a:ext cx="385976" cy="662947"/>
            </a:xfrm>
            <a:custGeom>
              <a:avLst/>
              <a:gdLst>
                <a:gd name="connsiteX0" fmla="*/ 96495 w 385976"/>
                <a:gd name="connsiteY0" fmla="*/ 492961 h 662947"/>
                <a:gd name="connsiteX1" fmla="*/ 96495 w 385976"/>
                <a:gd name="connsiteY1" fmla="*/ 260646 h 662947"/>
                <a:gd name="connsiteX2" fmla="*/ 11353 w 385976"/>
                <a:gd name="connsiteY2" fmla="*/ 260646 h 662947"/>
                <a:gd name="connsiteX3" fmla="*/ 0 w 385976"/>
                <a:gd name="connsiteY3" fmla="*/ 249313 h 662947"/>
                <a:gd name="connsiteX4" fmla="*/ 0 w 385976"/>
                <a:gd name="connsiteY4" fmla="*/ 164320 h 662947"/>
                <a:gd name="connsiteX5" fmla="*/ 11353 w 385976"/>
                <a:gd name="connsiteY5" fmla="*/ 152988 h 662947"/>
                <a:gd name="connsiteX6" fmla="*/ 96495 w 385976"/>
                <a:gd name="connsiteY6" fmla="*/ 152988 h 662947"/>
                <a:gd name="connsiteX7" fmla="*/ 96495 w 385976"/>
                <a:gd name="connsiteY7" fmla="*/ 11332 h 662947"/>
                <a:gd name="connsiteX8" fmla="*/ 107847 w 385976"/>
                <a:gd name="connsiteY8" fmla="*/ 0 h 662947"/>
                <a:gd name="connsiteX9" fmla="*/ 204341 w 385976"/>
                <a:gd name="connsiteY9" fmla="*/ 0 h 662947"/>
                <a:gd name="connsiteX10" fmla="*/ 215693 w 385976"/>
                <a:gd name="connsiteY10" fmla="*/ 11332 h 662947"/>
                <a:gd name="connsiteX11" fmla="*/ 215693 w 385976"/>
                <a:gd name="connsiteY11" fmla="*/ 152988 h 662947"/>
                <a:gd name="connsiteX12" fmla="*/ 363272 w 385976"/>
                <a:gd name="connsiteY12" fmla="*/ 152988 h 662947"/>
                <a:gd name="connsiteX13" fmla="*/ 374624 w 385976"/>
                <a:gd name="connsiteY13" fmla="*/ 164320 h 662947"/>
                <a:gd name="connsiteX14" fmla="*/ 374624 w 385976"/>
                <a:gd name="connsiteY14" fmla="*/ 249313 h 662947"/>
                <a:gd name="connsiteX15" fmla="*/ 363272 w 385976"/>
                <a:gd name="connsiteY15" fmla="*/ 260646 h 662947"/>
                <a:gd name="connsiteX16" fmla="*/ 215693 w 385976"/>
                <a:gd name="connsiteY16" fmla="*/ 260646 h 662947"/>
                <a:gd name="connsiteX17" fmla="*/ 215693 w 385976"/>
                <a:gd name="connsiteY17" fmla="*/ 470296 h 662947"/>
                <a:gd name="connsiteX18" fmla="*/ 283806 w 385976"/>
                <a:gd name="connsiteY18" fmla="*/ 549623 h 662947"/>
                <a:gd name="connsiteX19" fmla="*/ 368948 w 385976"/>
                <a:gd name="connsiteY19" fmla="*/ 538291 h 662947"/>
                <a:gd name="connsiteX20" fmla="*/ 380301 w 385976"/>
                <a:gd name="connsiteY20" fmla="*/ 538291 h 662947"/>
                <a:gd name="connsiteX21" fmla="*/ 385977 w 385976"/>
                <a:gd name="connsiteY21" fmla="*/ 549623 h 662947"/>
                <a:gd name="connsiteX22" fmla="*/ 385977 w 385976"/>
                <a:gd name="connsiteY22" fmla="*/ 628950 h 662947"/>
                <a:gd name="connsiteX23" fmla="*/ 380301 w 385976"/>
                <a:gd name="connsiteY23" fmla="*/ 645948 h 662947"/>
                <a:gd name="connsiteX24" fmla="*/ 266778 w 385976"/>
                <a:gd name="connsiteY24" fmla="*/ 662947 h 662947"/>
                <a:gd name="connsiteX25" fmla="*/ 96495 w 385976"/>
                <a:gd name="connsiteY25" fmla="*/ 492961 h 6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5976" h="662947">
                  <a:moveTo>
                    <a:pt x="96495" y="492961"/>
                  </a:moveTo>
                  <a:lnTo>
                    <a:pt x="96495" y="260646"/>
                  </a:lnTo>
                  <a:lnTo>
                    <a:pt x="11353" y="260646"/>
                  </a:lnTo>
                  <a:cubicBezTo>
                    <a:pt x="5676" y="260646"/>
                    <a:pt x="0" y="254980"/>
                    <a:pt x="0" y="249313"/>
                  </a:cubicBezTo>
                  <a:lnTo>
                    <a:pt x="0" y="164320"/>
                  </a:lnTo>
                  <a:cubicBezTo>
                    <a:pt x="0" y="158654"/>
                    <a:pt x="5676" y="152988"/>
                    <a:pt x="11353" y="152988"/>
                  </a:cubicBezTo>
                  <a:lnTo>
                    <a:pt x="96495" y="152988"/>
                  </a:lnTo>
                  <a:lnTo>
                    <a:pt x="96495" y="11332"/>
                  </a:lnTo>
                  <a:cubicBezTo>
                    <a:pt x="96495" y="5667"/>
                    <a:pt x="102170" y="0"/>
                    <a:pt x="107847" y="0"/>
                  </a:cubicBezTo>
                  <a:lnTo>
                    <a:pt x="204341" y="0"/>
                  </a:lnTo>
                  <a:cubicBezTo>
                    <a:pt x="210017" y="0"/>
                    <a:pt x="215693" y="5667"/>
                    <a:pt x="215693" y="11332"/>
                  </a:cubicBezTo>
                  <a:lnTo>
                    <a:pt x="215693" y="152988"/>
                  </a:lnTo>
                  <a:lnTo>
                    <a:pt x="363272" y="152988"/>
                  </a:lnTo>
                  <a:cubicBezTo>
                    <a:pt x="368948" y="152988"/>
                    <a:pt x="374624" y="158654"/>
                    <a:pt x="374624" y="164320"/>
                  </a:cubicBezTo>
                  <a:lnTo>
                    <a:pt x="374624" y="249313"/>
                  </a:lnTo>
                  <a:cubicBezTo>
                    <a:pt x="374624" y="254980"/>
                    <a:pt x="368948" y="260646"/>
                    <a:pt x="363272" y="260646"/>
                  </a:cubicBezTo>
                  <a:lnTo>
                    <a:pt x="215693" y="260646"/>
                  </a:lnTo>
                  <a:lnTo>
                    <a:pt x="215693" y="470296"/>
                  </a:lnTo>
                  <a:cubicBezTo>
                    <a:pt x="215693" y="521292"/>
                    <a:pt x="232721" y="549623"/>
                    <a:pt x="283806" y="549623"/>
                  </a:cubicBezTo>
                  <a:cubicBezTo>
                    <a:pt x="312187" y="549623"/>
                    <a:pt x="334892" y="549623"/>
                    <a:pt x="368948" y="538291"/>
                  </a:cubicBezTo>
                  <a:cubicBezTo>
                    <a:pt x="374624" y="538291"/>
                    <a:pt x="374624" y="538291"/>
                    <a:pt x="380301" y="538291"/>
                  </a:cubicBezTo>
                  <a:cubicBezTo>
                    <a:pt x="385977" y="538291"/>
                    <a:pt x="385977" y="543957"/>
                    <a:pt x="385977" y="549623"/>
                  </a:cubicBezTo>
                  <a:lnTo>
                    <a:pt x="385977" y="628950"/>
                  </a:lnTo>
                  <a:cubicBezTo>
                    <a:pt x="385977" y="640283"/>
                    <a:pt x="385977" y="640283"/>
                    <a:pt x="380301" y="645948"/>
                  </a:cubicBezTo>
                  <a:cubicBezTo>
                    <a:pt x="351920" y="657281"/>
                    <a:pt x="306511" y="662947"/>
                    <a:pt x="266778" y="662947"/>
                  </a:cubicBezTo>
                  <a:cubicBezTo>
                    <a:pt x="164608" y="657281"/>
                    <a:pt x="96495" y="600619"/>
                    <a:pt x="96495" y="492961"/>
                  </a:cubicBezTo>
                  <a:close/>
                </a:path>
              </a:pathLst>
            </a:custGeom>
            <a:grpFill/>
            <a:ln w="5676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09848CE-6146-9D85-B1E3-DB8C9862935F}"/>
                </a:ext>
              </a:extLst>
            </p:cNvPr>
            <p:cNvSpPr/>
            <p:nvPr/>
          </p:nvSpPr>
          <p:spPr>
            <a:xfrm>
              <a:off x="9088871" y="7255093"/>
              <a:ext cx="533556" cy="509959"/>
            </a:xfrm>
            <a:custGeom>
              <a:avLst/>
              <a:gdLst>
                <a:gd name="connsiteX0" fmla="*/ 0 w 533556"/>
                <a:gd name="connsiteY0" fmla="*/ 254980 h 509959"/>
                <a:gd name="connsiteX1" fmla="*/ 266778 w 533556"/>
                <a:gd name="connsiteY1" fmla="*/ 0 h 509959"/>
                <a:gd name="connsiteX2" fmla="*/ 533556 w 533556"/>
                <a:gd name="connsiteY2" fmla="*/ 254980 h 509959"/>
                <a:gd name="connsiteX3" fmla="*/ 266778 w 533556"/>
                <a:gd name="connsiteY3" fmla="*/ 509959 h 509959"/>
                <a:gd name="connsiteX4" fmla="*/ 0 w 533556"/>
                <a:gd name="connsiteY4" fmla="*/ 254980 h 509959"/>
                <a:gd name="connsiteX5" fmla="*/ 403005 w 533556"/>
                <a:gd name="connsiteY5" fmla="*/ 254980 h 509959"/>
                <a:gd name="connsiteX6" fmla="*/ 266778 w 533556"/>
                <a:gd name="connsiteY6" fmla="*/ 107658 h 509959"/>
                <a:gd name="connsiteX7" fmla="*/ 130551 w 533556"/>
                <a:gd name="connsiteY7" fmla="*/ 254980 h 509959"/>
                <a:gd name="connsiteX8" fmla="*/ 266778 w 533556"/>
                <a:gd name="connsiteY8" fmla="*/ 402301 h 509959"/>
                <a:gd name="connsiteX9" fmla="*/ 403005 w 533556"/>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6" h="509959">
                  <a:moveTo>
                    <a:pt x="0" y="254980"/>
                  </a:moveTo>
                  <a:cubicBezTo>
                    <a:pt x="0" y="107658"/>
                    <a:pt x="113522" y="0"/>
                    <a:pt x="266778" y="0"/>
                  </a:cubicBezTo>
                  <a:cubicBezTo>
                    <a:pt x="420034" y="0"/>
                    <a:pt x="533556" y="107658"/>
                    <a:pt x="533556" y="254980"/>
                  </a:cubicBezTo>
                  <a:cubicBezTo>
                    <a:pt x="533556" y="402301"/>
                    <a:pt x="420034" y="509959"/>
                    <a:pt x="266778" y="509959"/>
                  </a:cubicBezTo>
                  <a:cubicBezTo>
                    <a:pt x="113522" y="509959"/>
                    <a:pt x="0" y="402301"/>
                    <a:pt x="0" y="254980"/>
                  </a:cubicBezTo>
                  <a:close/>
                  <a:moveTo>
                    <a:pt x="403005" y="254980"/>
                  </a:moveTo>
                  <a:cubicBezTo>
                    <a:pt x="403005" y="164320"/>
                    <a:pt x="346244" y="107658"/>
                    <a:pt x="266778" y="107658"/>
                  </a:cubicBezTo>
                  <a:cubicBezTo>
                    <a:pt x="187312" y="107658"/>
                    <a:pt x="130551" y="164320"/>
                    <a:pt x="130551" y="254980"/>
                  </a:cubicBezTo>
                  <a:cubicBezTo>
                    <a:pt x="130551" y="345639"/>
                    <a:pt x="187312" y="402301"/>
                    <a:pt x="266778" y="402301"/>
                  </a:cubicBezTo>
                  <a:cubicBezTo>
                    <a:pt x="346244" y="402301"/>
                    <a:pt x="403005" y="345639"/>
                    <a:pt x="403005" y="254980"/>
                  </a:cubicBezTo>
                  <a:close/>
                </a:path>
              </a:pathLst>
            </a:custGeom>
            <a:grpFill/>
            <a:ln w="5676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FD0EA8C-6E4D-B0FE-286C-A6ED0547F5C7}"/>
                </a:ext>
              </a:extLst>
            </p:cNvPr>
            <p:cNvSpPr/>
            <p:nvPr/>
          </p:nvSpPr>
          <p:spPr>
            <a:xfrm>
              <a:off x="9701892" y="7255093"/>
              <a:ext cx="340567" cy="498626"/>
            </a:xfrm>
            <a:custGeom>
              <a:avLst/>
              <a:gdLst>
                <a:gd name="connsiteX0" fmla="*/ 0 w 340567"/>
                <a:gd name="connsiteY0" fmla="*/ 487294 h 498626"/>
                <a:gd name="connsiteX1" fmla="*/ 0 w 340567"/>
                <a:gd name="connsiteY1" fmla="*/ 16998 h 498626"/>
                <a:gd name="connsiteX2" fmla="*/ 11352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2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2"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7" y="107658"/>
                    <a:pt x="119199" y="135989"/>
                    <a:pt x="119199" y="237981"/>
                  </a:cubicBezTo>
                  <a:lnTo>
                    <a:pt x="119199" y="487294"/>
                  </a:lnTo>
                  <a:cubicBezTo>
                    <a:pt x="119199" y="492961"/>
                    <a:pt x="113522" y="498626"/>
                    <a:pt x="107846" y="498626"/>
                  </a:cubicBezTo>
                  <a:lnTo>
                    <a:pt x="11352"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3CDFEE2-714F-8625-7E7E-C7018BE0908D}"/>
                </a:ext>
              </a:extLst>
            </p:cNvPr>
            <p:cNvSpPr/>
            <p:nvPr/>
          </p:nvSpPr>
          <p:spPr>
            <a:xfrm>
              <a:off x="10093544" y="7266425"/>
              <a:ext cx="471118" cy="691278"/>
            </a:xfrm>
            <a:custGeom>
              <a:avLst/>
              <a:gdLst>
                <a:gd name="connsiteX0" fmla="*/ 34057 w 471118"/>
                <a:gd name="connsiteY0" fmla="*/ 674279 h 691278"/>
                <a:gd name="connsiteX1" fmla="*/ 22705 w 471118"/>
                <a:gd name="connsiteY1" fmla="*/ 657281 h 691278"/>
                <a:gd name="connsiteX2" fmla="*/ 22705 w 471118"/>
                <a:gd name="connsiteY2" fmla="*/ 572287 h 691278"/>
                <a:gd name="connsiteX3" fmla="*/ 28381 w 471118"/>
                <a:gd name="connsiteY3" fmla="*/ 560955 h 691278"/>
                <a:gd name="connsiteX4" fmla="*/ 107847 w 471118"/>
                <a:gd name="connsiteY4" fmla="*/ 583620 h 691278"/>
                <a:gd name="connsiteX5" fmla="*/ 204341 w 471118"/>
                <a:gd name="connsiteY5" fmla="*/ 475962 h 691278"/>
                <a:gd name="connsiteX6" fmla="*/ 5676 w 471118"/>
                <a:gd name="connsiteY6" fmla="*/ 16999 h 691278"/>
                <a:gd name="connsiteX7" fmla="*/ 0 w 471118"/>
                <a:gd name="connsiteY7" fmla="*/ 5666 h 691278"/>
                <a:gd name="connsiteX8" fmla="*/ 5676 w 471118"/>
                <a:gd name="connsiteY8" fmla="*/ 0 h 691278"/>
                <a:gd name="connsiteX9" fmla="*/ 119199 w 471118"/>
                <a:gd name="connsiteY9" fmla="*/ 0 h 691278"/>
                <a:gd name="connsiteX10" fmla="*/ 130551 w 471118"/>
                <a:gd name="connsiteY10" fmla="*/ 11332 h 691278"/>
                <a:gd name="connsiteX11" fmla="*/ 249750 w 471118"/>
                <a:gd name="connsiteY11" fmla="*/ 317308 h 691278"/>
                <a:gd name="connsiteX12" fmla="*/ 346244 w 471118"/>
                <a:gd name="connsiteY12" fmla="*/ 11332 h 691278"/>
                <a:gd name="connsiteX13" fmla="*/ 357596 w 471118"/>
                <a:gd name="connsiteY13" fmla="*/ 0 h 691278"/>
                <a:gd name="connsiteX14" fmla="*/ 465443 w 471118"/>
                <a:gd name="connsiteY14" fmla="*/ 0 h 691278"/>
                <a:gd name="connsiteX15" fmla="*/ 471118 w 471118"/>
                <a:gd name="connsiteY15" fmla="*/ 5666 h 691278"/>
                <a:gd name="connsiteX16" fmla="*/ 465443 w 471118"/>
                <a:gd name="connsiteY16" fmla="*/ 16999 h 691278"/>
                <a:gd name="connsiteX17" fmla="*/ 283806 w 471118"/>
                <a:gd name="connsiteY17" fmla="*/ 538291 h 691278"/>
                <a:gd name="connsiteX18" fmla="*/ 107847 w 471118"/>
                <a:gd name="connsiteY18" fmla="*/ 691278 h 691278"/>
                <a:gd name="connsiteX19" fmla="*/ 34057 w 471118"/>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118"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7" y="583620"/>
                  </a:cubicBezTo>
                  <a:cubicBezTo>
                    <a:pt x="158932" y="583620"/>
                    <a:pt x="187312" y="555289"/>
                    <a:pt x="204341" y="475962"/>
                  </a:cubicBezTo>
                  <a:lnTo>
                    <a:pt x="5676" y="16999"/>
                  </a:lnTo>
                  <a:cubicBezTo>
                    <a:pt x="5676" y="11332"/>
                    <a:pt x="0" y="11332"/>
                    <a:pt x="0" y="5666"/>
                  </a:cubicBezTo>
                  <a:cubicBezTo>
                    <a:pt x="0" y="0"/>
                    <a:pt x="5676" y="0"/>
                    <a:pt x="5676" y="0"/>
                  </a:cubicBezTo>
                  <a:lnTo>
                    <a:pt x="119199" y="0"/>
                  </a:lnTo>
                  <a:cubicBezTo>
                    <a:pt x="124875" y="0"/>
                    <a:pt x="130551" y="5666"/>
                    <a:pt x="130551" y="11332"/>
                  </a:cubicBezTo>
                  <a:lnTo>
                    <a:pt x="249750" y="317308"/>
                  </a:lnTo>
                  <a:lnTo>
                    <a:pt x="346244" y="11332"/>
                  </a:lnTo>
                  <a:cubicBezTo>
                    <a:pt x="346244" y="5666"/>
                    <a:pt x="351920" y="0"/>
                    <a:pt x="357596" y="0"/>
                  </a:cubicBezTo>
                  <a:lnTo>
                    <a:pt x="465443" y="0"/>
                  </a:lnTo>
                  <a:cubicBezTo>
                    <a:pt x="471118" y="0"/>
                    <a:pt x="471118" y="0"/>
                    <a:pt x="471118" y="5666"/>
                  </a:cubicBezTo>
                  <a:cubicBezTo>
                    <a:pt x="471118" y="5666"/>
                    <a:pt x="471118" y="11332"/>
                    <a:pt x="465443" y="16999"/>
                  </a:cubicBezTo>
                  <a:lnTo>
                    <a:pt x="283806" y="538291"/>
                  </a:lnTo>
                  <a:cubicBezTo>
                    <a:pt x="238398" y="662947"/>
                    <a:pt x="175960" y="691278"/>
                    <a:pt x="107847" y="691278"/>
                  </a:cubicBezTo>
                  <a:cubicBezTo>
                    <a:pt x="85142" y="691278"/>
                    <a:pt x="56761" y="685612"/>
                    <a:pt x="34057" y="674279"/>
                  </a:cubicBezTo>
                  <a:close/>
                </a:path>
              </a:pathLst>
            </a:custGeom>
            <a:grpFill/>
            <a:ln w="56761" cap="flat">
              <a:noFill/>
              <a:prstDash val="solid"/>
              <a:miter/>
            </a:ln>
          </p:spPr>
          <p:txBody>
            <a:bodyPr rtlCol="0" anchor="ctr"/>
            <a:lstStyle/>
            <a:p>
              <a:pPr algn="l" rtl="0"/>
              <a:endParaRPr lang="en-US"/>
            </a:p>
          </p:txBody>
        </p:sp>
      </p:grpSp>
      <p:sp>
        <p:nvSpPr>
          <p:cNvPr id="7" name="Text Placeholder 8">
            <a:extLst>
              <a:ext uri="{FF2B5EF4-FFF2-40B4-BE49-F238E27FC236}">
                <a16:creationId xmlns:a16="http://schemas.microsoft.com/office/drawing/2014/main" id="{21E7F280-69F2-6326-BF5F-0831E9340CBB}"/>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8" name="Picture Placeholder 13">
            <a:extLst>
              <a:ext uri="{FF2B5EF4-FFF2-40B4-BE49-F238E27FC236}">
                <a16:creationId xmlns:a16="http://schemas.microsoft.com/office/drawing/2014/main" id="{776DAB99-A778-82C6-14B8-4DE1678F2057}"/>
              </a:ext>
            </a:extLst>
          </p:cNvPr>
          <p:cNvSpPr>
            <a:spLocks noGrp="1"/>
          </p:cNvSpPr>
          <p:nvPr>
            <p:ph type="pic" sz="quarter" idx="26" hasCustomPrompt="1"/>
          </p:nvPr>
        </p:nvSpPr>
        <p:spPr>
          <a:xfrm>
            <a:off x="4170000" y="4140000"/>
            <a:ext cx="3852000" cy="64800"/>
          </a:xfrm>
          <a:solidFill>
            <a:srgbClr val="ADBEF5"/>
          </a:solidFill>
        </p:spPr>
        <p:txBody>
          <a:bodyPr/>
          <a:lstStyle>
            <a:lvl1pPr marL="0" indent="0">
              <a:buNone/>
              <a:defRPr/>
            </a:lvl1pPr>
          </a:lstStyle>
          <a:p>
            <a:r>
              <a:rPr lang="en-US"/>
              <a:t> </a:t>
            </a:r>
          </a:p>
        </p:txBody>
      </p:sp>
      <p:sp>
        <p:nvSpPr>
          <p:cNvPr id="50" name="Subtitle 2">
            <a:extLst>
              <a:ext uri="{FF2B5EF4-FFF2-40B4-BE49-F238E27FC236}">
                <a16:creationId xmlns:a16="http://schemas.microsoft.com/office/drawing/2014/main" id="{6C992453-EFED-6C7B-BEE0-3A6471EF9F58}"/>
              </a:ext>
            </a:extLst>
          </p:cNvPr>
          <p:cNvSpPr>
            <a:spLocks noGrp="1"/>
          </p:cNvSpPr>
          <p:nvPr>
            <p:ph type="subTitle" idx="1"/>
          </p:nvPr>
        </p:nvSpPr>
        <p:spPr>
          <a:xfrm>
            <a:off x="1524000" y="4824000"/>
            <a:ext cx="9144000" cy="276999"/>
          </a:xfrm>
        </p:spPr>
        <p:txBody>
          <a:bodyPr>
            <a:spAutoFit/>
          </a:bodyPr>
          <a:lstStyle>
            <a:lvl1pPr marL="0" indent="0" algn="ctr">
              <a:buNone/>
              <a:defRPr lang="en-GB" sz="1800" b="0" i="0" kern="1200" spc="0" baseline="0" smtClean="0">
                <a:solidFill>
                  <a:schemeClr val="bg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94797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s and large bulle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D3113D-1298-6530-CB73-13C6C63FC723}"/>
              </a:ext>
            </a:extLst>
          </p:cNvPr>
          <p:cNvSpPr/>
          <p:nvPr userDrawn="1"/>
        </p:nvSpPr>
        <p:spPr>
          <a:xfrm>
            <a:off x="1" y="-4948"/>
            <a:ext cx="6096000" cy="6370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angle 11">
            <a:extLst>
              <a:ext uri="{FF2B5EF4-FFF2-40B4-BE49-F238E27FC236}">
                <a16:creationId xmlns:a16="http://schemas.microsoft.com/office/drawing/2014/main" id="{9BC5832B-5C46-3D38-6504-E5BD20A89502}"/>
              </a:ext>
            </a:extLst>
          </p:cNvPr>
          <p:cNvSpPr/>
          <p:nvPr userDrawn="1"/>
        </p:nvSpPr>
        <p:spPr>
          <a:xfrm>
            <a:off x="6095999" y="-4948"/>
            <a:ext cx="6094732" cy="6370823"/>
          </a:xfrm>
          <a:prstGeom prst="rect">
            <a:avLst/>
          </a:prstGeom>
          <a:solidFill>
            <a:srgbClr val="ADB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02DCEC1E-0CB4-6F44-6BFB-B5DE6E424152}"/>
              </a:ext>
            </a:extLst>
          </p:cNvPr>
          <p:cNvSpPr>
            <a:spLocks noGrp="1"/>
          </p:cNvSpPr>
          <p:nvPr>
            <p:ph sz="half" idx="2" hasCustomPrompt="1"/>
          </p:nvPr>
        </p:nvSpPr>
        <p:spPr>
          <a:xfrm>
            <a:off x="6792914" y="1674000"/>
            <a:ext cx="4951410" cy="427595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CFB52E0D-F103-314D-AADE-CD2FDC47CA63}"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4" name="Text Placeholder 9">
            <a:extLst>
              <a:ext uri="{FF2B5EF4-FFF2-40B4-BE49-F238E27FC236}">
                <a16:creationId xmlns:a16="http://schemas.microsoft.com/office/drawing/2014/main" id="{7F6DB6DB-23AB-AB9C-66AF-0303587A6C93}"/>
              </a:ext>
            </a:extLst>
          </p:cNvPr>
          <p:cNvSpPr>
            <a:spLocks noGrp="1"/>
          </p:cNvSpPr>
          <p:nvPr>
            <p:ph type="body" sz="quarter" idx="20" hasCustomPrompt="1"/>
          </p:nvPr>
        </p:nvSpPr>
        <p:spPr>
          <a:xfrm>
            <a:off x="451499" y="4077195"/>
            <a:ext cx="1453501" cy="615553"/>
          </a:xfrm>
        </p:spPr>
        <p:txBody>
          <a:bodyPr wrap="square" anchor="ctr">
            <a:spAutoFit/>
          </a:bodyPr>
          <a:lstStyle>
            <a:lvl1pPr marL="0" indent="0" algn="l">
              <a:buNone/>
              <a:defRPr lang="en-US" sz="4000" b="1" kern="1200" spc="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5" name="Text Placeholder 9">
            <a:extLst>
              <a:ext uri="{FF2B5EF4-FFF2-40B4-BE49-F238E27FC236}">
                <a16:creationId xmlns:a16="http://schemas.microsoft.com/office/drawing/2014/main" id="{46E5C0E0-AD4E-A32A-4855-3C71A14CAF86}"/>
              </a:ext>
            </a:extLst>
          </p:cNvPr>
          <p:cNvSpPr>
            <a:spLocks noGrp="1"/>
          </p:cNvSpPr>
          <p:nvPr>
            <p:ph type="body" sz="quarter" idx="21"/>
          </p:nvPr>
        </p:nvSpPr>
        <p:spPr>
          <a:xfrm>
            <a:off x="446407" y="4725144"/>
            <a:ext cx="1455742" cy="914400"/>
          </a:xfrm>
        </p:spPr>
        <p:txBody>
          <a:bodyPr/>
          <a:lstStyle>
            <a:lvl1pPr marL="0" indent="0" algn="l">
              <a:buNone/>
              <a:defRPr sz="1200" b="0" spc="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6" name="Text Placeholder 9">
            <a:extLst>
              <a:ext uri="{FF2B5EF4-FFF2-40B4-BE49-F238E27FC236}">
                <a16:creationId xmlns:a16="http://schemas.microsoft.com/office/drawing/2014/main" id="{D0A2C4DF-C278-6EEA-3B22-B462491B890F}"/>
              </a:ext>
            </a:extLst>
          </p:cNvPr>
          <p:cNvSpPr>
            <a:spLocks noGrp="1"/>
          </p:cNvSpPr>
          <p:nvPr>
            <p:ph type="body" sz="quarter" idx="22" hasCustomPrompt="1"/>
          </p:nvPr>
        </p:nvSpPr>
        <p:spPr>
          <a:xfrm>
            <a:off x="2114044" y="4077195"/>
            <a:ext cx="1453501" cy="615553"/>
          </a:xfrm>
        </p:spPr>
        <p:txBody>
          <a:bodyPr wrap="square" anchor="ctr">
            <a:spAutoFit/>
          </a:bodyPr>
          <a:lstStyle>
            <a:lvl1pPr marL="0" indent="0" algn="l">
              <a:buNone/>
              <a:defRPr lang="en-US" sz="4000" b="1" kern="1200" spc="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7" name="Text Placeholder 9">
            <a:extLst>
              <a:ext uri="{FF2B5EF4-FFF2-40B4-BE49-F238E27FC236}">
                <a16:creationId xmlns:a16="http://schemas.microsoft.com/office/drawing/2014/main" id="{AE0901A3-D4F8-E8D8-EB82-2321E0A2C75E}"/>
              </a:ext>
            </a:extLst>
          </p:cNvPr>
          <p:cNvSpPr>
            <a:spLocks noGrp="1"/>
          </p:cNvSpPr>
          <p:nvPr>
            <p:ph type="body" sz="quarter" idx="23"/>
          </p:nvPr>
        </p:nvSpPr>
        <p:spPr>
          <a:xfrm>
            <a:off x="2108952" y="4725144"/>
            <a:ext cx="1455742" cy="914400"/>
          </a:xfrm>
        </p:spPr>
        <p:txBody>
          <a:bodyPr/>
          <a:lstStyle>
            <a:lvl1pPr marL="0" indent="0" algn="l">
              <a:buNone/>
              <a:defRPr sz="1200" b="0" spc="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8" name="Text Placeholder 9">
            <a:extLst>
              <a:ext uri="{FF2B5EF4-FFF2-40B4-BE49-F238E27FC236}">
                <a16:creationId xmlns:a16="http://schemas.microsoft.com/office/drawing/2014/main" id="{229BD806-FA42-7AE1-29E1-274B94FE7ECA}"/>
              </a:ext>
            </a:extLst>
          </p:cNvPr>
          <p:cNvSpPr>
            <a:spLocks noGrp="1"/>
          </p:cNvSpPr>
          <p:nvPr>
            <p:ph type="body" sz="quarter" idx="24" hasCustomPrompt="1"/>
          </p:nvPr>
        </p:nvSpPr>
        <p:spPr>
          <a:xfrm>
            <a:off x="3771497" y="4077195"/>
            <a:ext cx="1453501" cy="615553"/>
          </a:xfrm>
        </p:spPr>
        <p:txBody>
          <a:bodyPr wrap="square" anchor="ctr">
            <a:spAutoFit/>
          </a:bodyPr>
          <a:lstStyle>
            <a:lvl1pPr marL="0" indent="0" algn="l">
              <a:buNone/>
              <a:defRPr lang="en-US" sz="4000" b="1" kern="1200" spc="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9" name="Text Placeholder 9">
            <a:extLst>
              <a:ext uri="{FF2B5EF4-FFF2-40B4-BE49-F238E27FC236}">
                <a16:creationId xmlns:a16="http://schemas.microsoft.com/office/drawing/2014/main" id="{D9CAEB2C-C75C-4B9A-4E23-ECDC629F403A}"/>
              </a:ext>
            </a:extLst>
          </p:cNvPr>
          <p:cNvSpPr>
            <a:spLocks noGrp="1"/>
          </p:cNvSpPr>
          <p:nvPr>
            <p:ph type="body" sz="quarter" idx="25"/>
          </p:nvPr>
        </p:nvSpPr>
        <p:spPr>
          <a:xfrm>
            <a:off x="3766405" y="4725144"/>
            <a:ext cx="1455742" cy="914400"/>
          </a:xfrm>
        </p:spPr>
        <p:txBody>
          <a:bodyPr/>
          <a:lstStyle>
            <a:lvl1pPr marL="0" indent="0" algn="l">
              <a:buNone/>
              <a:defRPr sz="1200" b="0" spc="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20" name="Content Placeholder 2">
            <a:extLst>
              <a:ext uri="{FF2B5EF4-FFF2-40B4-BE49-F238E27FC236}">
                <a16:creationId xmlns:a16="http://schemas.microsoft.com/office/drawing/2014/main" id="{60854C20-9B65-7701-3D0D-21F7C86E1D05}"/>
              </a:ext>
            </a:extLst>
          </p:cNvPr>
          <p:cNvSpPr>
            <a:spLocks noGrp="1"/>
          </p:cNvSpPr>
          <p:nvPr>
            <p:ph sz="half" idx="1"/>
          </p:nvPr>
        </p:nvSpPr>
        <p:spPr>
          <a:xfrm>
            <a:off x="446406" y="1709739"/>
            <a:ext cx="4920931" cy="2367455"/>
          </a:xfrm>
        </p:spPr>
        <p:txBody>
          <a:bodyPr/>
          <a:lstStyle>
            <a:lvl1pPr marL="0" indent="0">
              <a:lnSpc>
                <a:spcPct val="105000"/>
              </a:lnSpc>
              <a:buNone/>
              <a:defRPr sz="1800" b="0" spc="0"/>
            </a:lvl1pPr>
            <a:lvl2pPr>
              <a:lnSpc>
                <a:spcPct val="105000"/>
              </a:lnSpc>
              <a:defRPr sz="1600" spc="0"/>
            </a:lvl2pPr>
            <a:lvl3pPr>
              <a:lnSpc>
                <a:spcPct val="105000"/>
              </a:lnSpc>
              <a:defRPr sz="1600" spc="0"/>
            </a:lvl3pPr>
            <a:lvl4pPr>
              <a:lnSpc>
                <a:spcPct val="105000"/>
              </a:lnSpc>
              <a:defRPr sz="1600" spc="0"/>
            </a:lvl4pPr>
            <a:lvl5pPr>
              <a:lnSpc>
                <a:spcPct val="105000"/>
              </a:lnSpc>
              <a:defRPr sz="16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6A44090A-6635-B149-ED1A-604DDF3BF75A}"/>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1657092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s and large bullet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D3113D-1298-6530-CB73-13C6C63FC723}"/>
              </a:ext>
            </a:extLst>
          </p:cNvPr>
          <p:cNvSpPr/>
          <p:nvPr userDrawn="1"/>
        </p:nvSpPr>
        <p:spPr>
          <a:xfrm>
            <a:off x="1" y="-4948"/>
            <a:ext cx="6096000" cy="63708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angle 11">
            <a:extLst>
              <a:ext uri="{FF2B5EF4-FFF2-40B4-BE49-F238E27FC236}">
                <a16:creationId xmlns:a16="http://schemas.microsoft.com/office/drawing/2014/main" id="{9BC5832B-5C46-3D38-6504-E5BD20A89502}"/>
              </a:ext>
            </a:extLst>
          </p:cNvPr>
          <p:cNvSpPr/>
          <p:nvPr userDrawn="1"/>
        </p:nvSpPr>
        <p:spPr>
          <a:xfrm>
            <a:off x="6095999" y="-4948"/>
            <a:ext cx="6094732" cy="6370823"/>
          </a:xfrm>
          <a:prstGeom prst="rect">
            <a:avLst/>
          </a:prstGeom>
          <a:solidFill>
            <a:srgbClr val="D3F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02DCEC1E-0CB4-6F44-6BFB-B5DE6E424152}"/>
              </a:ext>
            </a:extLst>
          </p:cNvPr>
          <p:cNvSpPr>
            <a:spLocks noGrp="1"/>
          </p:cNvSpPr>
          <p:nvPr>
            <p:ph sz="half" idx="2" hasCustomPrompt="1"/>
          </p:nvPr>
        </p:nvSpPr>
        <p:spPr>
          <a:xfrm>
            <a:off x="6792914" y="1674000"/>
            <a:ext cx="4951410" cy="424021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2919577A-63CB-3545-8919-AA0F44434963}"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4" name="Text Placeholder 9">
            <a:extLst>
              <a:ext uri="{FF2B5EF4-FFF2-40B4-BE49-F238E27FC236}">
                <a16:creationId xmlns:a16="http://schemas.microsoft.com/office/drawing/2014/main" id="{7F6DB6DB-23AB-AB9C-66AF-0303587A6C93}"/>
              </a:ext>
            </a:extLst>
          </p:cNvPr>
          <p:cNvSpPr>
            <a:spLocks noGrp="1"/>
          </p:cNvSpPr>
          <p:nvPr>
            <p:ph type="body" sz="quarter" idx="20" hasCustomPrompt="1"/>
          </p:nvPr>
        </p:nvSpPr>
        <p:spPr>
          <a:xfrm>
            <a:off x="451499" y="4077195"/>
            <a:ext cx="1453501" cy="615553"/>
          </a:xfrm>
        </p:spPr>
        <p:txBody>
          <a:bodyPr wrap="square" anchor="ctr">
            <a:spAutoFit/>
          </a:bodyPr>
          <a:lstStyle>
            <a:lvl1pPr marL="0" indent="0" algn="l">
              <a:buNone/>
              <a:defRPr lang="en-US" sz="4000" b="1" kern="1200" spc="0" baseline="0" dirty="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5" name="Text Placeholder 9">
            <a:extLst>
              <a:ext uri="{FF2B5EF4-FFF2-40B4-BE49-F238E27FC236}">
                <a16:creationId xmlns:a16="http://schemas.microsoft.com/office/drawing/2014/main" id="{46E5C0E0-AD4E-A32A-4855-3C71A14CAF86}"/>
              </a:ext>
            </a:extLst>
          </p:cNvPr>
          <p:cNvSpPr>
            <a:spLocks noGrp="1"/>
          </p:cNvSpPr>
          <p:nvPr>
            <p:ph type="body" sz="quarter" idx="21"/>
          </p:nvPr>
        </p:nvSpPr>
        <p:spPr>
          <a:xfrm>
            <a:off x="446407" y="4725144"/>
            <a:ext cx="1455742" cy="914400"/>
          </a:xfrm>
        </p:spPr>
        <p:txBody>
          <a:bodyPr/>
          <a:lstStyle>
            <a:lvl1pPr marL="0" indent="0" algn="l">
              <a:buNone/>
              <a:defRPr sz="1200" b="0" spc="0">
                <a:solidFill>
                  <a:schemeClr val="tx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6" name="Text Placeholder 9">
            <a:extLst>
              <a:ext uri="{FF2B5EF4-FFF2-40B4-BE49-F238E27FC236}">
                <a16:creationId xmlns:a16="http://schemas.microsoft.com/office/drawing/2014/main" id="{D0A2C4DF-C278-6EEA-3B22-B462491B890F}"/>
              </a:ext>
            </a:extLst>
          </p:cNvPr>
          <p:cNvSpPr>
            <a:spLocks noGrp="1"/>
          </p:cNvSpPr>
          <p:nvPr>
            <p:ph type="body" sz="quarter" idx="22" hasCustomPrompt="1"/>
          </p:nvPr>
        </p:nvSpPr>
        <p:spPr>
          <a:xfrm>
            <a:off x="2114044" y="4077195"/>
            <a:ext cx="1453501" cy="615553"/>
          </a:xfrm>
        </p:spPr>
        <p:txBody>
          <a:bodyPr wrap="square" anchor="ctr">
            <a:spAutoFit/>
          </a:bodyPr>
          <a:lstStyle>
            <a:lvl1pPr marL="0" indent="0" algn="l">
              <a:buNone/>
              <a:defRPr lang="en-US" sz="4000" b="1" kern="1200" spc="0" baseline="0" dirty="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7" name="Text Placeholder 9">
            <a:extLst>
              <a:ext uri="{FF2B5EF4-FFF2-40B4-BE49-F238E27FC236}">
                <a16:creationId xmlns:a16="http://schemas.microsoft.com/office/drawing/2014/main" id="{AE0901A3-D4F8-E8D8-EB82-2321E0A2C75E}"/>
              </a:ext>
            </a:extLst>
          </p:cNvPr>
          <p:cNvSpPr>
            <a:spLocks noGrp="1"/>
          </p:cNvSpPr>
          <p:nvPr>
            <p:ph type="body" sz="quarter" idx="23"/>
          </p:nvPr>
        </p:nvSpPr>
        <p:spPr>
          <a:xfrm>
            <a:off x="2108952" y="4725144"/>
            <a:ext cx="1455742" cy="914400"/>
          </a:xfrm>
        </p:spPr>
        <p:txBody>
          <a:bodyPr/>
          <a:lstStyle>
            <a:lvl1pPr marL="0" indent="0" algn="l">
              <a:buNone/>
              <a:defRPr sz="1200" b="0" spc="0">
                <a:solidFill>
                  <a:schemeClr val="tx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8" name="Text Placeholder 9">
            <a:extLst>
              <a:ext uri="{FF2B5EF4-FFF2-40B4-BE49-F238E27FC236}">
                <a16:creationId xmlns:a16="http://schemas.microsoft.com/office/drawing/2014/main" id="{229BD806-FA42-7AE1-29E1-274B94FE7ECA}"/>
              </a:ext>
            </a:extLst>
          </p:cNvPr>
          <p:cNvSpPr>
            <a:spLocks noGrp="1"/>
          </p:cNvSpPr>
          <p:nvPr>
            <p:ph type="body" sz="quarter" idx="24" hasCustomPrompt="1"/>
          </p:nvPr>
        </p:nvSpPr>
        <p:spPr>
          <a:xfrm>
            <a:off x="3771497" y="4077195"/>
            <a:ext cx="1453501" cy="615553"/>
          </a:xfrm>
        </p:spPr>
        <p:txBody>
          <a:bodyPr wrap="square" anchor="ctr">
            <a:spAutoFit/>
          </a:bodyPr>
          <a:lstStyle>
            <a:lvl1pPr marL="0" indent="0" algn="l">
              <a:buNone/>
              <a:defRPr lang="en-US" sz="4000" b="1" kern="1200" spc="0" baseline="0" dirty="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9" name="Text Placeholder 9">
            <a:extLst>
              <a:ext uri="{FF2B5EF4-FFF2-40B4-BE49-F238E27FC236}">
                <a16:creationId xmlns:a16="http://schemas.microsoft.com/office/drawing/2014/main" id="{D9CAEB2C-C75C-4B9A-4E23-ECDC629F403A}"/>
              </a:ext>
            </a:extLst>
          </p:cNvPr>
          <p:cNvSpPr>
            <a:spLocks noGrp="1"/>
          </p:cNvSpPr>
          <p:nvPr>
            <p:ph type="body" sz="quarter" idx="25"/>
          </p:nvPr>
        </p:nvSpPr>
        <p:spPr>
          <a:xfrm>
            <a:off x="3766405" y="4725144"/>
            <a:ext cx="1455742" cy="914400"/>
          </a:xfrm>
        </p:spPr>
        <p:txBody>
          <a:bodyPr/>
          <a:lstStyle>
            <a:lvl1pPr marL="0" indent="0" algn="l">
              <a:buNone/>
              <a:defRPr sz="1200" b="0" spc="0">
                <a:solidFill>
                  <a:schemeClr val="tx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20" name="Content Placeholder 2">
            <a:extLst>
              <a:ext uri="{FF2B5EF4-FFF2-40B4-BE49-F238E27FC236}">
                <a16:creationId xmlns:a16="http://schemas.microsoft.com/office/drawing/2014/main" id="{60854C20-9B65-7701-3D0D-21F7C86E1D05}"/>
              </a:ext>
            </a:extLst>
          </p:cNvPr>
          <p:cNvSpPr>
            <a:spLocks noGrp="1"/>
          </p:cNvSpPr>
          <p:nvPr>
            <p:ph sz="half" idx="1"/>
          </p:nvPr>
        </p:nvSpPr>
        <p:spPr>
          <a:xfrm>
            <a:off x="446406" y="1709739"/>
            <a:ext cx="4920931" cy="2367455"/>
          </a:xfrm>
        </p:spPr>
        <p:txBody>
          <a:bodyPr/>
          <a:lstStyle>
            <a:lvl1pPr marL="0" indent="0">
              <a:lnSpc>
                <a:spcPct val="105000"/>
              </a:lnSpc>
              <a:buNone/>
              <a:defRPr sz="1800" b="0" spc="0">
                <a:solidFill>
                  <a:schemeClr val="tx1"/>
                </a:solidFill>
              </a:defRPr>
            </a:lvl1pPr>
            <a:lvl2pPr>
              <a:lnSpc>
                <a:spcPct val="105000"/>
              </a:lnSpc>
              <a:defRPr sz="1600" spc="0">
                <a:solidFill>
                  <a:schemeClr val="tx1"/>
                </a:solidFill>
              </a:defRPr>
            </a:lvl2pPr>
            <a:lvl3pPr>
              <a:lnSpc>
                <a:spcPct val="105000"/>
              </a:lnSpc>
              <a:defRPr sz="1600" spc="0">
                <a:solidFill>
                  <a:schemeClr val="tx1"/>
                </a:solidFill>
              </a:defRPr>
            </a:lvl3pPr>
            <a:lvl4pPr>
              <a:lnSpc>
                <a:spcPct val="105000"/>
              </a:lnSpc>
              <a:defRPr sz="1600" spc="0">
                <a:solidFill>
                  <a:schemeClr val="tx1"/>
                </a:solidFill>
              </a:defRPr>
            </a:lvl4pPr>
            <a:lvl5pPr>
              <a:lnSpc>
                <a:spcPct val="105000"/>
              </a:lnSpc>
              <a:defRPr sz="16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AC3620B0-4169-EB63-266A-6AE4EDF68487}"/>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930057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s and large quot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D3113D-1298-6530-CB73-13C6C63FC723}"/>
              </a:ext>
            </a:extLst>
          </p:cNvPr>
          <p:cNvSpPr/>
          <p:nvPr userDrawn="1"/>
        </p:nvSpPr>
        <p:spPr>
          <a:xfrm>
            <a:off x="1" y="-4948"/>
            <a:ext cx="6096000" cy="63708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angle 11">
            <a:extLst>
              <a:ext uri="{FF2B5EF4-FFF2-40B4-BE49-F238E27FC236}">
                <a16:creationId xmlns:a16="http://schemas.microsoft.com/office/drawing/2014/main" id="{9BC5832B-5C46-3D38-6504-E5BD20A89502}"/>
              </a:ext>
            </a:extLst>
          </p:cNvPr>
          <p:cNvSpPr/>
          <p:nvPr userDrawn="1"/>
        </p:nvSpPr>
        <p:spPr>
          <a:xfrm>
            <a:off x="6095999" y="-4948"/>
            <a:ext cx="6094732" cy="6370823"/>
          </a:xfrm>
          <a:prstGeom prst="rect">
            <a:avLst/>
          </a:prstGeom>
          <a:solidFill>
            <a:srgbClr val="D3F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02DCEC1E-0CB4-6F44-6BFB-B5DE6E424152}"/>
              </a:ext>
            </a:extLst>
          </p:cNvPr>
          <p:cNvSpPr>
            <a:spLocks noGrp="1"/>
          </p:cNvSpPr>
          <p:nvPr>
            <p:ph sz="half" idx="2" hasCustomPrompt="1"/>
          </p:nvPr>
        </p:nvSpPr>
        <p:spPr>
          <a:xfrm>
            <a:off x="6792914" y="1674000"/>
            <a:ext cx="4951410" cy="4240212"/>
          </a:xfrm>
        </p:spPr>
        <p:txBody>
          <a:bodyPr/>
          <a:lstStyle>
            <a:lvl1pPr marL="0" indent="0">
              <a:buNone/>
              <a:defRPr>
                <a:solidFill>
                  <a:schemeClr val="tx1"/>
                </a:solidFill>
              </a:defRPr>
            </a:lvl1pPr>
            <a:lvl2pPr marL="0" indent="0">
              <a:buNone/>
              <a:defRPr>
                <a:solidFill>
                  <a:schemeClr val="tx1"/>
                </a:solidFill>
              </a:defRPr>
            </a:lvl2pPr>
            <a:lvl3pPr marL="0" indent="0">
              <a:buNone/>
              <a:defRPr>
                <a:solidFill>
                  <a:schemeClr val="tx1"/>
                </a:solidFill>
              </a:defRPr>
            </a:lvl3pPr>
            <a:lvl4pPr marL="0" indent="0">
              <a:buNone/>
              <a:defRPr>
                <a:solidFill>
                  <a:schemeClr val="tx1"/>
                </a:solidFill>
              </a:defRPr>
            </a:lvl4pPr>
            <a:lvl5pPr marL="0" indent="0">
              <a:buNone/>
              <a:defRPr>
                <a:solidFill>
                  <a:schemeClr val="tx1"/>
                </a:solidFill>
              </a:defRPr>
            </a:lvl5pPr>
          </a:lstStyle>
          <a:p>
            <a:pPr lvl="0"/>
            <a:r>
              <a:rPr lang="en-GB"/>
              <a:t>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7FB2198C-2269-B049-8BCE-3AB11BAB05A5}"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20" name="Content Placeholder 2">
            <a:extLst>
              <a:ext uri="{FF2B5EF4-FFF2-40B4-BE49-F238E27FC236}">
                <a16:creationId xmlns:a16="http://schemas.microsoft.com/office/drawing/2014/main" id="{60854C20-9B65-7701-3D0D-21F7C86E1D05}"/>
              </a:ext>
            </a:extLst>
          </p:cNvPr>
          <p:cNvSpPr>
            <a:spLocks noGrp="1"/>
          </p:cNvSpPr>
          <p:nvPr>
            <p:ph sz="half" idx="1"/>
          </p:nvPr>
        </p:nvSpPr>
        <p:spPr>
          <a:xfrm>
            <a:off x="446406" y="1709739"/>
            <a:ext cx="4920931" cy="4240211"/>
          </a:xfrm>
        </p:spPr>
        <p:txBody>
          <a:bodyPr/>
          <a:lstStyle>
            <a:lvl1pPr marL="0" indent="0">
              <a:lnSpc>
                <a:spcPct val="105000"/>
              </a:lnSpc>
              <a:buNone/>
              <a:defRPr sz="1800" b="0" spc="0">
                <a:solidFill>
                  <a:schemeClr val="tx1"/>
                </a:solidFill>
              </a:defRPr>
            </a:lvl1pPr>
            <a:lvl2pPr>
              <a:lnSpc>
                <a:spcPct val="105000"/>
              </a:lnSpc>
              <a:defRPr sz="1600" spc="0">
                <a:solidFill>
                  <a:schemeClr val="tx1"/>
                </a:solidFill>
              </a:defRPr>
            </a:lvl2pPr>
            <a:lvl3pPr>
              <a:lnSpc>
                <a:spcPct val="105000"/>
              </a:lnSpc>
              <a:defRPr sz="1600" spc="0">
                <a:solidFill>
                  <a:schemeClr val="tx1"/>
                </a:solidFill>
              </a:defRPr>
            </a:lvl3pPr>
            <a:lvl4pPr>
              <a:lnSpc>
                <a:spcPct val="105000"/>
              </a:lnSpc>
              <a:defRPr sz="1600" spc="0">
                <a:solidFill>
                  <a:schemeClr val="tx1"/>
                </a:solidFill>
              </a:defRPr>
            </a:lvl4pPr>
            <a:lvl5pPr>
              <a:lnSpc>
                <a:spcPct val="105000"/>
              </a:lnSpc>
              <a:defRPr sz="16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8">
            <a:extLst>
              <a:ext uri="{FF2B5EF4-FFF2-40B4-BE49-F238E27FC236}">
                <a16:creationId xmlns:a16="http://schemas.microsoft.com/office/drawing/2014/main" id="{8BB97683-5D43-C186-B932-DF852A5731C7}"/>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13" name="Text Placeholder 2">
            <a:extLst>
              <a:ext uri="{FF2B5EF4-FFF2-40B4-BE49-F238E27FC236}">
                <a16:creationId xmlns:a16="http://schemas.microsoft.com/office/drawing/2014/main" id="{E7327FD6-7C65-82D4-5558-508DC5EA87EA}"/>
              </a:ext>
            </a:extLst>
          </p:cNvPr>
          <p:cNvSpPr>
            <a:spLocks noGrp="1"/>
          </p:cNvSpPr>
          <p:nvPr>
            <p:ph type="body" sz="quarter" idx="17" hasCustomPrompt="1"/>
          </p:nvPr>
        </p:nvSpPr>
        <p:spPr>
          <a:xfrm>
            <a:off x="6332085" y="881161"/>
            <a:ext cx="852940" cy="682352"/>
          </a:xfrm>
        </p:spPr>
        <p:txBody>
          <a:bodyPr wrap="none">
            <a:noAutofit/>
          </a:bodyPr>
          <a:lstStyle>
            <a:lvl1pPr marL="0" indent="0">
              <a:lnSpc>
                <a:spcPct val="80000"/>
              </a:lnSpc>
              <a:buNone/>
              <a:defRPr sz="17000">
                <a:solidFill>
                  <a:schemeClr val="bg1"/>
                </a:solidFill>
              </a:defRPr>
            </a:lvl1pPr>
          </a:lstStyle>
          <a:p>
            <a:pPr lvl="0"/>
            <a:r>
              <a:rPr lang="en-US"/>
              <a:t>“</a:t>
            </a:r>
            <a:endParaRPr lang="en-GB"/>
          </a:p>
        </p:txBody>
      </p:sp>
      <p:sp>
        <p:nvSpPr>
          <p:cNvPr id="16" name="Text Placeholder 2">
            <a:extLst>
              <a:ext uri="{FF2B5EF4-FFF2-40B4-BE49-F238E27FC236}">
                <a16:creationId xmlns:a16="http://schemas.microsoft.com/office/drawing/2014/main" id="{28EF2D8F-DB3D-69C9-733D-45A139DBBD49}"/>
              </a:ext>
            </a:extLst>
          </p:cNvPr>
          <p:cNvSpPr>
            <a:spLocks noGrp="1"/>
          </p:cNvSpPr>
          <p:nvPr>
            <p:ph type="body" sz="quarter" idx="18" hasCustomPrompt="1"/>
          </p:nvPr>
        </p:nvSpPr>
        <p:spPr>
          <a:xfrm rot="10800000">
            <a:off x="10927330" y="5335921"/>
            <a:ext cx="852940" cy="682352"/>
          </a:xfrm>
        </p:spPr>
        <p:txBody>
          <a:bodyPr wrap="none">
            <a:noAutofit/>
          </a:bodyPr>
          <a:lstStyle>
            <a:lvl1pPr marL="0" indent="0">
              <a:lnSpc>
                <a:spcPct val="80000"/>
              </a:lnSpc>
              <a:buNone/>
              <a:defRPr sz="17000">
                <a:solidFill>
                  <a:schemeClr val="bg1"/>
                </a:solidFill>
              </a:defRPr>
            </a:lvl1pPr>
          </a:lstStyle>
          <a:p>
            <a:pPr lvl="0"/>
            <a:r>
              <a:rPr lang="en-US"/>
              <a:t>“</a:t>
            </a:r>
            <a:endParaRPr lang="en-GB"/>
          </a:p>
        </p:txBody>
      </p:sp>
    </p:spTree>
    <p:extLst>
      <p:ext uri="{BB962C8B-B14F-4D97-AF65-F5344CB8AC3E}">
        <p14:creationId xmlns:p14="http://schemas.microsoft.com/office/powerpoint/2010/main" val="3613026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s and large quote">
    <p:bg>
      <p:bgPr>
        <a:solidFill>
          <a:schemeClr val="accent4"/>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0FA0B2E-A1D3-5991-392A-47FB9D18259C}"/>
              </a:ext>
            </a:extLst>
          </p:cNvPr>
          <p:cNvSpPr>
            <a:spLocks noGrp="1"/>
          </p:cNvSpPr>
          <p:nvPr>
            <p:ph type="pic" sz="quarter" idx="15" hasCustomPrompt="1"/>
          </p:nvPr>
        </p:nvSpPr>
        <p:spPr>
          <a:xfrm>
            <a:off x="7343830" y="778788"/>
            <a:ext cx="3651063" cy="4782530"/>
          </a:xfrm>
          <a:custGeom>
            <a:avLst/>
            <a:gdLst>
              <a:gd name="connsiteX0" fmla="*/ 1820210 w 3651063"/>
              <a:gd name="connsiteY0" fmla="*/ 0 h 4782530"/>
              <a:gd name="connsiteX1" fmla="*/ 1872898 w 3651063"/>
              <a:gd name="connsiteY1" fmla="*/ 435 h 4782530"/>
              <a:gd name="connsiteX2" fmla="*/ 1925672 w 3651063"/>
              <a:gd name="connsiteY2" fmla="*/ 2514 h 4782530"/>
              <a:gd name="connsiteX3" fmla="*/ 1978490 w 3651063"/>
              <a:gd name="connsiteY3" fmla="*/ 6238 h 4782530"/>
              <a:gd name="connsiteX4" fmla="*/ 2031311 w 3651063"/>
              <a:gd name="connsiteY4" fmla="*/ 11600 h 4782530"/>
              <a:gd name="connsiteX5" fmla="*/ 2084091 w 3651063"/>
              <a:gd name="connsiteY5" fmla="*/ 18602 h 4782530"/>
              <a:gd name="connsiteX6" fmla="*/ 2136791 w 3651063"/>
              <a:gd name="connsiteY6" fmla="*/ 27243 h 4782530"/>
              <a:gd name="connsiteX7" fmla="*/ 2189368 w 3651063"/>
              <a:gd name="connsiteY7" fmla="*/ 37520 h 4782530"/>
              <a:gd name="connsiteX8" fmla="*/ 2241781 w 3651063"/>
              <a:gd name="connsiteY8" fmla="*/ 49432 h 4782530"/>
              <a:gd name="connsiteX9" fmla="*/ 2293987 w 3651063"/>
              <a:gd name="connsiteY9" fmla="*/ 62975 h 4782530"/>
              <a:gd name="connsiteX10" fmla="*/ 2345945 w 3651063"/>
              <a:gd name="connsiteY10" fmla="*/ 78151 h 4782530"/>
              <a:gd name="connsiteX11" fmla="*/ 2397615 w 3651063"/>
              <a:gd name="connsiteY11" fmla="*/ 94956 h 4782530"/>
              <a:gd name="connsiteX12" fmla="*/ 2448952 w 3651063"/>
              <a:gd name="connsiteY12" fmla="*/ 113389 h 4782530"/>
              <a:gd name="connsiteX13" fmla="*/ 2499918 w 3651063"/>
              <a:gd name="connsiteY13" fmla="*/ 133448 h 4782530"/>
              <a:gd name="connsiteX14" fmla="*/ 2550469 w 3651063"/>
              <a:gd name="connsiteY14" fmla="*/ 155132 h 4782530"/>
              <a:gd name="connsiteX15" fmla="*/ 2600563 w 3651063"/>
              <a:gd name="connsiteY15" fmla="*/ 178440 h 4782530"/>
              <a:gd name="connsiteX16" fmla="*/ 2650160 w 3651063"/>
              <a:gd name="connsiteY16" fmla="*/ 203369 h 4782530"/>
              <a:gd name="connsiteX17" fmla="*/ 2699217 w 3651063"/>
              <a:gd name="connsiteY17" fmla="*/ 229916 h 4782530"/>
              <a:gd name="connsiteX18" fmla="*/ 2747693 w 3651063"/>
              <a:gd name="connsiteY18" fmla="*/ 258083 h 4782530"/>
              <a:gd name="connsiteX19" fmla="*/ 2795546 w 3651063"/>
              <a:gd name="connsiteY19" fmla="*/ 287866 h 4782530"/>
              <a:gd name="connsiteX20" fmla="*/ 2842734 w 3651063"/>
              <a:gd name="connsiteY20" fmla="*/ 319264 h 4782530"/>
              <a:gd name="connsiteX21" fmla="*/ 2889216 w 3651063"/>
              <a:gd name="connsiteY21" fmla="*/ 352275 h 4782530"/>
              <a:gd name="connsiteX22" fmla="*/ 2934951 w 3651063"/>
              <a:gd name="connsiteY22" fmla="*/ 386898 h 4782530"/>
              <a:gd name="connsiteX23" fmla="*/ 2979896 w 3651063"/>
              <a:gd name="connsiteY23" fmla="*/ 423130 h 4782530"/>
              <a:gd name="connsiteX24" fmla="*/ 3024008 w 3651063"/>
              <a:gd name="connsiteY24" fmla="*/ 460972 h 4782530"/>
              <a:gd name="connsiteX25" fmla="*/ 3067249 w 3651063"/>
              <a:gd name="connsiteY25" fmla="*/ 500419 h 4782530"/>
              <a:gd name="connsiteX26" fmla="*/ 3109574 w 3651063"/>
              <a:gd name="connsiteY26" fmla="*/ 541472 h 4782530"/>
              <a:gd name="connsiteX27" fmla="*/ 3150628 w 3651063"/>
              <a:gd name="connsiteY27" fmla="*/ 583797 h 4782530"/>
              <a:gd name="connsiteX28" fmla="*/ 3190075 w 3651063"/>
              <a:gd name="connsiteY28" fmla="*/ 627038 h 4782530"/>
              <a:gd name="connsiteX29" fmla="*/ 3227916 w 3651063"/>
              <a:gd name="connsiteY29" fmla="*/ 671151 h 4782530"/>
              <a:gd name="connsiteX30" fmla="*/ 3263845 w 3651063"/>
              <a:gd name="connsiteY30" fmla="*/ 715720 h 4782530"/>
              <a:gd name="connsiteX31" fmla="*/ 3298772 w 3651063"/>
              <a:gd name="connsiteY31" fmla="*/ 761830 h 4782530"/>
              <a:gd name="connsiteX32" fmla="*/ 3331784 w 3651063"/>
              <a:gd name="connsiteY32" fmla="*/ 808313 h 4782530"/>
              <a:gd name="connsiteX33" fmla="*/ 3363182 w 3651063"/>
              <a:gd name="connsiteY33" fmla="*/ 855503 h 4782530"/>
              <a:gd name="connsiteX34" fmla="*/ 3392965 w 3651063"/>
              <a:gd name="connsiteY34" fmla="*/ 903355 h 4782530"/>
              <a:gd name="connsiteX35" fmla="*/ 3421133 w 3651063"/>
              <a:gd name="connsiteY35" fmla="*/ 951832 h 4782530"/>
              <a:gd name="connsiteX36" fmla="*/ 3447681 w 3651063"/>
              <a:gd name="connsiteY36" fmla="*/ 1000890 h 4782530"/>
              <a:gd name="connsiteX37" fmla="*/ 3472610 w 3651063"/>
              <a:gd name="connsiteY37" fmla="*/ 1050487 h 4782530"/>
              <a:gd name="connsiteX38" fmla="*/ 3495919 w 3651063"/>
              <a:gd name="connsiteY38" fmla="*/ 1100582 h 4782530"/>
              <a:gd name="connsiteX39" fmla="*/ 3517603 w 3651063"/>
              <a:gd name="connsiteY39" fmla="*/ 1151134 h 4782530"/>
              <a:gd name="connsiteX40" fmla="*/ 3537663 w 3651063"/>
              <a:gd name="connsiteY40" fmla="*/ 1202100 h 4782530"/>
              <a:gd name="connsiteX41" fmla="*/ 3556097 w 3651063"/>
              <a:gd name="connsiteY41" fmla="*/ 1253438 h 4782530"/>
              <a:gd name="connsiteX42" fmla="*/ 3572903 w 3651063"/>
              <a:gd name="connsiteY42" fmla="*/ 1305109 h 4782530"/>
              <a:gd name="connsiteX43" fmla="*/ 3588080 w 3651063"/>
              <a:gd name="connsiteY43" fmla="*/ 1357068 h 4782530"/>
              <a:gd name="connsiteX44" fmla="*/ 3601624 w 3651063"/>
              <a:gd name="connsiteY44" fmla="*/ 1409275 h 4782530"/>
              <a:gd name="connsiteX45" fmla="*/ 3613536 w 3651063"/>
              <a:gd name="connsiteY45" fmla="*/ 1461689 h 4782530"/>
              <a:gd name="connsiteX46" fmla="*/ 3623814 w 3651063"/>
              <a:gd name="connsiteY46" fmla="*/ 1514267 h 4782530"/>
              <a:gd name="connsiteX47" fmla="*/ 3632456 w 3651063"/>
              <a:gd name="connsiteY47" fmla="*/ 1566967 h 4782530"/>
              <a:gd name="connsiteX48" fmla="*/ 3639459 w 3651063"/>
              <a:gd name="connsiteY48" fmla="*/ 1619748 h 4782530"/>
              <a:gd name="connsiteX49" fmla="*/ 3644823 w 3651063"/>
              <a:gd name="connsiteY49" fmla="*/ 1672571 h 4782530"/>
              <a:gd name="connsiteX50" fmla="*/ 3648547 w 3651063"/>
              <a:gd name="connsiteY50" fmla="*/ 1725389 h 4782530"/>
              <a:gd name="connsiteX51" fmla="*/ 3650627 w 3651063"/>
              <a:gd name="connsiteY51" fmla="*/ 1778164 h 4782530"/>
              <a:gd name="connsiteX52" fmla="*/ 3651063 w 3651063"/>
              <a:gd name="connsiteY52" fmla="*/ 1830854 h 4782530"/>
              <a:gd name="connsiteX53" fmla="*/ 3649853 w 3651063"/>
              <a:gd name="connsiteY53" fmla="*/ 1883417 h 4782530"/>
              <a:gd name="connsiteX54" fmla="*/ 3646995 w 3651063"/>
              <a:gd name="connsiteY54" fmla="*/ 1935809 h 4782530"/>
              <a:gd name="connsiteX55" fmla="*/ 3642489 w 3651063"/>
              <a:gd name="connsiteY55" fmla="*/ 1987992 h 4782530"/>
              <a:gd name="connsiteX56" fmla="*/ 3636329 w 3651063"/>
              <a:gd name="connsiteY56" fmla="*/ 2039922 h 4782530"/>
              <a:gd name="connsiteX57" fmla="*/ 3628519 w 3651063"/>
              <a:gd name="connsiteY57" fmla="*/ 2091558 h 4782530"/>
              <a:gd name="connsiteX58" fmla="*/ 3619054 w 3651063"/>
              <a:gd name="connsiteY58" fmla="*/ 2142859 h 4782530"/>
              <a:gd name="connsiteX59" fmla="*/ 3607933 w 3651063"/>
              <a:gd name="connsiteY59" fmla="*/ 2193781 h 4782530"/>
              <a:gd name="connsiteX60" fmla="*/ 3595156 w 3651063"/>
              <a:gd name="connsiteY60" fmla="*/ 2244285 h 4782530"/>
              <a:gd name="connsiteX61" fmla="*/ 3580718 w 3651063"/>
              <a:gd name="connsiteY61" fmla="*/ 2294328 h 4782530"/>
              <a:gd name="connsiteX62" fmla="*/ 3564619 w 3651063"/>
              <a:gd name="connsiteY62" fmla="*/ 2343869 h 4782530"/>
              <a:gd name="connsiteX63" fmla="*/ 3546858 w 3651063"/>
              <a:gd name="connsiteY63" fmla="*/ 2392866 h 4782530"/>
              <a:gd name="connsiteX64" fmla="*/ 3527434 w 3651063"/>
              <a:gd name="connsiteY64" fmla="*/ 2441277 h 4782530"/>
              <a:gd name="connsiteX65" fmla="*/ 3506343 w 3651063"/>
              <a:gd name="connsiteY65" fmla="*/ 2489061 h 4782530"/>
              <a:gd name="connsiteX66" fmla="*/ 3483585 w 3651063"/>
              <a:gd name="connsiteY66" fmla="*/ 2536175 h 4782530"/>
              <a:gd name="connsiteX67" fmla="*/ 3459157 w 3651063"/>
              <a:gd name="connsiteY67" fmla="*/ 2582578 h 4782530"/>
              <a:gd name="connsiteX68" fmla="*/ 3433060 w 3651063"/>
              <a:gd name="connsiteY68" fmla="*/ 2628229 h 4782530"/>
              <a:gd name="connsiteX69" fmla="*/ 3405290 w 3651063"/>
              <a:gd name="connsiteY69" fmla="*/ 2673086 h 4782530"/>
              <a:gd name="connsiteX70" fmla="*/ 3375846 w 3651063"/>
              <a:gd name="connsiteY70" fmla="*/ 2717107 h 4782530"/>
              <a:gd name="connsiteX71" fmla="*/ 3344726 w 3651063"/>
              <a:gd name="connsiteY71" fmla="*/ 2760250 h 4782530"/>
              <a:gd name="connsiteX72" fmla="*/ 3311929 w 3651063"/>
              <a:gd name="connsiteY72" fmla="*/ 2802474 h 4782530"/>
              <a:gd name="connsiteX73" fmla="*/ 3277453 w 3651063"/>
              <a:gd name="connsiteY73" fmla="*/ 2843737 h 4782530"/>
              <a:gd name="connsiteX74" fmla="*/ 3241297 w 3651063"/>
              <a:gd name="connsiteY74" fmla="*/ 2883998 h 4782530"/>
              <a:gd name="connsiteX75" fmla="*/ 3203458 w 3651063"/>
              <a:gd name="connsiteY75" fmla="*/ 2923214 h 4782530"/>
              <a:gd name="connsiteX76" fmla="*/ 1628372 w 3651063"/>
              <a:gd name="connsiteY76" fmla="*/ 4498299 h 4782530"/>
              <a:gd name="connsiteX77" fmla="*/ 1587116 w 3651063"/>
              <a:gd name="connsiteY77" fmla="*/ 4537257 h 4782530"/>
              <a:gd name="connsiteX78" fmla="*/ 1544211 w 3651063"/>
              <a:gd name="connsiteY78" fmla="*/ 4573345 h 4782530"/>
              <a:gd name="connsiteX79" fmla="*/ 1499787 w 3651063"/>
              <a:gd name="connsiteY79" fmla="*/ 4606566 h 4782530"/>
              <a:gd name="connsiteX80" fmla="*/ 1453970 w 3651063"/>
              <a:gd name="connsiteY80" fmla="*/ 4636917 h 4782530"/>
              <a:gd name="connsiteX81" fmla="*/ 1406889 w 3651063"/>
              <a:gd name="connsiteY81" fmla="*/ 4664399 h 4782530"/>
              <a:gd name="connsiteX82" fmla="*/ 1358671 w 3651063"/>
              <a:gd name="connsiteY82" fmla="*/ 4689011 h 4782530"/>
              <a:gd name="connsiteX83" fmla="*/ 1309443 w 3651063"/>
              <a:gd name="connsiteY83" fmla="*/ 4710752 h 4782530"/>
              <a:gd name="connsiteX84" fmla="*/ 1259332 w 3651063"/>
              <a:gd name="connsiteY84" fmla="*/ 4729622 h 4782530"/>
              <a:gd name="connsiteX85" fmla="*/ 1208467 w 3651063"/>
              <a:gd name="connsiteY85" fmla="*/ 4745621 h 4782530"/>
              <a:gd name="connsiteX86" fmla="*/ 1156976 w 3651063"/>
              <a:gd name="connsiteY86" fmla="*/ 4758749 h 4782530"/>
              <a:gd name="connsiteX87" fmla="*/ 1104984 w 3651063"/>
              <a:gd name="connsiteY87" fmla="*/ 4769004 h 4782530"/>
              <a:gd name="connsiteX88" fmla="*/ 1052621 w 3651063"/>
              <a:gd name="connsiteY88" fmla="*/ 4776386 h 4782530"/>
              <a:gd name="connsiteX89" fmla="*/ 1000013 w 3651063"/>
              <a:gd name="connsiteY89" fmla="*/ 4780895 h 4782530"/>
              <a:gd name="connsiteX90" fmla="*/ 947289 w 3651063"/>
              <a:gd name="connsiteY90" fmla="*/ 4782530 h 4782530"/>
              <a:gd name="connsiteX91" fmla="*/ 894575 w 3651063"/>
              <a:gd name="connsiteY91" fmla="*/ 4781291 h 4782530"/>
              <a:gd name="connsiteX92" fmla="*/ 842000 w 3651063"/>
              <a:gd name="connsiteY92" fmla="*/ 4777177 h 4782530"/>
              <a:gd name="connsiteX93" fmla="*/ 789691 w 3651063"/>
              <a:gd name="connsiteY93" fmla="*/ 4770188 h 4782530"/>
              <a:gd name="connsiteX94" fmla="*/ 737775 w 3651063"/>
              <a:gd name="connsiteY94" fmla="*/ 4760323 h 4782530"/>
              <a:gd name="connsiteX95" fmla="*/ 686380 w 3651063"/>
              <a:gd name="connsiteY95" fmla="*/ 4747582 h 4782530"/>
              <a:gd name="connsiteX96" fmla="*/ 635634 w 3651063"/>
              <a:gd name="connsiteY96" fmla="*/ 4731964 h 4782530"/>
              <a:gd name="connsiteX97" fmla="*/ 585663 w 3651063"/>
              <a:gd name="connsiteY97" fmla="*/ 4713470 h 4782530"/>
              <a:gd name="connsiteX98" fmla="*/ 536597 w 3651063"/>
              <a:gd name="connsiteY98" fmla="*/ 4692096 h 4782530"/>
              <a:gd name="connsiteX99" fmla="*/ 488561 w 3651063"/>
              <a:gd name="connsiteY99" fmla="*/ 4667846 h 4782530"/>
              <a:gd name="connsiteX100" fmla="*/ 441685 w 3651063"/>
              <a:gd name="connsiteY100" fmla="*/ 4640717 h 4782530"/>
              <a:gd name="connsiteX101" fmla="*/ 396095 w 3651063"/>
              <a:gd name="connsiteY101" fmla="*/ 4610709 h 4782530"/>
              <a:gd name="connsiteX102" fmla="*/ 351918 w 3651063"/>
              <a:gd name="connsiteY102" fmla="*/ 4577821 h 4782530"/>
              <a:gd name="connsiteX103" fmla="*/ 309283 w 3651063"/>
              <a:gd name="connsiteY103" fmla="*/ 4542053 h 4782530"/>
              <a:gd name="connsiteX104" fmla="*/ 268317 w 3651063"/>
              <a:gd name="connsiteY104" fmla="*/ 4503404 h 4782530"/>
              <a:gd name="connsiteX105" fmla="*/ 228452 w 3651063"/>
              <a:gd name="connsiteY105" fmla="*/ 4461081 h 4782530"/>
              <a:gd name="connsiteX106" fmla="*/ 191930 w 3651063"/>
              <a:gd name="connsiteY106" fmla="*/ 4417275 h 4782530"/>
              <a:gd name="connsiteX107" fmla="*/ 158713 w 3651063"/>
              <a:gd name="connsiteY107" fmla="*/ 4372081 h 4782530"/>
              <a:gd name="connsiteX108" fmla="*/ 128763 w 3651063"/>
              <a:gd name="connsiteY108" fmla="*/ 4325595 h 4782530"/>
              <a:gd name="connsiteX109" fmla="*/ 102043 w 3651063"/>
              <a:gd name="connsiteY109" fmla="*/ 4277916 h 4782530"/>
              <a:gd name="connsiteX110" fmla="*/ 78514 w 3651063"/>
              <a:gd name="connsiteY110" fmla="*/ 4229137 h 4782530"/>
              <a:gd name="connsiteX111" fmla="*/ 58139 w 3651063"/>
              <a:gd name="connsiteY111" fmla="*/ 4179358 h 4782530"/>
              <a:gd name="connsiteX112" fmla="*/ 40880 w 3651063"/>
              <a:gd name="connsiteY112" fmla="*/ 4128672 h 4782530"/>
              <a:gd name="connsiteX113" fmla="*/ 26699 w 3651063"/>
              <a:gd name="connsiteY113" fmla="*/ 4077177 h 4782530"/>
              <a:gd name="connsiteX114" fmla="*/ 15558 w 3651063"/>
              <a:gd name="connsiteY114" fmla="*/ 4024970 h 4782530"/>
              <a:gd name="connsiteX115" fmla="*/ 7419 w 3651063"/>
              <a:gd name="connsiteY115" fmla="*/ 3972146 h 4782530"/>
              <a:gd name="connsiteX116" fmla="*/ 2246 w 3651063"/>
              <a:gd name="connsiteY116" fmla="*/ 3918802 h 4782530"/>
              <a:gd name="connsiteX117" fmla="*/ 0 w 3651063"/>
              <a:gd name="connsiteY117" fmla="*/ 3865035 h 4782530"/>
              <a:gd name="connsiteX118" fmla="*/ 642 w 3651063"/>
              <a:gd name="connsiteY118" fmla="*/ 3810941 h 4782530"/>
              <a:gd name="connsiteX119" fmla="*/ 4136 w 3651063"/>
              <a:gd name="connsiteY119" fmla="*/ 3756614 h 4782530"/>
              <a:gd name="connsiteX120" fmla="*/ 10443 w 3651063"/>
              <a:gd name="connsiteY120" fmla="*/ 3702154 h 4782530"/>
              <a:gd name="connsiteX121" fmla="*/ 19525 w 3651063"/>
              <a:gd name="connsiteY121" fmla="*/ 3647656 h 4782530"/>
              <a:gd name="connsiteX122" fmla="*/ 31346 w 3651063"/>
              <a:gd name="connsiteY122" fmla="*/ 3593216 h 4782530"/>
              <a:gd name="connsiteX123" fmla="*/ 45866 w 3651063"/>
              <a:gd name="connsiteY123" fmla="*/ 3538931 h 4782530"/>
              <a:gd name="connsiteX124" fmla="*/ 63049 w 3651063"/>
              <a:gd name="connsiteY124" fmla="*/ 3484895 h 4782530"/>
              <a:gd name="connsiteX125" fmla="*/ 82856 w 3651063"/>
              <a:gd name="connsiteY125" fmla="*/ 3431209 h 4782530"/>
              <a:gd name="connsiteX126" fmla="*/ 105249 w 3651063"/>
              <a:gd name="connsiteY126" fmla="*/ 3377965 h 4782530"/>
              <a:gd name="connsiteX127" fmla="*/ 130192 w 3651063"/>
              <a:gd name="connsiteY127" fmla="*/ 3325262 h 4782530"/>
              <a:gd name="connsiteX128" fmla="*/ 153574 w 3651063"/>
              <a:gd name="connsiteY128" fmla="*/ 3266951 h 4782530"/>
              <a:gd name="connsiteX129" fmla="*/ 176160 w 3651063"/>
              <a:gd name="connsiteY129" fmla="*/ 3208609 h 4782530"/>
              <a:gd name="connsiteX130" fmla="*/ 197909 w 3651063"/>
              <a:gd name="connsiteY130" fmla="*/ 3150253 h 4782530"/>
              <a:gd name="connsiteX131" fmla="*/ 218784 w 3651063"/>
              <a:gd name="connsiteY131" fmla="*/ 3091901 h 4782530"/>
              <a:gd name="connsiteX132" fmla="*/ 238742 w 3651063"/>
              <a:gd name="connsiteY132" fmla="*/ 3033573 h 4782530"/>
              <a:gd name="connsiteX133" fmla="*/ 257745 w 3651063"/>
              <a:gd name="connsiteY133" fmla="*/ 2975284 h 4782530"/>
              <a:gd name="connsiteX134" fmla="*/ 275752 w 3651063"/>
              <a:gd name="connsiteY134" fmla="*/ 2917051 h 4782530"/>
              <a:gd name="connsiteX135" fmla="*/ 292723 w 3651063"/>
              <a:gd name="connsiteY135" fmla="*/ 2858893 h 4782530"/>
              <a:gd name="connsiteX136" fmla="*/ 308620 w 3651063"/>
              <a:gd name="connsiteY136" fmla="*/ 2800827 h 4782530"/>
              <a:gd name="connsiteX137" fmla="*/ 323402 w 3651063"/>
              <a:gd name="connsiteY137" fmla="*/ 2742871 h 4782530"/>
              <a:gd name="connsiteX138" fmla="*/ 337026 w 3651063"/>
              <a:gd name="connsiteY138" fmla="*/ 2685041 h 4782530"/>
              <a:gd name="connsiteX139" fmla="*/ 349457 w 3651063"/>
              <a:gd name="connsiteY139" fmla="*/ 2627356 h 4782530"/>
              <a:gd name="connsiteX140" fmla="*/ 360653 w 3651063"/>
              <a:gd name="connsiteY140" fmla="*/ 2569833 h 4782530"/>
              <a:gd name="connsiteX141" fmla="*/ 370574 w 3651063"/>
              <a:gd name="connsiteY141" fmla="*/ 2512489 h 4782530"/>
              <a:gd name="connsiteX142" fmla="*/ 379179 w 3651063"/>
              <a:gd name="connsiteY142" fmla="*/ 2455343 h 4782530"/>
              <a:gd name="connsiteX143" fmla="*/ 386429 w 3651063"/>
              <a:gd name="connsiteY143" fmla="*/ 2398411 h 4782530"/>
              <a:gd name="connsiteX144" fmla="*/ 392285 w 3651063"/>
              <a:gd name="connsiteY144" fmla="*/ 2341711 h 4782530"/>
              <a:gd name="connsiteX145" fmla="*/ 396706 w 3651063"/>
              <a:gd name="connsiteY145" fmla="*/ 2285261 h 4782530"/>
              <a:gd name="connsiteX146" fmla="*/ 399653 w 3651063"/>
              <a:gd name="connsiteY146" fmla="*/ 2229077 h 4782530"/>
              <a:gd name="connsiteX147" fmla="*/ 401086 w 3651063"/>
              <a:gd name="connsiteY147" fmla="*/ 2173177 h 4782530"/>
              <a:gd name="connsiteX148" fmla="*/ 400964 w 3651063"/>
              <a:gd name="connsiteY148" fmla="*/ 2117580 h 4782530"/>
              <a:gd name="connsiteX149" fmla="*/ 399247 w 3651063"/>
              <a:gd name="connsiteY149" fmla="*/ 2062303 h 4782530"/>
              <a:gd name="connsiteX150" fmla="*/ 395897 w 3651063"/>
              <a:gd name="connsiteY150" fmla="*/ 2007361 h 4782530"/>
              <a:gd name="connsiteX151" fmla="*/ 390872 w 3651063"/>
              <a:gd name="connsiteY151" fmla="*/ 1952775 h 4782530"/>
              <a:gd name="connsiteX152" fmla="*/ 384133 w 3651063"/>
              <a:gd name="connsiteY152" fmla="*/ 1898562 h 4782530"/>
              <a:gd name="connsiteX153" fmla="*/ 375640 w 3651063"/>
              <a:gd name="connsiteY153" fmla="*/ 1844736 h 4782530"/>
              <a:gd name="connsiteX154" fmla="*/ 365347 w 3651063"/>
              <a:gd name="connsiteY154" fmla="*/ 1791326 h 4782530"/>
              <a:gd name="connsiteX155" fmla="*/ 354086 w 3651063"/>
              <a:gd name="connsiteY155" fmla="*/ 1732095 h 4782530"/>
              <a:gd name="connsiteX156" fmla="*/ 344929 w 3651063"/>
              <a:gd name="connsiteY156" fmla="*/ 1672850 h 4782530"/>
              <a:gd name="connsiteX157" fmla="*/ 337889 w 3651063"/>
              <a:gd name="connsiteY157" fmla="*/ 1613646 h 4782530"/>
              <a:gd name="connsiteX158" fmla="*/ 332968 w 3651063"/>
              <a:gd name="connsiteY158" fmla="*/ 1554544 h 4782530"/>
              <a:gd name="connsiteX159" fmla="*/ 330176 w 3651063"/>
              <a:gd name="connsiteY159" fmla="*/ 1495608 h 4782530"/>
              <a:gd name="connsiteX160" fmla="*/ 329511 w 3651063"/>
              <a:gd name="connsiteY160" fmla="*/ 1436899 h 4782530"/>
              <a:gd name="connsiteX161" fmla="*/ 330983 w 3651063"/>
              <a:gd name="connsiteY161" fmla="*/ 1378481 h 4782530"/>
              <a:gd name="connsiteX162" fmla="*/ 334593 w 3651063"/>
              <a:gd name="connsiteY162" fmla="*/ 1320414 h 4782530"/>
              <a:gd name="connsiteX163" fmla="*/ 340350 w 3651063"/>
              <a:gd name="connsiteY163" fmla="*/ 1262764 h 4782530"/>
              <a:gd name="connsiteX164" fmla="*/ 348254 w 3651063"/>
              <a:gd name="connsiteY164" fmla="*/ 1205589 h 4782530"/>
              <a:gd name="connsiteX165" fmla="*/ 358312 w 3651063"/>
              <a:gd name="connsiteY165" fmla="*/ 1148955 h 4782530"/>
              <a:gd name="connsiteX166" fmla="*/ 370528 w 3651063"/>
              <a:gd name="connsiteY166" fmla="*/ 1092920 h 4782530"/>
              <a:gd name="connsiteX167" fmla="*/ 384908 w 3651063"/>
              <a:gd name="connsiteY167" fmla="*/ 1037551 h 4782530"/>
              <a:gd name="connsiteX168" fmla="*/ 401454 w 3651063"/>
              <a:gd name="connsiteY168" fmla="*/ 982908 h 4782530"/>
              <a:gd name="connsiteX169" fmla="*/ 420173 w 3651063"/>
              <a:gd name="connsiteY169" fmla="*/ 929054 h 4782530"/>
              <a:gd name="connsiteX170" fmla="*/ 441069 w 3651063"/>
              <a:gd name="connsiteY170" fmla="*/ 876052 h 4782530"/>
              <a:gd name="connsiteX171" fmla="*/ 464146 w 3651063"/>
              <a:gd name="connsiteY171" fmla="*/ 823964 h 4782530"/>
              <a:gd name="connsiteX172" fmla="*/ 489410 w 3651063"/>
              <a:gd name="connsiteY172" fmla="*/ 772850 h 4782530"/>
              <a:gd name="connsiteX173" fmla="*/ 516865 w 3651063"/>
              <a:gd name="connsiteY173" fmla="*/ 722775 h 4782530"/>
              <a:gd name="connsiteX174" fmla="*/ 546516 w 3651063"/>
              <a:gd name="connsiteY174" fmla="*/ 673800 h 4782530"/>
              <a:gd name="connsiteX175" fmla="*/ 578367 w 3651063"/>
              <a:gd name="connsiteY175" fmla="*/ 625989 h 4782530"/>
              <a:gd name="connsiteX176" fmla="*/ 612421 w 3651063"/>
              <a:gd name="connsiteY176" fmla="*/ 579403 h 4782530"/>
              <a:gd name="connsiteX177" fmla="*/ 648687 w 3651063"/>
              <a:gd name="connsiteY177" fmla="*/ 534105 h 4782530"/>
              <a:gd name="connsiteX178" fmla="*/ 687166 w 3651063"/>
              <a:gd name="connsiteY178" fmla="*/ 490156 h 4782530"/>
              <a:gd name="connsiteX179" fmla="*/ 727864 w 3651063"/>
              <a:gd name="connsiteY179" fmla="*/ 447619 h 4782530"/>
              <a:gd name="connsiteX180" fmla="*/ 767080 w 3651063"/>
              <a:gd name="connsiteY180" fmla="*/ 409781 h 4782530"/>
              <a:gd name="connsiteX181" fmla="*/ 807340 w 3651063"/>
              <a:gd name="connsiteY181" fmla="*/ 373624 h 4782530"/>
              <a:gd name="connsiteX182" fmla="*/ 848604 w 3651063"/>
              <a:gd name="connsiteY182" fmla="*/ 339148 h 4782530"/>
              <a:gd name="connsiteX183" fmla="*/ 890827 w 3651063"/>
              <a:gd name="connsiteY183" fmla="*/ 306352 h 4782530"/>
              <a:gd name="connsiteX184" fmla="*/ 933970 w 3651063"/>
              <a:gd name="connsiteY184" fmla="*/ 275232 h 4782530"/>
              <a:gd name="connsiteX185" fmla="*/ 977991 w 3651063"/>
              <a:gd name="connsiteY185" fmla="*/ 245787 h 4782530"/>
              <a:gd name="connsiteX186" fmla="*/ 1022847 w 3651063"/>
              <a:gd name="connsiteY186" fmla="*/ 218016 h 4782530"/>
              <a:gd name="connsiteX187" fmla="*/ 1068497 w 3651063"/>
              <a:gd name="connsiteY187" fmla="*/ 191918 h 4782530"/>
              <a:gd name="connsiteX188" fmla="*/ 1114900 w 3651063"/>
              <a:gd name="connsiteY188" fmla="*/ 167490 h 4782530"/>
              <a:gd name="connsiteX189" fmla="*/ 1162013 w 3651063"/>
              <a:gd name="connsiteY189" fmla="*/ 144731 h 4782530"/>
              <a:gd name="connsiteX190" fmla="*/ 1209797 w 3651063"/>
              <a:gd name="connsiteY190" fmla="*/ 123640 h 4782530"/>
              <a:gd name="connsiteX191" fmla="*/ 1258207 w 3651063"/>
              <a:gd name="connsiteY191" fmla="*/ 104214 h 4782530"/>
              <a:gd name="connsiteX192" fmla="*/ 1307203 w 3651063"/>
              <a:gd name="connsiteY192" fmla="*/ 86453 h 4782530"/>
              <a:gd name="connsiteX193" fmla="*/ 1356744 w 3651063"/>
              <a:gd name="connsiteY193" fmla="*/ 70354 h 4782530"/>
              <a:gd name="connsiteX194" fmla="*/ 1406786 w 3651063"/>
              <a:gd name="connsiteY194" fmla="*/ 55915 h 4782530"/>
              <a:gd name="connsiteX195" fmla="*/ 1457288 w 3651063"/>
              <a:gd name="connsiteY195" fmla="*/ 43136 h 4782530"/>
              <a:gd name="connsiteX196" fmla="*/ 1508211 w 3651063"/>
              <a:gd name="connsiteY196" fmla="*/ 32015 h 4782530"/>
              <a:gd name="connsiteX197" fmla="*/ 1559510 w 3651063"/>
              <a:gd name="connsiteY197" fmla="*/ 22549 h 4782530"/>
              <a:gd name="connsiteX198" fmla="*/ 1611145 w 3651063"/>
              <a:gd name="connsiteY198" fmla="*/ 14738 h 4782530"/>
              <a:gd name="connsiteX199" fmla="*/ 1663075 w 3651063"/>
              <a:gd name="connsiteY199" fmla="*/ 8578 h 4782530"/>
              <a:gd name="connsiteX200" fmla="*/ 1715257 w 3651063"/>
              <a:gd name="connsiteY200" fmla="*/ 4070 h 4782530"/>
              <a:gd name="connsiteX201" fmla="*/ 1767648 w 3651063"/>
              <a:gd name="connsiteY201" fmla="*/ 1212 h 478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3651063" h="4782530">
                <a:moveTo>
                  <a:pt x="1820210" y="0"/>
                </a:moveTo>
                <a:lnTo>
                  <a:pt x="1872898" y="435"/>
                </a:lnTo>
                <a:lnTo>
                  <a:pt x="1925672" y="2514"/>
                </a:lnTo>
                <a:lnTo>
                  <a:pt x="1978490" y="6238"/>
                </a:lnTo>
                <a:lnTo>
                  <a:pt x="2031311" y="11600"/>
                </a:lnTo>
                <a:lnTo>
                  <a:pt x="2084091" y="18602"/>
                </a:lnTo>
                <a:lnTo>
                  <a:pt x="2136791" y="27243"/>
                </a:lnTo>
                <a:lnTo>
                  <a:pt x="2189368" y="37520"/>
                </a:lnTo>
                <a:lnTo>
                  <a:pt x="2241781" y="49432"/>
                </a:lnTo>
                <a:lnTo>
                  <a:pt x="2293987" y="62975"/>
                </a:lnTo>
                <a:lnTo>
                  <a:pt x="2345945" y="78151"/>
                </a:lnTo>
                <a:lnTo>
                  <a:pt x="2397615" y="94956"/>
                </a:lnTo>
                <a:lnTo>
                  <a:pt x="2448952" y="113389"/>
                </a:lnTo>
                <a:lnTo>
                  <a:pt x="2499918" y="133448"/>
                </a:lnTo>
                <a:lnTo>
                  <a:pt x="2550469" y="155132"/>
                </a:lnTo>
                <a:lnTo>
                  <a:pt x="2600563" y="178440"/>
                </a:lnTo>
                <a:lnTo>
                  <a:pt x="2650160" y="203369"/>
                </a:lnTo>
                <a:lnTo>
                  <a:pt x="2699217" y="229916"/>
                </a:lnTo>
                <a:lnTo>
                  <a:pt x="2747693" y="258083"/>
                </a:lnTo>
                <a:lnTo>
                  <a:pt x="2795546" y="287866"/>
                </a:lnTo>
                <a:lnTo>
                  <a:pt x="2842734" y="319264"/>
                </a:lnTo>
                <a:lnTo>
                  <a:pt x="2889216" y="352275"/>
                </a:lnTo>
                <a:lnTo>
                  <a:pt x="2934951" y="386898"/>
                </a:lnTo>
                <a:lnTo>
                  <a:pt x="2979896" y="423130"/>
                </a:lnTo>
                <a:lnTo>
                  <a:pt x="3024008" y="460972"/>
                </a:lnTo>
                <a:lnTo>
                  <a:pt x="3067249" y="500419"/>
                </a:lnTo>
                <a:lnTo>
                  <a:pt x="3109574" y="541472"/>
                </a:lnTo>
                <a:lnTo>
                  <a:pt x="3150628" y="583797"/>
                </a:lnTo>
                <a:lnTo>
                  <a:pt x="3190075" y="627038"/>
                </a:lnTo>
                <a:lnTo>
                  <a:pt x="3227916" y="671151"/>
                </a:lnTo>
                <a:lnTo>
                  <a:pt x="3263845" y="715720"/>
                </a:lnTo>
                <a:lnTo>
                  <a:pt x="3298772" y="761830"/>
                </a:lnTo>
                <a:lnTo>
                  <a:pt x="3331784" y="808313"/>
                </a:lnTo>
                <a:lnTo>
                  <a:pt x="3363182" y="855503"/>
                </a:lnTo>
                <a:lnTo>
                  <a:pt x="3392965" y="903355"/>
                </a:lnTo>
                <a:lnTo>
                  <a:pt x="3421133" y="951832"/>
                </a:lnTo>
                <a:lnTo>
                  <a:pt x="3447681" y="1000890"/>
                </a:lnTo>
                <a:lnTo>
                  <a:pt x="3472610" y="1050487"/>
                </a:lnTo>
                <a:lnTo>
                  <a:pt x="3495919" y="1100582"/>
                </a:lnTo>
                <a:lnTo>
                  <a:pt x="3517603" y="1151134"/>
                </a:lnTo>
                <a:lnTo>
                  <a:pt x="3537663" y="1202100"/>
                </a:lnTo>
                <a:lnTo>
                  <a:pt x="3556097" y="1253438"/>
                </a:lnTo>
                <a:lnTo>
                  <a:pt x="3572903" y="1305109"/>
                </a:lnTo>
                <a:lnTo>
                  <a:pt x="3588080" y="1357068"/>
                </a:lnTo>
                <a:lnTo>
                  <a:pt x="3601624" y="1409275"/>
                </a:lnTo>
                <a:lnTo>
                  <a:pt x="3613536" y="1461689"/>
                </a:lnTo>
                <a:lnTo>
                  <a:pt x="3623814" y="1514267"/>
                </a:lnTo>
                <a:lnTo>
                  <a:pt x="3632456" y="1566967"/>
                </a:lnTo>
                <a:lnTo>
                  <a:pt x="3639459" y="1619748"/>
                </a:lnTo>
                <a:lnTo>
                  <a:pt x="3644823" y="1672571"/>
                </a:lnTo>
                <a:lnTo>
                  <a:pt x="3648547" y="1725389"/>
                </a:lnTo>
                <a:lnTo>
                  <a:pt x="3650627" y="1778164"/>
                </a:lnTo>
                <a:lnTo>
                  <a:pt x="3651063" y="1830854"/>
                </a:lnTo>
                <a:lnTo>
                  <a:pt x="3649853" y="1883417"/>
                </a:lnTo>
                <a:lnTo>
                  <a:pt x="3646995" y="1935809"/>
                </a:lnTo>
                <a:lnTo>
                  <a:pt x="3642489" y="1987992"/>
                </a:lnTo>
                <a:lnTo>
                  <a:pt x="3636329" y="2039922"/>
                </a:lnTo>
                <a:lnTo>
                  <a:pt x="3628519" y="2091558"/>
                </a:lnTo>
                <a:lnTo>
                  <a:pt x="3619054" y="2142859"/>
                </a:lnTo>
                <a:lnTo>
                  <a:pt x="3607933" y="2193781"/>
                </a:lnTo>
                <a:lnTo>
                  <a:pt x="3595156" y="2244285"/>
                </a:lnTo>
                <a:lnTo>
                  <a:pt x="3580718" y="2294328"/>
                </a:lnTo>
                <a:lnTo>
                  <a:pt x="3564619" y="2343869"/>
                </a:lnTo>
                <a:lnTo>
                  <a:pt x="3546858" y="2392866"/>
                </a:lnTo>
                <a:lnTo>
                  <a:pt x="3527434" y="2441277"/>
                </a:lnTo>
                <a:lnTo>
                  <a:pt x="3506343" y="2489061"/>
                </a:lnTo>
                <a:lnTo>
                  <a:pt x="3483585" y="2536175"/>
                </a:lnTo>
                <a:lnTo>
                  <a:pt x="3459157" y="2582578"/>
                </a:lnTo>
                <a:lnTo>
                  <a:pt x="3433060" y="2628229"/>
                </a:lnTo>
                <a:lnTo>
                  <a:pt x="3405290" y="2673086"/>
                </a:lnTo>
                <a:lnTo>
                  <a:pt x="3375846" y="2717107"/>
                </a:lnTo>
                <a:lnTo>
                  <a:pt x="3344726" y="2760250"/>
                </a:lnTo>
                <a:lnTo>
                  <a:pt x="3311929" y="2802474"/>
                </a:lnTo>
                <a:lnTo>
                  <a:pt x="3277453" y="2843737"/>
                </a:lnTo>
                <a:lnTo>
                  <a:pt x="3241297" y="2883998"/>
                </a:lnTo>
                <a:lnTo>
                  <a:pt x="3203458" y="2923214"/>
                </a:lnTo>
                <a:lnTo>
                  <a:pt x="1628372" y="4498299"/>
                </a:lnTo>
                <a:lnTo>
                  <a:pt x="1587116" y="4537257"/>
                </a:lnTo>
                <a:lnTo>
                  <a:pt x="1544211" y="4573345"/>
                </a:lnTo>
                <a:lnTo>
                  <a:pt x="1499787" y="4606566"/>
                </a:lnTo>
                <a:lnTo>
                  <a:pt x="1453970" y="4636917"/>
                </a:lnTo>
                <a:lnTo>
                  <a:pt x="1406889" y="4664399"/>
                </a:lnTo>
                <a:lnTo>
                  <a:pt x="1358671" y="4689011"/>
                </a:lnTo>
                <a:lnTo>
                  <a:pt x="1309443" y="4710752"/>
                </a:lnTo>
                <a:lnTo>
                  <a:pt x="1259332" y="4729622"/>
                </a:lnTo>
                <a:lnTo>
                  <a:pt x="1208467" y="4745621"/>
                </a:lnTo>
                <a:lnTo>
                  <a:pt x="1156976" y="4758749"/>
                </a:lnTo>
                <a:lnTo>
                  <a:pt x="1104984" y="4769004"/>
                </a:lnTo>
                <a:lnTo>
                  <a:pt x="1052621" y="4776386"/>
                </a:lnTo>
                <a:lnTo>
                  <a:pt x="1000013" y="4780895"/>
                </a:lnTo>
                <a:lnTo>
                  <a:pt x="947289" y="4782530"/>
                </a:lnTo>
                <a:lnTo>
                  <a:pt x="894575" y="4781291"/>
                </a:lnTo>
                <a:lnTo>
                  <a:pt x="842000" y="4777177"/>
                </a:lnTo>
                <a:lnTo>
                  <a:pt x="789691" y="4770188"/>
                </a:lnTo>
                <a:lnTo>
                  <a:pt x="737775" y="4760323"/>
                </a:lnTo>
                <a:lnTo>
                  <a:pt x="686380" y="4747582"/>
                </a:lnTo>
                <a:lnTo>
                  <a:pt x="635634" y="4731964"/>
                </a:lnTo>
                <a:lnTo>
                  <a:pt x="585663" y="4713470"/>
                </a:lnTo>
                <a:lnTo>
                  <a:pt x="536597" y="4692096"/>
                </a:lnTo>
                <a:lnTo>
                  <a:pt x="488561" y="4667846"/>
                </a:lnTo>
                <a:lnTo>
                  <a:pt x="441685" y="4640717"/>
                </a:lnTo>
                <a:lnTo>
                  <a:pt x="396095" y="4610709"/>
                </a:lnTo>
                <a:lnTo>
                  <a:pt x="351918" y="4577821"/>
                </a:lnTo>
                <a:lnTo>
                  <a:pt x="309283" y="4542053"/>
                </a:lnTo>
                <a:lnTo>
                  <a:pt x="268317" y="4503404"/>
                </a:lnTo>
                <a:lnTo>
                  <a:pt x="228452" y="4461081"/>
                </a:lnTo>
                <a:lnTo>
                  <a:pt x="191930" y="4417275"/>
                </a:lnTo>
                <a:lnTo>
                  <a:pt x="158713" y="4372081"/>
                </a:lnTo>
                <a:lnTo>
                  <a:pt x="128763" y="4325595"/>
                </a:lnTo>
                <a:lnTo>
                  <a:pt x="102043" y="4277916"/>
                </a:lnTo>
                <a:lnTo>
                  <a:pt x="78514" y="4229137"/>
                </a:lnTo>
                <a:lnTo>
                  <a:pt x="58139" y="4179358"/>
                </a:lnTo>
                <a:lnTo>
                  <a:pt x="40880" y="4128672"/>
                </a:lnTo>
                <a:lnTo>
                  <a:pt x="26699" y="4077177"/>
                </a:lnTo>
                <a:lnTo>
                  <a:pt x="15558" y="4024970"/>
                </a:lnTo>
                <a:lnTo>
                  <a:pt x="7419" y="3972146"/>
                </a:lnTo>
                <a:lnTo>
                  <a:pt x="2246" y="3918802"/>
                </a:lnTo>
                <a:lnTo>
                  <a:pt x="0" y="3865035"/>
                </a:lnTo>
                <a:lnTo>
                  <a:pt x="642" y="3810941"/>
                </a:lnTo>
                <a:lnTo>
                  <a:pt x="4136" y="3756614"/>
                </a:lnTo>
                <a:lnTo>
                  <a:pt x="10443" y="3702154"/>
                </a:lnTo>
                <a:lnTo>
                  <a:pt x="19525" y="3647656"/>
                </a:lnTo>
                <a:lnTo>
                  <a:pt x="31346" y="3593216"/>
                </a:lnTo>
                <a:lnTo>
                  <a:pt x="45866" y="3538931"/>
                </a:lnTo>
                <a:lnTo>
                  <a:pt x="63049" y="3484895"/>
                </a:lnTo>
                <a:lnTo>
                  <a:pt x="82856" y="3431209"/>
                </a:lnTo>
                <a:lnTo>
                  <a:pt x="105249" y="3377965"/>
                </a:lnTo>
                <a:lnTo>
                  <a:pt x="130192" y="3325262"/>
                </a:lnTo>
                <a:lnTo>
                  <a:pt x="153574" y="3266951"/>
                </a:lnTo>
                <a:lnTo>
                  <a:pt x="176160" y="3208609"/>
                </a:lnTo>
                <a:lnTo>
                  <a:pt x="197909" y="3150253"/>
                </a:lnTo>
                <a:lnTo>
                  <a:pt x="218784" y="3091901"/>
                </a:lnTo>
                <a:lnTo>
                  <a:pt x="238742" y="3033573"/>
                </a:lnTo>
                <a:lnTo>
                  <a:pt x="257745" y="2975284"/>
                </a:lnTo>
                <a:lnTo>
                  <a:pt x="275752" y="2917051"/>
                </a:lnTo>
                <a:lnTo>
                  <a:pt x="292723" y="2858893"/>
                </a:lnTo>
                <a:lnTo>
                  <a:pt x="308620" y="2800827"/>
                </a:lnTo>
                <a:lnTo>
                  <a:pt x="323402" y="2742871"/>
                </a:lnTo>
                <a:lnTo>
                  <a:pt x="337026" y="2685041"/>
                </a:lnTo>
                <a:lnTo>
                  <a:pt x="349457" y="2627356"/>
                </a:lnTo>
                <a:lnTo>
                  <a:pt x="360653" y="2569833"/>
                </a:lnTo>
                <a:lnTo>
                  <a:pt x="370574" y="2512489"/>
                </a:lnTo>
                <a:lnTo>
                  <a:pt x="379179" y="2455343"/>
                </a:lnTo>
                <a:lnTo>
                  <a:pt x="386429" y="2398411"/>
                </a:lnTo>
                <a:lnTo>
                  <a:pt x="392285" y="2341711"/>
                </a:lnTo>
                <a:lnTo>
                  <a:pt x="396706" y="2285261"/>
                </a:lnTo>
                <a:lnTo>
                  <a:pt x="399653" y="2229077"/>
                </a:lnTo>
                <a:lnTo>
                  <a:pt x="401086" y="2173177"/>
                </a:lnTo>
                <a:lnTo>
                  <a:pt x="400964" y="2117580"/>
                </a:lnTo>
                <a:lnTo>
                  <a:pt x="399247" y="2062303"/>
                </a:lnTo>
                <a:lnTo>
                  <a:pt x="395897" y="2007361"/>
                </a:lnTo>
                <a:lnTo>
                  <a:pt x="390872" y="1952775"/>
                </a:lnTo>
                <a:lnTo>
                  <a:pt x="384133" y="1898562"/>
                </a:lnTo>
                <a:lnTo>
                  <a:pt x="375640" y="1844736"/>
                </a:lnTo>
                <a:lnTo>
                  <a:pt x="365347" y="1791326"/>
                </a:lnTo>
                <a:lnTo>
                  <a:pt x="354086" y="1732095"/>
                </a:lnTo>
                <a:lnTo>
                  <a:pt x="344929" y="1672850"/>
                </a:lnTo>
                <a:lnTo>
                  <a:pt x="337889" y="1613646"/>
                </a:lnTo>
                <a:lnTo>
                  <a:pt x="332968" y="1554544"/>
                </a:lnTo>
                <a:lnTo>
                  <a:pt x="330176" y="1495608"/>
                </a:lnTo>
                <a:lnTo>
                  <a:pt x="329511" y="1436899"/>
                </a:lnTo>
                <a:lnTo>
                  <a:pt x="330983" y="1378481"/>
                </a:lnTo>
                <a:lnTo>
                  <a:pt x="334593" y="1320414"/>
                </a:lnTo>
                <a:lnTo>
                  <a:pt x="340350" y="1262764"/>
                </a:lnTo>
                <a:lnTo>
                  <a:pt x="348254" y="1205589"/>
                </a:lnTo>
                <a:lnTo>
                  <a:pt x="358312" y="1148955"/>
                </a:lnTo>
                <a:lnTo>
                  <a:pt x="370528" y="1092920"/>
                </a:lnTo>
                <a:lnTo>
                  <a:pt x="384908" y="1037551"/>
                </a:lnTo>
                <a:lnTo>
                  <a:pt x="401454" y="982908"/>
                </a:lnTo>
                <a:lnTo>
                  <a:pt x="420173" y="929054"/>
                </a:lnTo>
                <a:lnTo>
                  <a:pt x="441069" y="876052"/>
                </a:lnTo>
                <a:lnTo>
                  <a:pt x="464146" y="823964"/>
                </a:lnTo>
                <a:lnTo>
                  <a:pt x="489410" y="772850"/>
                </a:lnTo>
                <a:lnTo>
                  <a:pt x="516865" y="722775"/>
                </a:lnTo>
                <a:lnTo>
                  <a:pt x="546516" y="673800"/>
                </a:lnTo>
                <a:lnTo>
                  <a:pt x="578367" y="625989"/>
                </a:lnTo>
                <a:lnTo>
                  <a:pt x="612421" y="579403"/>
                </a:lnTo>
                <a:lnTo>
                  <a:pt x="648687" y="534105"/>
                </a:lnTo>
                <a:lnTo>
                  <a:pt x="687166" y="490156"/>
                </a:lnTo>
                <a:lnTo>
                  <a:pt x="727864" y="447619"/>
                </a:lnTo>
                <a:lnTo>
                  <a:pt x="767080" y="409781"/>
                </a:lnTo>
                <a:lnTo>
                  <a:pt x="807340" y="373624"/>
                </a:lnTo>
                <a:lnTo>
                  <a:pt x="848604" y="339148"/>
                </a:lnTo>
                <a:lnTo>
                  <a:pt x="890827" y="306352"/>
                </a:lnTo>
                <a:lnTo>
                  <a:pt x="933970" y="275232"/>
                </a:lnTo>
                <a:lnTo>
                  <a:pt x="977991" y="245787"/>
                </a:lnTo>
                <a:lnTo>
                  <a:pt x="1022847" y="218016"/>
                </a:lnTo>
                <a:lnTo>
                  <a:pt x="1068497" y="191918"/>
                </a:lnTo>
                <a:lnTo>
                  <a:pt x="1114900" y="167490"/>
                </a:lnTo>
                <a:lnTo>
                  <a:pt x="1162013" y="144731"/>
                </a:lnTo>
                <a:lnTo>
                  <a:pt x="1209797" y="123640"/>
                </a:lnTo>
                <a:lnTo>
                  <a:pt x="1258207" y="104214"/>
                </a:lnTo>
                <a:lnTo>
                  <a:pt x="1307203" y="86453"/>
                </a:lnTo>
                <a:lnTo>
                  <a:pt x="1356744" y="70354"/>
                </a:lnTo>
                <a:lnTo>
                  <a:pt x="1406786" y="55915"/>
                </a:lnTo>
                <a:lnTo>
                  <a:pt x="1457288" y="43136"/>
                </a:lnTo>
                <a:lnTo>
                  <a:pt x="1508211" y="32015"/>
                </a:lnTo>
                <a:lnTo>
                  <a:pt x="1559510" y="22549"/>
                </a:lnTo>
                <a:lnTo>
                  <a:pt x="1611145" y="14738"/>
                </a:lnTo>
                <a:lnTo>
                  <a:pt x="1663075" y="8578"/>
                </a:lnTo>
                <a:lnTo>
                  <a:pt x="1715257" y="4070"/>
                </a:lnTo>
                <a:lnTo>
                  <a:pt x="1767648" y="1212"/>
                </a:lnTo>
                <a:close/>
              </a:path>
            </a:pathLst>
          </a:custGeom>
          <a:solidFill>
            <a:srgbClr val="D3F472"/>
          </a:solidFill>
        </p:spPr>
        <p:txBody>
          <a:bodyPr wrap="square">
            <a:noAutofit/>
          </a:bodyPr>
          <a:lstStyle>
            <a:lvl1pPr marL="0" indent="0">
              <a:buNone/>
              <a:defRPr/>
            </a:lvl1pPr>
          </a:lstStyle>
          <a:p>
            <a:r>
              <a:rPr lang="en-GB"/>
              <a:t> </a:t>
            </a:r>
          </a:p>
        </p:txBody>
      </p:sp>
      <p:sp>
        <p:nvSpPr>
          <p:cNvPr id="11" name="Rectangle 10">
            <a:extLst>
              <a:ext uri="{FF2B5EF4-FFF2-40B4-BE49-F238E27FC236}">
                <a16:creationId xmlns:a16="http://schemas.microsoft.com/office/drawing/2014/main" id="{BBD3113D-1298-6530-CB73-13C6C63FC723}"/>
              </a:ext>
            </a:extLst>
          </p:cNvPr>
          <p:cNvSpPr/>
          <p:nvPr userDrawn="1"/>
        </p:nvSpPr>
        <p:spPr>
          <a:xfrm>
            <a:off x="1" y="-4948"/>
            <a:ext cx="6096000" cy="6370823"/>
          </a:xfrm>
          <a:prstGeom prst="rect">
            <a:avLst/>
          </a:prstGeom>
          <a:solidFill>
            <a:srgbClr val="E3D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02DCEC1E-0CB4-6F44-6BFB-B5DE6E424152}"/>
              </a:ext>
            </a:extLst>
          </p:cNvPr>
          <p:cNvSpPr>
            <a:spLocks noGrp="1"/>
          </p:cNvSpPr>
          <p:nvPr>
            <p:ph sz="half" idx="2" hasCustomPrompt="1"/>
          </p:nvPr>
        </p:nvSpPr>
        <p:spPr>
          <a:xfrm>
            <a:off x="6792914" y="1674000"/>
            <a:ext cx="4951410" cy="4240212"/>
          </a:xfrm>
        </p:spPr>
        <p:txBody>
          <a:bodyPr/>
          <a:lstStyle>
            <a:lvl1pPr marL="0" indent="0">
              <a:buNone/>
              <a:defRPr>
                <a:solidFill>
                  <a:schemeClr val="tx1"/>
                </a:solidFill>
              </a:defRPr>
            </a:lvl1pPr>
            <a:lvl2pPr marL="0" indent="0">
              <a:buNone/>
              <a:defRPr>
                <a:solidFill>
                  <a:schemeClr val="tx1"/>
                </a:solidFill>
              </a:defRPr>
            </a:lvl2pPr>
            <a:lvl3pPr marL="0" indent="0">
              <a:buNone/>
              <a:defRPr>
                <a:solidFill>
                  <a:schemeClr val="tx1"/>
                </a:solidFill>
              </a:defRPr>
            </a:lvl3pPr>
            <a:lvl4pPr marL="0" indent="0">
              <a:buNone/>
              <a:defRPr>
                <a:solidFill>
                  <a:schemeClr val="tx1"/>
                </a:solidFill>
              </a:defRPr>
            </a:lvl4pPr>
            <a:lvl5pPr marL="0" indent="0">
              <a:buNone/>
              <a:defRPr>
                <a:solidFill>
                  <a:schemeClr val="tx1"/>
                </a:solidFill>
              </a:defRPr>
            </a:lvl5pPr>
          </a:lstStyle>
          <a:p>
            <a:pPr lvl="0"/>
            <a:r>
              <a:rPr lang="en-GB"/>
              <a:t>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49393C07-DE3C-CC4E-9C86-4A3ECD1931B6}"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20" name="Content Placeholder 2">
            <a:extLst>
              <a:ext uri="{FF2B5EF4-FFF2-40B4-BE49-F238E27FC236}">
                <a16:creationId xmlns:a16="http://schemas.microsoft.com/office/drawing/2014/main" id="{60854C20-9B65-7701-3D0D-21F7C86E1D05}"/>
              </a:ext>
            </a:extLst>
          </p:cNvPr>
          <p:cNvSpPr>
            <a:spLocks noGrp="1"/>
          </p:cNvSpPr>
          <p:nvPr>
            <p:ph sz="half" idx="1"/>
          </p:nvPr>
        </p:nvSpPr>
        <p:spPr>
          <a:xfrm>
            <a:off x="446406" y="1709739"/>
            <a:ext cx="4920931" cy="4240212"/>
          </a:xfrm>
        </p:spPr>
        <p:txBody>
          <a:bodyPr/>
          <a:lstStyle>
            <a:lvl1pPr marL="0" indent="0">
              <a:lnSpc>
                <a:spcPct val="105000"/>
              </a:lnSpc>
              <a:buNone/>
              <a:defRPr sz="1800" b="0" spc="0">
                <a:solidFill>
                  <a:schemeClr val="tx1"/>
                </a:solidFill>
              </a:defRPr>
            </a:lvl1pPr>
            <a:lvl2pPr>
              <a:lnSpc>
                <a:spcPct val="105000"/>
              </a:lnSpc>
              <a:defRPr sz="1600" spc="0">
                <a:solidFill>
                  <a:schemeClr val="tx1"/>
                </a:solidFill>
              </a:defRPr>
            </a:lvl2pPr>
            <a:lvl3pPr>
              <a:lnSpc>
                <a:spcPct val="105000"/>
              </a:lnSpc>
              <a:defRPr sz="1600" spc="0">
                <a:solidFill>
                  <a:schemeClr val="tx1"/>
                </a:solidFill>
              </a:defRPr>
            </a:lvl3pPr>
            <a:lvl4pPr>
              <a:lnSpc>
                <a:spcPct val="105000"/>
              </a:lnSpc>
              <a:defRPr sz="1600" spc="0">
                <a:solidFill>
                  <a:schemeClr val="tx1"/>
                </a:solidFill>
              </a:defRPr>
            </a:lvl4pPr>
            <a:lvl5pPr>
              <a:lnSpc>
                <a:spcPct val="105000"/>
              </a:lnSpc>
              <a:defRPr sz="16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0EDB5C3E-6FB0-3030-54B7-90B0A356F345}"/>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612234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slide without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D3113D-1298-6530-CB73-13C6C63FC723}"/>
              </a:ext>
            </a:extLst>
          </p:cNvPr>
          <p:cNvSpPr/>
          <p:nvPr userDrawn="1"/>
        </p:nvSpPr>
        <p:spPr>
          <a:xfrm>
            <a:off x="0" y="0"/>
            <a:ext cx="6096000" cy="63708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angle 11">
            <a:extLst>
              <a:ext uri="{FF2B5EF4-FFF2-40B4-BE49-F238E27FC236}">
                <a16:creationId xmlns:a16="http://schemas.microsoft.com/office/drawing/2014/main" id="{9BC5832B-5C46-3D38-6504-E5BD20A89502}"/>
              </a:ext>
            </a:extLst>
          </p:cNvPr>
          <p:cNvSpPr/>
          <p:nvPr userDrawn="1"/>
        </p:nvSpPr>
        <p:spPr>
          <a:xfrm>
            <a:off x="6095999" y="-4948"/>
            <a:ext cx="6094732" cy="63708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02DCEC1E-0CB4-6F44-6BFB-B5DE6E424152}"/>
              </a:ext>
            </a:extLst>
          </p:cNvPr>
          <p:cNvSpPr>
            <a:spLocks noGrp="1"/>
          </p:cNvSpPr>
          <p:nvPr>
            <p:ph sz="half" idx="2" hasCustomPrompt="1"/>
          </p:nvPr>
        </p:nvSpPr>
        <p:spPr>
          <a:xfrm>
            <a:off x="453613" y="1674000"/>
            <a:ext cx="4951410" cy="4240212"/>
          </a:xfrm>
        </p:spPr>
        <p:txBody>
          <a:bodyPr/>
          <a:lstStyle>
            <a:lvl1pPr marL="0" indent="0">
              <a:buNone/>
              <a:defRPr>
                <a:solidFill>
                  <a:schemeClr val="tx1"/>
                </a:solidFill>
              </a:defRPr>
            </a:lvl1pPr>
            <a:lvl2pPr marL="0" indent="0">
              <a:lnSpc>
                <a:spcPct val="105000"/>
              </a:lnSpc>
              <a:buNone/>
              <a:defRPr sz="1800" spc="0">
                <a:solidFill>
                  <a:schemeClr val="tx1"/>
                </a:solidFill>
              </a:defRPr>
            </a:lvl2pPr>
            <a:lvl3pPr marL="271463" indent="-271463">
              <a:lnSpc>
                <a:spcPct val="105000"/>
              </a:lnSpc>
              <a:buFont typeface="Arial" panose="020B0604020202020204" pitchFamily="34" charset="0"/>
              <a:buChar char="•"/>
              <a:tabLst/>
              <a:defRPr sz="1600" spc="0">
                <a:solidFill>
                  <a:schemeClr val="tx1"/>
                </a:solidFill>
              </a:defRPr>
            </a:lvl3pPr>
            <a:lvl4pPr marL="285750" indent="-285750">
              <a:lnSpc>
                <a:spcPct val="105000"/>
              </a:lnSpc>
              <a:buFont typeface="Arial" panose="020B0604020202020204" pitchFamily="34" charset="0"/>
              <a:buChar char="•"/>
              <a:defRPr sz="1600" spc="0">
                <a:solidFill>
                  <a:schemeClr val="tx1"/>
                </a:solidFill>
              </a:defRPr>
            </a:lvl4pPr>
            <a:lvl5pPr marL="285750" indent="-285750">
              <a:lnSpc>
                <a:spcPct val="105000"/>
              </a:lnSpc>
              <a:buFont typeface="Arial" panose="020B0604020202020204" pitchFamily="34" charset="0"/>
              <a:buChar char="•"/>
              <a:defRPr sz="1600" spc="0">
                <a:solidFill>
                  <a:schemeClr val="tx1"/>
                </a:solidFill>
              </a:defRPr>
            </a:lvl5pPr>
          </a:lstStyle>
          <a:p>
            <a:pPr lvl="0"/>
            <a:r>
              <a:rPr lang="en-GB"/>
              <a:t>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ABFCEAF7-56F7-E848-BF12-FCF0A33D9F13}"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4" name="Text Placeholder 9">
            <a:extLst>
              <a:ext uri="{FF2B5EF4-FFF2-40B4-BE49-F238E27FC236}">
                <a16:creationId xmlns:a16="http://schemas.microsoft.com/office/drawing/2014/main" id="{7F6DB6DB-23AB-AB9C-66AF-0303587A6C93}"/>
              </a:ext>
            </a:extLst>
          </p:cNvPr>
          <p:cNvSpPr>
            <a:spLocks noGrp="1"/>
          </p:cNvSpPr>
          <p:nvPr>
            <p:ph type="body" sz="quarter" idx="20" hasCustomPrompt="1"/>
          </p:nvPr>
        </p:nvSpPr>
        <p:spPr>
          <a:xfrm>
            <a:off x="6822549" y="4077195"/>
            <a:ext cx="1453501" cy="615553"/>
          </a:xfrm>
        </p:spPr>
        <p:txBody>
          <a:bodyPr wrap="square" anchor="ctr">
            <a:spAutoFit/>
          </a:bodyPr>
          <a:lstStyle>
            <a:lvl1pPr marL="0" indent="0" algn="l">
              <a:buNone/>
              <a:defRPr lang="en-US" sz="4000" b="1" kern="1200" spc="0" baseline="0" dirty="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5" name="Text Placeholder 9">
            <a:extLst>
              <a:ext uri="{FF2B5EF4-FFF2-40B4-BE49-F238E27FC236}">
                <a16:creationId xmlns:a16="http://schemas.microsoft.com/office/drawing/2014/main" id="{46E5C0E0-AD4E-A32A-4855-3C71A14CAF86}"/>
              </a:ext>
            </a:extLst>
          </p:cNvPr>
          <p:cNvSpPr>
            <a:spLocks noGrp="1"/>
          </p:cNvSpPr>
          <p:nvPr>
            <p:ph type="body" sz="quarter" idx="21"/>
          </p:nvPr>
        </p:nvSpPr>
        <p:spPr>
          <a:xfrm>
            <a:off x="6817457" y="4725144"/>
            <a:ext cx="1455742" cy="914400"/>
          </a:xfrm>
        </p:spPr>
        <p:txBody>
          <a:bodyPr/>
          <a:lstStyle>
            <a:lvl1pPr marL="0" indent="0" algn="l">
              <a:buNone/>
              <a:defRPr sz="1200" b="0" spc="0">
                <a:solidFill>
                  <a:schemeClr val="tx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6" name="Text Placeholder 9">
            <a:extLst>
              <a:ext uri="{FF2B5EF4-FFF2-40B4-BE49-F238E27FC236}">
                <a16:creationId xmlns:a16="http://schemas.microsoft.com/office/drawing/2014/main" id="{D0A2C4DF-C278-6EEA-3B22-B462491B890F}"/>
              </a:ext>
            </a:extLst>
          </p:cNvPr>
          <p:cNvSpPr>
            <a:spLocks noGrp="1"/>
          </p:cNvSpPr>
          <p:nvPr>
            <p:ph type="body" sz="quarter" idx="22" hasCustomPrompt="1"/>
          </p:nvPr>
        </p:nvSpPr>
        <p:spPr>
          <a:xfrm>
            <a:off x="8485094" y="4077195"/>
            <a:ext cx="1453501" cy="615553"/>
          </a:xfrm>
        </p:spPr>
        <p:txBody>
          <a:bodyPr wrap="square" anchor="ctr">
            <a:spAutoFit/>
          </a:bodyPr>
          <a:lstStyle>
            <a:lvl1pPr marL="0" indent="0" algn="l">
              <a:buNone/>
              <a:defRPr lang="en-US" sz="4000" b="1" kern="1200" spc="0" baseline="0" dirty="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7" name="Text Placeholder 9">
            <a:extLst>
              <a:ext uri="{FF2B5EF4-FFF2-40B4-BE49-F238E27FC236}">
                <a16:creationId xmlns:a16="http://schemas.microsoft.com/office/drawing/2014/main" id="{AE0901A3-D4F8-E8D8-EB82-2321E0A2C75E}"/>
              </a:ext>
            </a:extLst>
          </p:cNvPr>
          <p:cNvSpPr>
            <a:spLocks noGrp="1"/>
          </p:cNvSpPr>
          <p:nvPr>
            <p:ph type="body" sz="quarter" idx="23"/>
          </p:nvPr>
        </p:nvSpPr>
        <p:spPr>
          <a:xfrm>
            <a:off x="8480002" y="4725144"/>
            <a:ext cx="1455742" cy="914400"/>
          </a:xfrm>
        </p:spPr>
        <p:txBody>
          <a:bodyPr/>
          <a:lstStyle>
            <a:lvl1pPr marL="0" indent="0" algn="l">
              <a:buNone/>
              <a:defRPr sz="1200" b="0" spc="0">
                <a:solidFill>
                  <a:schemeClr val="tx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8" name="Text Placeholder 9">
            <a:extLst>
              <a:ext uri="{FF2B5EF4-FFF2-40B4-BE49-F238E27FC236}">
                <a16:creationId xmlns:a16="http://schemas.microsoft.com/office/drawing/2014/main" id="{229BD806-FA42-7AE1-29E1-274B94FE7ECA}"/>
              </a:ext>
            </a:extLst>
          </p:cNvPr>
          <p:cNvSpPr>
            <a:spLocks noGrp="1"/>
          </p:cNvSpPr>
          <p:nvPr>
            <p:ph type="body" sz="quarter" idx="24" hasCustomPrompt="1"/>
          </p:nvPr>
        </p:nvSpPr>
        <p:spPr>
          <a:xfrm>
            <a:off x="10142547" y="4077195"/>
            <a:ext cx="1453501" cy="615553"/>
          </a:xfrm>
        </p:spPr>
        <p:txBody>
          <a:bodyPr wrap="square" anchor="ctr">
            <a:spAutoFit/>
          </a:bodyPr>
          <a:lstStyle>
            <a:lvl1pPr marL="0" indent="0" algn="l">
              <a:buNone/>
              <a:defRPr lang="en-US" sz="4000" b="1" kern="1200" spc="0" baseline="0" dirty="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9" name="Text Placeholder 9">
            <a:extLst>
              <a:ext uri="{FF2B5EF4-FFF2-40B4-BE49-F238E27FC236}">
                <a16:creationId xmlns:a16="http://schemas.microsoft.com/office/drawing/2014/main" id="{D9CAEB2C-C75C-4B9A-4E23-ECDC629F403A}"/>
              </a:ext>
            </a:extLst>
          </p:cNvPr>
          <p:cNvSpPr>
            <a:spLocks noGrp="1"/>
          </p:cNvSpPr>
          <p:nvPr>
            <p:ph type="body" sz="quarter" idx="25"/>
          </p:nvPr>
        </p:nvSpPr>
        <p:spPr>
          <a:xfrm>
            <a:off x="10137455" y="4725144"/>
            <a:ext cx="1455742" cy="914400"/>
          </a:xfrm>
        </p:spPr>
        <p:txBody>
          <a:bodyPr/>
          <a:lstStyle>
            <a:lvl1pPr marL="0" indent="0" algn="l">
              <a:buNone/>
              <a:defRPr sz="1200" b="0" spc="0">
                <a:solidFill>
                  <a:schemeClr val="tx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20" name="Content Placeholder 2">
            <a:extLst>
              <a:ext uri="{FF2B5EF4-FFF2-40B4-BE49-F238E27FC236}">
                <a16:creationId xmlns:a16="http://schemas.microsoft.com/office/drawing/2014/main" id="{60854C20-9B65-7701-3D0D-21F7C86E1D05}"/>
              </a:ext>
            </a:extLst>
          </p:cNvPr>
          <p:cNvSpPr>
            <a:spLocks noGrp="1"/>
          </p:cNvSpPr>
          <p:nvPr>
            <p:ph sz="half" idx="1"/>
          </p:nvPr>
        </p:nvSpPr>
        <p:spPr>
          <a:xfrm>
            <a:off x="6817456" y="1709739"/>
            <a:ext cx="4920931" cy="2367455"/>
          </a:xfrm>
        </p:spPr>
        <p:txBody>
          <a:bodyPr/>
          <a:lstStyle>
            <a:lvl1pPr marL="0" indent="0">
              <a:lnSpc>
                <a:spcPct val="105000"/>
              </a:lnSpc>
              <a:buNone/>
              <a:defRPr sz="1800" b="0" spc="0">
                <a:solidFill>
                  <a:schemeClr val="tx1"/>
                </a:solidFill>
              </a:defRPr>
            </a:lvl1pPr>
            <a:lvl2pPr>
              <a:lnSpc>
                <a:spcPct val="105000"/>
              </a:lnSpc>
              <a:defRPr sz="1600" spc="0">
                <a:solidFill>
                  <a:schemeClr val="tx1"/>
                </a:solidFill>
              </a:defRPr>
            </a:lvl2pPr>
            <a:lvl3pPr>
              <a:lnSpc>
                <a:spcPct val="105000"/>
              </a:lnSpc>
              <a:defRPr sz="1600" spc="0">
                <a:solidFill>
                  <a:schemeClr val="tx1"/>
                </a:solidFill>
              </a:defRPr>
            </a:lvl3pPr>
            <a:lvl4pPr>
              <a:lnSpc>
                <a:spcPct val="105000"/>
              </a:lnSpc>
              <a:defRPr sz="1600" spc="0">
                <a:solidFill>
                  <a:schemeClr val="tx1"/>
                </a:solidFill>
              </a:defRPr>
            </a:lvl4pPr>
            <a:lvl5pPr>
              <a:lnSpc>
                <a:spcPct val="105000"/>
              </a:lnSpc>
              <a:defRPr sz="16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13">
            <a:extLst>
              <a:ext uri="{FF2B5EF4-FFF2-40B4-BE49-F238E27FC236}">
                <a16:creationId xmlns:a16="http://schemas.microsoft.com/office/drawing/2014/main" id="{20DE9779-09F4-E532-5ACC-1722DA3A6C02}"/>
              </a:ext>
            </a:extLst>
          </p:cNvPr>
          <p:cNvSpPr>
            <a:spLocks noGrp="1"/>
          </p:cNvSpPr>
          <p:nvPr>
            <p:ph type="pic" sz="quarter" idx="26" hasCustomPrompt="1"/>
          </p:nvPr>
        </p:nvSpPr>
        <p:spPr>
          <a:xfrm>
            <a:off x="444500" y="764704"/>
            <a:ext cx="4212000" cy="64800"/>
          </a:xfrm>
          <a:solidFill>
            <a:srgbClr val="D3F472"/>
          </a:solidFill>
        </p:spPr>
        <p:txBody>
          <a:bodyPr/>
          <a:lstStyle>
            <a:lvl1pPr marL="0" indent="0">
              <a:buNone/>
              <a:defRPr/>
            </a:lvl1pPr>
          </a:lstStyle>
          <a:p>
            <a:r>
              <a:rPr lang="en-US"/>
              <a:t> </a:t>
            </a:r>
          </a:p>
        </p:txBody>
      </p:sp>
      <p:sp>
        <p:nvSpPr>
          <p:cNvPr id="8" name="Text Placeholder 8">
            <a:extLst>
              <a:ext uri="{FF2B5EF4-FFF2-40B4-BE49-F238E27FC236}">
                <a16:creationId xmlns:a16="http://schemas.microsoft.com/office/drawing/2014/main" id="{1E0C5B39-8858-05EF-5D64-3600FE42AA46}"/>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3661035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slide without subtitl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D3113D-1298-6530-CB73-13C6C63FC723}"/>
              </a:ext>
            </a:extLst>
          </p:cNvPr>
          <p:cNvSpPr/>
          <p:nvPr userDrawn="1"/>
        </p:nvSpPr>
        <p:spPr>
          <a:xfrm>
            <a:off x="0" y="0"/>
            <a:ext cx="6096000" cy="6370823"/>
          </a:xfrm>
          <a:prstGeom prst="rect">
            <a:avLst/>
          </a:prstGeom>
          <a:solidFill>
            <a:srgbClr val="C05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angle 11">
            <a:extLst>
              <a:ext uri="{FF2B5EF4-FFF2-40B4-BE49-F238E27FC236}">
                <a16:creationId xmlns:a16="http://schemas.microsoft.com/office/drawing/2014/main" id="{9BC5832B-5C46-3D38-6504-E5BD20A89502}"/>
              </a:ext>
            </a:extLst>
          </p:cNvPr>
          <p:cNvSpPr/>
          <p:nvPr userDrawn="1"/>
        </p:nvSpPr>
        <p:spPr>
          <a:xfrm>
            <a:off x="6095999" y="-4948"/>
            <a:ext cx="6094732" cy="6370823"/>
          </a:xfrm>
          <a:prstGeom prst="rect">
            <a:avLst/>
          </a:prstGeom>
          <a:solidFill>
            <a:srgbClr val="ADB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02DCEC1E-0CB4-6F44-6BFB-B5DE6E424152}"/>
              </a:ext>
            </a:extLst>
          </p:cNvPr>
          <p:cNvSpPr>
            <a:spLocks noGrp="1"/>
          </p:cNvSpPr>
          <p:nvPr>
            <p:ph sz="half" idx="2" hasCustomPrompt="1"/>
          </p:nvPr>
        </p:nvSpPr>
        <p:spPr>
          <a:xfrm>
            <a:off x="453613" y="1674000"/>
            <a:ext cx="4951410" cy="4240212"/>
          </a:xfrm>
        </p:spPr>
        <p:txBody>
          <a:bodyPr/>
          <a:lstStyle>
            <a:lvl1pPr marL="0" indent="0">
              <a:buNone/>
              <a:defRPr>
                <a:solidFill>
                  <a:schemeClr val="bg1"/>
                </a:solidFill>
              </a:defRPr>
            </a:lvl1pPr>
            <a:lvl2pPr marL="0" indent="0">
              <a:lnSpc>
                <a:spcPct val="105000"/>
              </a:lnSpc>
              <a:buNone/>
              <a:defRPr sz="1800" spc="0">
                <a:solidFill>
                  <a:schemeClr val="bg1"/>
                </a:solidFill>
              </a:defRPr>
            </a:lvl2pPr>
            <a:lvl3pPr marL="271463" indent="-271463">
              <a:lnSpc>
                <a:spcPct val="105000"/>
              </a:lnSpc>
              <a:buFont typeface="Arial" panose="020B0604020202020204" pitchFamily="34" charset="0"/>
              <a:buChar char="•"/>
              <a:tabLst/>
              <a:defRPr sz="1600" spc="0">
                <a:solidFill>
                  <a:schemeClr val="bg1"/>
                </a:solidFill>
              </a:defRPr>
            </a:lvl3pPr>
            <a:lvl4pPr marL="0" indent="0">
              <a:lnSpc>
                <a:spcPct val="105000"/>
              </a:lnSpc>
              <a:buNone/>
              <a:defRPr sz="1600" spc="0">
                <a:solidFill>
                  <a:schemeClr val="bg1"/>
                </a:solidFill>
              </a:defRPr>
            </a:lvl4pPr>
            <a:lvl5pPr marL="0" indent="0">
              <a:lnSpc>
                <a:spcPct val="105000"/>
              </a:lnSpc>
              <a:buNone/>
              <a:defRPr sz="1600" spc="0">
                <a:solidFill>
                  <a:schemeClr val="bg1"/>
                </a:solidFill>
              </a:defRPr>
            </a:lvl5pPr>
          </a:lstStyle>
          <a:p>
            <a:pPr lvl="0"/>
            <a:r>
              <a:rPr lang="en-GB"/>
              <a:t>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B5C7350F-4002-4D48-B0B7-54392664F3BD}"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Content Placeholder 3">
            <a:extLst>
              <a:ext uri="{FF2B5EF4-FFF2-40B4-BE49-F238E27FC236}">
                <a16:creationId xmlns:a16="http://schemas.microsoft.com/office/drawing/2014/main" id="{0570F0E7-BD1A-45C4-7117-383D8E02934B}"/>
              </a:ext>
            </a:extLst>
          </p:cNvPr>
          <p:cNvSpPr>
            <a:spLocks noGrp="1"/>
          </p:cNvSpPr>
          <p:nvPr>
            <p:ph sz="half" idx="27" hasCustomPrompt="1"/>
          </p:nvPr>
        </p:nvSpPr>
        <p:spPr>
          <a:xfrm>
            <a:off x="6806911" y="1674000"/>
            <a:ext cx="4951410" cy="4240212"/>
          </a:xfrm>
        </p:spPr>
        <p:txBody>
          <a:bodyPr/>
          <a:lstStyle>
            <a:lvl1pPr marL="0" indent="0">
              <a:buNone/>
              <a:defRPr>
                <a:solidFill>
                  <a:schemeClr val="accent1"/>
                </a:solidFill>
              </a:defRPr>
            </a:lvl1pPr>
            <a:lvl2pPr marL="0" indent="0">
              <a:lnSpc>
                <a:spcPct val="105000"/>
              </a:lnSpc>
              <a:buNone/>
              <a:defRPr sz="1800" spc="0">
                <a:solidFill>
                  <a:schemeClr val="accent1"/>
                </a:solidFill>
              </a:defRPr>
            </a:lvl2pPr>
            <a:lvl3pPr marL="271463" indent="-271463">
              <a:lnSpc>
                <a:spcPct val="105000"/>
              </a:lnSpc>
              <a:buFont typeface="Arial" panose="020B0604020202020204" pitchFamily="34" charset="0"/>
              <a:buChar char="•"/>
              <a:tabLst/>
              <a:defRPr sz="1600" spc="0">
                <a:solidFill>
                  <a:schemeClr val="accent1"/>
                </a:solidFill>
              </a:defRPr>
            </a:lvl3pPr>
            <a:lvl4pPr marL="0" indent="0">
              <a:lnSpc>
                <a:spcPct val="105000"/>
              </a:lnSpc>
              <a:buNone/>
              <a:defRPr sz="1600" spc="0">
                <a:solidFill>
                  <a:schemeClr val="accent1"/>
                </a:solidFill>
              </a:defRPr>
            </a:lvl4pPr>
            <a:lvl5pPr marL="0" indent="0">
              <a:lnSpc>
                <a:spcPct val="105000"/>
              </a:lnSpc>
              <a:buNone/>
              <a:defRPr sz="1600" spc="0">
                <a:solidFill>
                  <a:schemeClr val="accent1"/>
                </a:solidFill>
              </a:defRPr>
            </a:lvl5pPr>
          </a:lstStyle>
          <a:p>
            <a:pPr lvl="0"/>
            <a:r>
              <a:rPr lang="en-GB"/>
              <a:t>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13">
            <a:extLst>
              <a:ext uri="{FF2B5EF4-FFF2-40B4-BE49-F238E27FC236}">
                <a16:creationId xmlns:a16="http://schemas.microsoft.com/office/drawing/2014/main" id="{F124AB8E-6CCF-4C2E-467C-31A4D0C4F33B}"/>
              </a:ext>
            </a:extLst>
          </p:cNvPr>
          <p:cNvSpPr>
            <a:spLocks noGrp="1"/>
          </p:cNvSpPr>
          <p:nvPr>
            <p:ph type="pic" sz="quarter" idx="26" hasCustomPrompt="1"/>
          </p:nvPr>
        </p:nvSpPr>
        <p:spPr>
          <a:xfrm>
            <a:off x="444500" y="764704"/>
            <a:ext cx="4212000" cy="64800"/>
          </a:xfrm>
          <a:solidFill>
            <a:srgbClr val="D3F472"/>
          </a:solidFill>
        </p:spPr>
        <p:txBody>
          <a:bodyPr/>
          <a:lstStyle>
            <a:lvl1pPr marL="0" indent="0">
              <a:buNone/>
              <a:defRPr/>
            </a:lvl1pPr>
          </a:lstStyle>
          <a:p>
            <a:r>
              <a:rPr lang="en-US"/>
              <a:t> </a:t>
            </a:r>
          </a:p>
        </p:txBody>
      </p:sp>
      <p:sp>
        <p:nvSpPr>
          <p:cNvPr id="3" name="Text Placeholder 8">
            <a:extLst>
              <a:ext uri="{FF2B5EF4-FFF2-40B4-BE49-F238E27FC236}">
                <a16:creationId xmlns:a16="http://schemas.microsoft.com/office/drawing/2014/main" id="{6E0C2CE5-7A08-51FB-A8FA-A2A34B1AD283}"/>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4214024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slide without subtitle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C5832B-5C46-3D38-6504-E5BD20A89502}"/>
              </a:ext>
            </a:extLst>
          </p:cNvPr>
          <p:cNvSpPr/>
          <p:nvPr userDrawn="1"/>
        </p:nvSpPr>
        <p:spPr>
          <a:xfrm>
            <a:off x="6095998" y="-4948"/>
            <a:ext cx="6095365" cy="6370823"/>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Picture Placeholder 8">
            <a:extLst>
              <a:ext uri="{FF2B5EF4-FFF2-40B4-BE49-F238E27FC236}">
                <a16:creationId xmlns:a16="http://schemas.microsoft.com/office/drawing/2014/main" id="{0B41B75B-D641-3C81-DD91-58CC7B716EA8}"/>
              </a:ext>
            </a:extLst>
          </p:cNvPr>
          <p:cNvSpPr>
            <a:spLocks noGrp="1"/>
          </p:cNvSpPr>
          <p:nvPr>
            <p:ph type="pic" sz="quarter" idx="33" hasCustomPrompt="1"/>
          </p:nvPr>
        </p:nvSpPr>
        <p:spPr>
          <a:xfrm>
            <a:off x="9391522" y="3238630"/>
            <a:ext cx="1884362" cy="1882775"/>
          </a:xfrm>
          <a:prstGeom prst="ellipse">
            <a:avLst/>
          </a:prstGeom>
          <a:solidFill>
            <a:schemeClr val="accent4"/>
          </a:solidFill>
        </p:spPr>
        <p:txBody>
          <a:bodyPr/>
          <a:lstStyle>
            <a:lvl1pPr marL="0" indent="0">
              <a:buNone/>
              <a:defRPr/>
            </a:lvl1pPr>
          </a:lstStyle>
          <a:p>
            <a:r>
              <a:rPr lang="en-GB"/>
              <a:t> </a:t>
            </a:r>
          </a:p>
        </p:txBody>
      </p:sp>
      <p:sp>
        <p:nvSpPr>
          <p:cNvPr id="18" name="Picture Placeholder 8">
            <a:extLst>
              <a:ext uri="{FF2B5EF4-FFF2-40B4-BE49-F238E27FC236}">
                <a16:creationId xmlns:a16="http://schemas.microsoft.com/office/drawing/2014/main" id="{AB7F58F5-C94D-658B-AF8E-4474E73F15AF}"/>
              </a:ext>
            </a:extLst>
          </p:cNvPr>
          <p:cNvSpPr>
            <a:spLocks noGrp="1"/>
          </p:cNvSpPr>
          <p:nvPr>
            <p:ph type="pic" sz="quarter" idx="34" hasCustomPrompt="1"/>
          </p:nvPr>
        </p:nvSpPr>
        <p:spPr>
          <a:xfrm>
            <a:off x="7043738" y="3238630"/>
            <a:ext cx="1884362" cy="1882775"/>
          </a:xfrm>
          <a:prstGeom prst="ellipse">
            <a:avLst/>
          </a:prstGeom>
          <a:solidFill>
            <a:schemeClr val="accent3"/>
          </a:solidFill>
        </p:spPr>
        <p:txBody>
          <a:bodyPr/>
          <a:lstStyle>
            <a:lvl1pPr marL="0" indent="0">
              <a:buNone/>
              <a:defRPr/>
            </a:lvl1pPr>
          </a:lstStyle>
          <a:p>
            <a:r>
              <a:rPr lang="en-GB"/>
              <a:t> </a:t>
            </a:r>
          </a:p>
        </p:txBody>
      </p:sp>
      <p:sp>
        <p:nvSpPr>
          <p:cNvPr id="13" name="Picture Placeholder 8">
            <a:extLst>
              <a:ext uri="{FF2B5EF4-FFF2-40B4-BE49-F238E27FC236}">
                <a16:creationId xmlns:a16="http://schemas.microsoft.com/office/drawing/2014/main" id="{DF311E85-FE45-1C3C-94DF-49185745BD32}"/>
              </a:ext>
            </a:extLst>
          </p:cNvPr>
          <p:cNvSpPr>
            <a:spLocks noGrp="1"/>
          </p:cNvSpPr>
          <p:nvPr>
            <p:ph type="pic" sz="quarter" idx="32" hasCustomPrompt="1"/>
          </p:nvPr>
        </p:nvSpPr>
        <p:spPr>
          <a:xfrm>
            <a:off x="9391522" y="1014413"/>
            <a:ext cx="1884362" cy="1882775"/>
          </a:xfrm>
          <a:prstGeom prst="ellipse">
            <a:avLst/>
          </a:prstGeom>
          <a:solidFill>
            <a:schemeClr val="accent2"/>
          </a:solidFill>
        </p:spPr>
        <p:txBody>
          <a:bodyPr/>
          <a:lstStyle>
            <a:lvl1pPr marL="0" indent="0">
              <a:buNone/>
              <a:defRPr/>
            </a:lvl1pPr>
          </a:lstStyle>
          <a:p>
            <a:r>
              <a:rPr lang="en-GB"/>
              <a:t> </a:t>
            </a:r>
          </a:p>
        </p:txBody>
      </p:sp>
      <p:sp>
        <p:nvSpPr>
          <p:cNvPr id="9" name="Picture Placeholder 8">
            <a:extLst>
              <a:ext uri="{FF2B5EF4-FFF2-40B4-BE49-F238E27FC236}">
                <a16:creationId xmlns:a16="http://schemas.microsoft.com/office/drawing/2014/main" id="{DB22642D-8854-CE8E-F057-F6CB02BFD7CC}"/>
              </a:ext>
            </a:extLst>
          </p:cNvPr>
          <p:cNvSpPr>
            <a:spLocks noGrp="1"/>
          </p:cNvSpPr>
          <p:nvPr>
            <p:ph type="pic" sz="quarter" idx="31" hasCustomPrompt="1"/>
          </p:nvPr>
        </p:nvSpPr>
        <p:spPr>
          <a:xfrm>
            <a:off x="7043738" y="1014413"/>
            <a:ext cx="1884362" cy="1882775"/>
          </a:xfrm>
          <a:prstGeom prst="ellipse">
            <a:avLst/>
          </a:prstGeom>
          <a:solidFill>
            <a:schemeClr val="accent1"/>
          </a:solidFill>
        </p:spPr>
        <p:txBody>
          <a:bodyPr/>
          <a:lstStyle>
            <a:lvl1pPr marL="0" indent="0">
              <a:buNone/>
              <a:defRPr/>
            </a:lvl1pPr>
          </a:lstStyle>
          <a:p>
            <a:r>
              <a:rPr lang="en-GB"/>
              <a:t> </a:t>
            </a:r>
          </a:p>
        </p:txBody>
      </p:sp>
      <p:sp>
        <p:nvSpPr>
          <p:cNvPr id="11" name="Rectangle 10">
            <a:extLst>
              <a:ext uri="{FF2B5EF4-FFF2-40B4-BE49-F238E27FC236}">
                <a16:creationId xmlns:a16="http://schemas.microsoft.com/office/drawing/2014/main" id="{BBD3113D-1298-6530-CB73-13C6C63FC723}"/>
              </a:ext>
            </a:extLst>
          </p:cNvPr>
          <p:cNvSpPr/>
          <p:nvPr userDrawn="1"/>
        </p:nvSpPr>
        <p:spPr>
          <a:xfrm>
            <a:off x="0" y="0"/>
            <a:ext cx="6096000" cy="63708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61870EA7-675E-DE4C-A18A-A7E0C56940EB}"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3" name="Picture Placeholder 13">
            <a:extLst>
              <a:ext uri="{FF2B5EF4-FFF2-40B4-BE49-F238E27FC236}">
                <a16:creationId xmlns:a16="http://schemas.microsoft.com/office/drawing/2014/main" id="{20DE9779-09F4-E532-5ACC-1722DA3A6C02}"/>
              </a:ext>
            </a:extLst>
          </p:cNvPr>
          <p:cNvSpPr>
            <a:spLocks noGrp="1"/>
          </p:cNvSpPr>
          <p:nvPr>
            <p:ph type="pic" sz="quarter" idx="26" hasCustomPrompt="1"/>
          </p:nvPr>
        </p:nvSpPr>
        <p:spPr>
          <a:xfrm>
            <a:off x="2037466" y="1188000"/>
            <a:ext cx="1512000" cy="64800"/>
          </a:xfrm>
          <a:solidFill>
            <a:srgbClr val="D3F472"/>
          </a:solidFill>
        </p:spPr>
        <p:txBody>
          <a:bodyPr/>
          <a:lstStyle>
            <a:lvl1pPr marL="0" indent="0">
              <a:buNone/>
              <a:defRPr/>
            </a:lvl1pPr>
          </a:lstStyle>
          <a:p>
            <a:r>
              <a:rPr lang="en-US"/>
              <a:t> </a:t>
            </a:r>
          </a:p>
        </p:txBody>
      </p:sp>
      <p:sp>
        <p:nvSpPr>
          <p:cNvPr id="10" name="Content Placeholder 2">
            <a:extLst>
              <a:ext uri="{FF2B5EF4-FFF2-40B4-BE49-F238E27FC236}">
                <a16:creationId xmlns:a16="http://schemas.microsoft.com/office/drawing/2014/main" id="{00F401CE-CBF9-72F7-E238-997AA6C0F692}"/>
              </a:ext>
            </a:extLst>
          </p:cNvPr>
          <p:cNvSpPr>
            <a:spLocks noGrp="1"/>
          </p:cNvSpPr>
          <p:nvPr>
            <p:ph sz="half" idx="1"/>
          </p:nvPr>
        </p:nvSpPr>
        <p:spPr>
          <a:xfrm>
            <a:off x="446406" y="1709739"/>
            <a:ext cx="4920931" cy="4240212"/>
          </a:xfrm>
        </p:spPr>
        <p:txBody>
          <a:bodyPr/>
          <a:lstStyle>
            <a:lvl1pPr marL="0" indent="0">
              <a:lnSpc>
                <a:spcPct val="105000"/>
              </a:lnSpc>
              <a:buNone/>
              <a:defRPr sz="1800" b="0" spc="0">
                <a:solidFill>
                  <a:schemeClr val="tx1"/>
                </a:solidFill>
              </a:defRPr>
            </a:lvl1pPr>
            <a:lvl2pPr>
              <a:lnSpc>
                <a:spcPct val="105000"/>
              </a:lnSpc>
              <a:defRPr sz="1600" spc="0">
                <a:solidFill>
                  <a:schemeClr val="tx1"/>
                </a:solidFill>
              </a:defRPr>
            </a:lvl2pPr>
            <a:lvl3pPr>
              <a:lnSpc>
                <a:spcPct val="105000"/>
              </a:lnSpc>
              <a:defRPr sz="1600" spc="0">
                <a:solidFill>
                  <a:schemeClr val="tx1"/>
                </a:solidFill>
              </a:defRPr>
            </a:lvl3pPr>
            <a:lvl4pPr>
              <a:lnSpc>
                <a:spcPct val="105000"/>
              </a:lnSpc>
              <a:defRPr sz="1600" spc="0">
                <a:solidFill>
                  <a:schemeClr val="tx1"/>
                </a:solidFill>
              </a:defRPr>
            </a:lvl4pPr>
            <a:lvl5pPr>
              <a:lnSpc>
                <a:spcPct val="105000"/>
              </a:lnSpc>
              <a:defRPr sz="16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0D60ED2A-5A75-F45B-5FD0-BB0AFF324069}"/>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23" name="Picture Placeholder 22">
            <a:extLst>
              <a:ext uri="{FF2B5EF4-FFF2-40B4-BE49-F238E27FC236}">
                <a16:creationId xmlns:a16="http://schemas.microsoft.com/office/drawing/2014/main" id="{AFA22AD6-F400-172F-A8F9-7803844417B0}"/>
              </a:ext>
            </a:extLst>
          </p:cNvPr>
          <p:cNvSpPr>
            <a:spLocks noGrp="1"/>
          </p:cNvSpPr>
          <p:nvPr>
            <p:ph type="pic" sz="quarter" idx="27" hasCustomPrompt="1"/>
          </p:nvPr>
        </p:nvSpPr>
        <p:spPr>
          <a:xfrm>
            <a:off x="7399388" y="1502262"/>
            <a:ext cx="1172514" cy="955852"/>
          </a:xfrm>
          <a:custGeom>
            <a:avLst/>
            <a:gdLst>
              <a:gd name="connsiteX0" fmla="*/ 0 w 1172514"/>
              <a:gd name="connsiteY0" fmla="*/ 0 h 955852"/>
              <a:gd name="connsiteX1" fmla="*/ 454990 w 1172514"/>
              <a:gd name="connsiteY1" fmla="*/ 0 h 955852"/>
              <a:gd name="connsiteX2" fmla="*/ 586257 w 1172514"/>
              <a:gd name="connsiteY2" fmla="*/ 47663 h 955852"/>
              <a:gd name="connsiteX3" fmla="*/ 717537 w 1172514"/>
              <a:gd name="connsiteY3" fmla="*/ 12 h 955852"/>
              <a:gd name="connsiteX4" fmla="*/ 1172514 w 1172514"/>
              <a:gd name="connsiteY4" fmla="*/ 12 h 955852"/>
              <a:gd name="connsiteX5" fmla="*/ 1172514 w 1172514"/>
              <a:gd name="connsiteY5" fmla="*/ 901560 h 955852"/>
              <a:gd name="connsiteX6" fmla="*/ 735380 w 1172514"/>
              <a:gd name="connsiteY6" fmla="*/ 901560 h 955852"/>
              <a:gd name="connsiteX7" fmla="*/ 586257 w 1172514"/>
              <a:gd name="connsiteY7" fmla="*/ 955852 h 955852"/>
              <a:gd name="connsiteX8" fmla="*/ 437159 w 1172514"/>
              <a:gd name="connsiteY8" fmla="*/ 901687 h 955852"/>
              <a:gd name="connsiteX9" fmla="*/ 0 w 1172514"/>
              <a:gd name="connsiteY9" fmla="*/ 901687 h 95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514" h="955852">
                <a:moveTo>
                  <a:pt x="0" y="0"/>
                </a:moveTo>
                <a:lnTo>
                  <a:pt x="454990" y="0"/>
                </a:lnTo>
                <a:lnTo>
                  <a:pt x="586257" y="47663"/>
                </a:lnTo>
                <a:lnTo>
                  <a:pt x="717537" y="12"/>
                </a:lnTo>
                <a:lnTo>
                  <a:pt x="1172514" y="12"/>
                </a:lnTo>
                <a:lnTo>
                  <a:pt x="1172514" y="901560"/>
                </a:lnTo>
                <a:lnTo>
                  <a:pt x="735380" y="901560"/>
                </a:lnTo>
                <a:lnTo>
                  <a:pt x="586257" y="955852"/>
                </a:lnTo>
                <a:lnTo>
                  <a:pt x="437159" y="901687"/>
                </a:lnTo>
                <a:lnTo>
                  <a:pt x="0" y="901687"/>
                </a:lnTo>
                <a:close/>
              </a:path>
            </a:pathLst>
          </a:custGeom>
          <a:solidFill>
            <a:schemeClr val="accent5"/>
          </a:solidFill>
        </p:spPr>
        <p:txBody>
          <a:bodyPr wrap="square">
            <a:noAutofit/>
          </a:bodyPr>
          <a:lstStyle>
            <a:lvl1pPr marL="0" indent="0">
              <a:buNone/>
              <a:defRPr/>
            </a:lvl1pPr>
          </a:lstStyle>
          <a:p>
            <a:r>
              <a:rPr lang="en-GB"/>
              <a:t> </a:t>
            </a:r>
          </a:p>
        </p:txBody>
      </p:sp>
      <p:sp>
        <p:nvSpPr>
          <p:cNvPr id="25" name="Picture Placeholder 24">
            <a:extLst>
              <a:ext uri="{FF2B5EF4-FFF2-40B4-BE49-F238E27FC236}">
                <a16:creationId xmlns:a16="http://schemas.microsoft.com/office/drawing/2014/main" id="{A85DD009-3156-D0AD-E541-C39668536FC6}"/>
              </a:ext>
            </a:extLst>
          </p:cNvPr>
          <p:cNvSpPr>
            <a:spLocks noGrp="1"/>
          </p:cNvSpPr>
          <p:nvPr>
            <p:ph type="pic" sz="quarter" idx="28" hasCustomPrompt="1"/>
          </p:nvPr>
        </p:nvSpPr>
        <p:spPr>
          <a:xfrm>
            <a:off x="9753312" y="1473194"/>
            <a:ext cx="1177861" cy="1181100"/>
          </a:xfrm>
          <a:custGeom>
            <a:avLst/>
            <a:gdLst>
              <a:gd name="connsiteX0" fmla="*/ 588937 w 1177861"/>
              <a:gd name="connsiteY0" fmla="*/ 773404 h 1181100"/>
              <a:gd name="connsiteX1" fmla="*/ 638478 w 1177861"/>
              <a:gd name="connsiteY1" fmla="*/ 778024 h 1181100"/>
              <a:gd name="connsiteX2" fmla="*/ 684134 w 1177861"/>
              <a:gd name="connsiteY2" fmla="*/ 791200 h 1181100"/>
              <a:gd name="connsiteX3" fmla="*/ 724673 w 1177861"/>
              <a:gd name="connsiteY3" fmla="*/ 811904 h 1181100"/>
              <a:gd name="connsiteX4" fmla="*/ 758860 w 1177861"/>
              <a:gd name="connsiteY4" fmla="*/ 839111 h 1181100"/>
              <a:gd name="connsiteX5" fmla="*/ 785463 w 1177861"/>
              <a:gd name="connsiteY5" fmla="*/ 871794 h 1181100"/>
              <a:gd name="connsiteX6" fmla="*/ 803249 w 1177861"/>
              <a:gd name="connsiteY6" fmla="*/ 908926 h 1181100"/>
              <a:gd name="connsiteX7" fmla="*/ 588937 w 1177861"/>
              <a:gd name="connsiteY7" fmla="*/ 1181100 h 1181100"/>
              <a:gd name="connsiteX8" fmla="*/ 374611 w 1177861"/>
              <a:gd name="connsiteY8" fmla="*/ 908926 h 1181100"/>
              <a:gd name="connsiteX9" fmla="*/ 392398 w 1177861"/>
              <a:gd name="connsiteY9" fmla="*/ 871794 h 1181100"/>
              <a:gd name="connsiteX10" fmla="*/ 419001 w 1177861"/>
              <a:gd name="connsiteY10" fmla="*/ 839111 h 1181100"/>
              <a:gd name="connsiteX11" fmla="*/ 453189 w 1177861"/>
              <a:gd name="connsiteY11" fmla="*/ 811904 h 1181100"/>
              <a:gd name="connsiteX12" fmla="*/ 493730 w 1177861"/>
              <a:gd name="connsiteY12" fmla="*/ 791200 h 1181100"/>
              <a:gd name="connsiteX13" fmla="*/ 539390 w 1177861"/>
              <a:gd name="connsiteY13" fmla="*/ 778024 h 1181100"/>
              <a:gd name="connsiteX14" fmla="*/ 0 w 1177861"/>
              <a:gd name="connsiteY14" fmla="*/ 0 h 1181100"/>
              <a:gd name="connsiteX15" fmla="*/ 1177861 w 1177861"/>
              <a:gd name="connsiteY15" fmla="*/ 0 h 1181100"/>
              <a:gd name="connsiteX16" fmla="*/ 1177861 w 1177861"/>
              <a:gd name="connsiteY16" fmla="*/ 433171 h 1181100"/>
              <a:gd name="connsiteX17" fmla="*/ 996983 w 1177861"/>
              <a:gd name="connsiteY17" fmla="*/ 662889 h 1181100"/>
              <a:gd name="connsiteX18" fmla="*/ 878814 w 1177861"/>
              <a:gd name="connsiteY18" fmla="*/ 812965 h 1181100"/>
              <a:gd name="connsiteX19" fmla="*/ 851293 w 1177861"/>
              <a:gd name="connsiteY19" fmla="*/ 776448 h 1181100"/>
              <a:gd name="connsiteX20" fmla="*/ 818114 w 1177861"/>
              <a:gd name="connsiteY20" fmla="*/ 744040 h 1181100"/>
              <a:gd name="connsiteX21" fmla="*/ 779895 w 1177861"/>
              <a:gd name="connsiteY21" fmla="*/ 716292 h 1181100"/>
              <a:gd name="connsiteX22" fmla="*/ 737252 w 1177861"/>
              <a:gd name="connsiteY22" fmla="*/ 693753 h 1181100"/>
              <a:gd name="connsiteX23" fmla="*/ 690800 w 1177861"/>
              <a:gd name="connsiteY23" fmla="*/ 676973 h 1181100"/>
              <a:gd name="connsiteX24" fmla="*/ 641156 w 1177861"/>
              <a:gd name="connsiteY24" fmla="*/ 666501 h 1181100"/>
              <a:gd name="connsiteX25" fmla="*/ 588937 w 1177861"/>
              <a:gd name="connsiteY25" fmla="*/ 662889 h 1181100"/>
              <a:gd name="connsiteX26" fmla="*/ 536717 w 1177861"/>
              <a:gd name="connsiteY26" fmla="*/ 666501 h 1181100"/>
              <a:gd name="connsiteX27" fmla="*/ 487073 w 1177861"/>
              <a:gd name="connsiteY27" fmla="*/ 676973 h 1181100"/>
              <a:gd name="connsiteX28" fmla="*/ 440622 w 1177861"/>
              <a:gd name="connsiteY28" fmla="*/ 693753 h 1181100"/>
              <a:gd name="connsiteX29" fmla="*/ 397978 w 1177861"/>
              <a:gd name="connsiteY29" fmla="*/ 716292 h 1181100"/>
              <a:gd name="connsiteX30" fmla="*/ 359759 w 1177861"/>
              <a:gd name="connsiteY30" fmla="*/ 744040 h 1181100"/>
              <a:gd name="connsiteX31" fmla="*/ 326580 w 1177861"/>
              <a:gd name="connsiteY31" fmla="*/ 776448 h 1181100"/>
              <a:gd name="connsiteX32" fmla="*/ 299059 w 1177861"/>
              <a:gd name="connsiteY32" fmla="*/ 812965 h 1181100"/>
              <a:gd name="connsiteX33" fmla="*/ 0 w 1177861"/>
              <a:gd name="connsiteY33" fmla="*/ 433171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77861" h="1181100">
                <a:moveTo>
                  <a:pt x="588937" y="773404"/>
                </a:moveTo>
                <a:lnTo>
                  <a:pt x="638478" y="778024"/>
                </a:lnTo>
                <a:lnTo>
                  <a:pt x="684134" y="791200"/>
                </a:lnTo>
                <a:lnTo>
                  <a:pt x="724673" y="811904"/>
                </a:lnTo>
                <a:lnTo>
                  <a:pt x="758860" y="839111"/>
                </a:lnTo>
                <a:lnTo>
                  <a:pt x="785463" y="871794"/>
                </a:lnTo>
                <a:lnTo>
                  <a:pt x="803249" y="908926"/>
                </a:lnTo>
                <a:lnTo>
                  <a:pt x="588937" y="1181100"/>
                </a:lnTo>
                <a:lnTo>
                  <a:pt x="374611" y="908926"/>
                </a:lnTo>
                <a:lnTo>
                  <a:pt x="392398" y="871794"/>
                </a:lnTo>
                <a:lnTo>
                  <a:pt x="419001" y="839111"/>
                </a:lnTo>
                <a:lnTo>
                  <a:pt x="453189" y="811904"/>
                </a:lnTo>
                <a:lnTo>
                  <a:pt x="493730" y="791200"/>
                </a:lnTo>
                <a:lnTo>
                  <a:pt x="539390" y="778024"/>
                </a:lnTo>
                <a:close/>
                <a:moveTo>
                  <a:pt x="0" y="0"/>
                </a:moveTo>
                <a:lnTo>
                  <a:pt x="1177861" y="0"/>
                </a:lnTo>
                <a:lnTo>
                  <a:pt x="1177861" y="433171"/>
                </a:lnTo>
                <a:lnTo>
                  <a:pt x="996983" y="662889"/>
                </a:lnTo>
                <a:lnTo>
                  <a:pt x="878814" y="812965"/>
                </a:lnTo>
                <a:lnTo>
                  <a:pt x="851293" y="776448"/>
                </a:lnTo>
                <a:lnTo>
                  <a:pt x="818114" y="744040"/>
                </a:lnTo>
                <a:lnTo>
                  <a:pt x="779895" y="716292"/>
                </a:lnTo>
                <a:lnTo>
                  <a:pt x="737252" y="693753"/>
                </a:lnTo>
                <a:lnTo>
                  <a:pt x="690800" y="676973"/>
                </a:lnTo>
                <a:lnTo>
                  <a:pt x="641156" y="666501"/>
                </a:lnTo>
                <a:lnTo>
                  <a:pt x="588937" y="662889"/>
                </a:lnTo>
                <a:lnTo>
                  <a:pt x="536717" y="666501"/>
                </a:lnTo>
                <a:lnTo>
                  <a:pt x="487073" y="676973"/>
                </a:lnTo>
                <a:lnTo>
                  <a:pt x="440622" y="693753"/>
                </a:lnTo>
                <a:lnTo>
                  <a:pt x="397978" y="716292"/>
                </a:lnTo>
                <a:lnTo>
                  <a:pt x="359759" y="744040"/>
                </a:lnTo>
                <a:lnTo>
                  <a:pt x="326580" y="776448"/>
                </a:lnTo>
                <a:lnTo>
                  <a:pt x="299059" y="812965"/>
                </a:lnTo>
                <a:lnTo>
                  <a:pt x="0" y="433171"/>
                </a:lnTo>
                <a:close/>
              </a:path>
            </a:pathLst>
          </a:custGeom>
          <a:solidFill>
            <a:schemeClr val="accent6"/>
          </a:solidFill>
        </p:spPr>
        <p:txBody>
          <a:bodyPr wrap="square">
            <a:noAutofit/>
          </a:bodyPr>
          <a:lstStyle>
            <a:lvl1pPr marL="0" indent="0">
              <a:buNone/>
              <a:defRPr/>
            </a:lvl1pPr>
          </a:lstStyle>
          <a:p>
            <a:r>
              <a:rPr lang="en-GB"/>
              <a:t> </a:t>
            </a:r>
          </a:p>
        </p:txBody>
      </p:sp>
      <p:sp>
        <p:nvSpPr>
          <p:cNvPr id="27" name="Picture Placeholder 26">
            <a:extLst>
              <a:ext uri="{FF2B5EF4-FFF2-40B4-BE49-F238E27FC236}">
                <a16:creationId xmlns:a16="http://schemas.microsoft.com/office/drawing/2014/main" id="{2F651C17-15B3-51D5-94F7-C1EDDB1E37BA}"/>
              </a:ext>
            </a:extLst>
          </p:cNvPr>
          <p:cNvSpPr>
            <a:spLocks noGrp="1"/>
          </p:cNvSpPr>
          <p:nvPr>
            <p:ph type="pic" sz="quarter" idx="29" hasCustomPrompt="1"/>
          </p:nvPr>
        </p:nvSpPr>
        <p:spPr>
          <a:xfrm>
            <a:off x="7180644" y="3733800"/>
            <a:ext cx="1618567" cy="897608"/>
          </a:xfrm>
          <a:custGeom>
            <a:avLst/>
            <a:gdLst>
              <a:gd name="connsiteX0" fmla="*/ 208520 w 1618567"/>
              <a:gd name="connsiteY0" fmla="*/ 240285 h 897608"/>
              <a:gd name="connsiteX1" fmla="*/ 216336 w 1618567"/>
              <a:gd name="connsiteY1" fmla="*/ 240430 h 897608"/>
              <a:gd name="connsiteX2" fmla="*/ 224081 w 1618567"/>
              <a:gd name="connsiteY2" fmla="*/ 240859 h 897608"/>
              <a:gd name="connsiteX3" fmla="*/ 231749 w 1618567"/>
              <a:gd name="connsiteY3" fmla="*/ 241565 h 897608"/>
              <a:gd name="connsiteX4" fmla="*/ 239332 w 1618567"/>
              <a:gd name="connsiteY4" fmla="*/ 242547 h 897608"/>
              <a:gd name="connsiteX5" fmla="*/ 246829 w 1618567"/>
              <a:gd name="connsiteY5" fmla="*/ 243797 h 897608"/>
              <a:gd name="connsiteX6" fmla="*/ 254232 w 1618567"/>
              <a:gd name="connsiteY6" fmla="*/ 245312 h 897608"/>
              <a:gd name="connsiteX7" fmla="*/ 261539 w 1618567"/>
              <a:gd name="connsiteY7" fmla="*/ 247087 h 897608"/>
              <a:gd name="connsiteX8" fmla="*/ 268741 w 1618567"/>
              <a:gd name="connsiteY8" fmla="*/ 249115 h 897608"/>
              <a:gd name="connsiteX9" fmla="*/ 275837 w 1618567"/>
              <a:gd name="connsiteY9" fmla="*/ 251391 h 897608"/>
              <a:gd name="connsiteX10" fmla="*/ 282818 w 1618567"/>
              <a:gd name="connsiteY10" fmla="*/ 253913 h 897608"/>
              <a:gd name="connsiteX11" fmla="*/ 289683 w 1618567"/>
              <a:gd name="connsiteY11" fmla="*/ 256672 h 897608"/>
              <a:gd name="connsiteX12" fmla="*/ 296425 w 1618567"/>
              <a:gd name="connsiteY12" fmla="*/ 259666 h 897608"/>
              <a:gd name="connsiteX13" fmla="*/ 303039 w 1618567"/>
              <a:gd name="connsiteY13" fmla="*/ 262889 h 897608"/>
              <a:gd name="connsiteX14" fmla="*/ 309518 w 1618567"/>
              <a:gd name="connsiteY14" fmla="*/ 266335 h 897608"/>
              <a:gd name="connsiteX15" fmla="*/ 315859 w 1618567"/>
              <a:gd name="connsiteY15" fmla="*/ 270000 h 897608"/>
              <a:gd name="connsiteX16" fmla="*/ 322058 w 1618567"/>
              <a:gd name="connsiteY16" fmla="*/ 273879 h 897608"/>
              <a:gd name="connsiteX17" fmla="*/ 328110 w 1618567"/>
              <a:gd name="connsiteY17" fmla="*/ 277967 h 897608"/>
              <a:gd name="connsiteX18" fmla="*/ 334008 w 1618567"/>
              <a:gd name="connsiteY18" fmla="*/ 282259 h 897608"/>
              <a:gd name="connsiteX19" fmla="*/ 339746 w 1618567"/>
              <a:gd name="connsiteY19" fmla="*/ 286749 h 897608"/>
              <a:gd name="connsiteX20" fmla="*/ 345322 w 1618567"/>
              <a:gd name="connsiteY20" fmla="*/ 291431 h 897608"/>
              <a:gd name="connsiteX21" fmla="*/ 350728 w 1618567"/>
              <a:gd name="connsiteY21" fmla="*/ 296303 h 897608"/>
              <a:gd name="connsiteX22" fmla="*/ 355963 w 1618567"/>
              <a:gd name="connsiteY22" fmla="*/ 301359 h 897608"/>
              <a:gd name="connsiteX23" fmla="*/ 361019 w 1618567"/>
              <a:gd name="connsiteY23" fmla="*/ 306594 h 897608"/>
              <a:gd name="connsiteX24" fmla="*/ 365891 w 1618567"/>
              <a:gd name="connsiteY24" fmla="*/ 312000 h 897608"/>
              <a:gd name="connsiteX25" fmla="*/ 370573 w 1618567"/>
              <a:gd name="connsiteY25" fmla="*/ 317576 h 897608"/>
              <a:gd name="connsiteX26" fmla="*/ 375063 w 1618567"/>
              <a:gd name="connsiteY26" fmla="*/ 323317 h 897608"/>
              <a:gd name="connsiteX27" fmla="*/ 379355 w 1618567"/>
              <a:gd name="connsiteY27" fmla="*/ 329214 h 897608"/>
              <a:gd name="connsiteX28" fmla="*/ 383443 w 1618567"/>
              <a:gd name="connsiteY28" fmla="*/ 335264 h 897608"/>
              <a:gd name="connsiteX29" fmla="*/ 387323 w 1618567"/>
              <a:gd name="connsiteY29" fmla="*/ 341463 h 897608"/>
              <a:gd name="connsiteX30" fmla="*/ 390987 w 1618567"/>
              <a:gd name="connsiteY30" fmla="*/ 347804 h 897608"/>
              <a:gd name="connsiteX31" fmla="*/ 394433 w 1618567"/>
              <a:gd name="connsiteY31" fmla="*/ 354286 h 897608"/>
              <a:gd name="connsiteX32" fmla="*/ 397657 w 1618567"/>
              <a:gd name="connsiteY32" fmla="*/ 360897 h 897608"/>
              <a:gd name="connsiteX33" fmla="*/ 400651 w 1618567"/>
              <a:gd name="connsiteY33" fmla="*/ 367639 h 897608"/>
              <a:gd name="connsiteX34" fmla="*/ 403410 w 1618567"/>
              <a:gd name="connsiteY34" fmla="*/ 374504 h 897608"/>
              <a:gd name="connsiteX35" fmla="*/ 405931 w 1618567"/>
              <a:gd name="connsiteY35" fmla="*/ 381487 h 897608"/>
              <a:gd name="connsiteX36" fmla="*/ 408207 w 1618567"/>
              <a:gd name="connsiteY36" fmla="*/ 388581 h 897608"/>
              <a:gd name="connsiteX37" fmla="*/ 410236 w 1618567"/>
              <a:gd name="connsiteY37" fmla="*/ 395785 h 897608"/>
              <a:gd name="connsiteX38" fmla="*/ 412010 w 1618567"/>
              <a:gd name="connsiteY38" fmla="*/ 403090 h 897608"/>
              <a:gd name="connsiteX39" fmla="*/ 413525 w 1618567"/>
              <a:gd name="connsiteY39" fmla="*/ 410494 h 897608"/>
              <a:gd name="connsiteX40" fmla="*/ 414775 w 1618567"/>
              <a:gd name="connsiteY40" fmla="*/ 417991 h 897608"/>
              <a:gd name="connsiteX41" fmla="*/ 415758 w 1618567"/>
              <a:gd name="connsiteY41" fmla="*/ 425574 h 897608"/>
              <a:gd name="connsiteX42" fmla="*/ 416465 w 1618567"/>
              <a:gd name="connsiteY42" fmla="*/ 433242 h 897608"/>
              <a:gd name="connsiteX43" fmla="*/ 416893 w 1618567"/>
              <a:gd name="connsiteY43" fmla="*/ 440986 h 897608"/>
              <a:gd name="connsiteX44" fmla="*/ 417037 w 1618567"/>
              <a:gd name="connsiteY44" fmla="*/ 448803 h 897608"/>
              <a:gd name="connsiteX45" fmla="*/ 416893 w 1618567"/>
              <a:gd name="connsiteY45" fmla="*/ 456621 h 897608"/>
              <a:gd name="connsiteX46" fmla="*/ 416465 w 1618567"/>
              <a:gd name="connsiteY46" fmla="*/ 464366 h 897608"/>
              <a:gd name="connsiteX47" fmla="*/ 415758 w 1618567"/>
              <a:gd name="connsiteY47" fmla="*/ 472034 h 897608"/>
              <a:gd name="connsiteX48" fmla="*/ 414775 w 1618567"/>
              <a:gd name="connsiteY48" fmla="*/ 479617 h 897608"/>
              <a:gd name="connsiteX49" fmla="*/ 413525 w 1618567"/>
              <a:gd name="connsiteY49" fmla="*/ 487114 h 897608"/>
              <a:gd name="connsiteX50" fmla="*/ 412010 w 1618567"/>
              <a:gd name="connsiteY50" fmla="*/ 494518 h 897608"/>
              <a:gd name="connsiteX51" fmla="*/ 410236 w 1618567"/>
              <a:gd name="connsiteY51" fmla="*/ 501825 h 897608"/>
              <a:gd name="connsiteX52" fmla="*/ 408207 w 1618567"/>
              <a:gd name="connsiteY52" fmla="*/ 509026 h 897608"/>
              <a:gd name="connsiteX53" fmla="*/ 405931 w 1618567"/>
              <a:gd name="connsiteY53" fmla="*/ 516123 h 897608"/>
              <a:gd name="connsiteX54" fmla="*/ 403410 w 1618567"/>
              <a:gd name="connsiteY54" fmla="*/ 523104 h 897608"/>
              <a:gd name="connsiteX55" fmla="*/ 400651 w 1618567"/>
              <a:gd name="connsiteY55" fmla="*/ 529969 h 897608"/>
              <a:gd name="connsiteX56" fmla="*/ 397657 w 1618567"/>
              <a:gd name="connsiteY56" fmla="*/ 536710 h 897608"/>
              <a:gd name="connsiteX57" fmla="*/ 394433 w 1618567"/>
              <a:gd name="connsiteY57" fmla="*/ 543324 h 897608"/>
              <a:gd name="connsiteX58" fmla="*/ 390987 w 1618567"/>
              <a:gd name="connsiteY58" fmla="*/ 549803 h 897608"/>
              <a:gd name="connsiteX59" fmla="*/ 387323 w 1618567"/>
              <a:gd name="connsiteY59" fmla="*/ 556147 h 897608"/>
              <a:gd name="connsiteX60" fmla="*/ 383443 w 1618567"/>
              <a:gd name="connsiteY60" fmla="*/ 562345 h 897608"/>
              <a:gd name="connsiteX61" fmla="*/ 379355 w 1618567"/>
              <a:gd name="connsiteY61" fmla="*/ 568395 h 897608"/>
              <a:gd name="connsiteX62" fmla="*/ 375063 w 1618567"/>
              <a:gd name="connsiteY62" fmla="*/ 574293 h 897608"/>
              <a:gd name="connsiteX63" fmla="*/ 370573 w 1618567"/>
              <a:gd name="connsiteY63" fmla="*/ 580032 h 897608"/>
              <a:gd name="connsiteX64" fmla="*/ 365891 w 1618567"/>
              <a:gd name="connsiteY64" fmla="*/ 585607 h 897608"/>
              <a:gd name="connsiteX65" fmla="*/ 361019 w 1618567"/>
              <a:gd name="connsiteY65" fmla="*/ 591016 h 897608"/>
              <a:gd name="connsiteX66" fmla="*/ 355963 w 1618567"/>
              <a:gd name="connsiteY66" fmla="*/ 596249 h 897608"/>
              <a:gd name="connsiteX67" fmla="*/ 350728 w 1618567"/>
              <a:gd name="connsiteY67" fmla="*/ 601304 h 897608"/>
              <a:gd name="connsiteX68" fmla="*/ 345322 w 1618567"/>
              <a:gd name="connsiteY68" fmla="*/ 606176 h 897608"/>
              <a:gd name="connsiteX69" fmla="*/ 339746 w 1618567"/>
              <a:gd name="connsiteY69" fmla="*/ 610861 h 897608"/>
              <a:gd name="connsiteX70" fmla="*/ 334008 w 1618567"/>
              <a:gd name="connsiteY70" fmla="*/ 615351 h 897608"/>
              <a:gd name="connsiteX71" fmla="*/ 328110 w 1618567"/>
              <a:gd name="connsiteY71" fmla="*/ 619643 h 897608"/>
              <a:gd name="connsiteX72" fmla="*/ 322058 w 1618567"/>
              <a:gd name="connsiteY72" fmla="*/ 623729 h 897608"/>
              <a:gd name="connsiteX73" fmla="*/ 315859 w 1618567"/>
              <a:gd name="connsiteY73" fmla="*/ 627608 h 897608"/>
              <a:gd name="connsiteX74" fmla="*/ 309518 w 1618567"/>
              <a:gd name="connsiteY74" fmla="*/ 631275 h 897608"/>
              <a:gd name="connsiteX75" fmla="*/ 303039 w 1618567"/>
              <a:gd name="connsiteY75" fmla="*/ 634721 h 897608"/>
              <a:gd name="connsiteX76" fmla="*/ 296425 w 1618567"/>
              <a:gd name="connsiteY76" fmla="*/ 637942 h 897608"/>
              <a:gd name="connsiteX77" fmla="*/ 289683 w 1618567"/>
              <a:gd name="connsiteY77" fmla="*/ 640936 h 897608"/>
              <a:gd name="connsiteX78" fmla="*/ 282818 w 1618567"/>
              <a:gd name="connsiteY78" fmla="*/ 643697 h 897608"/>
              <a:gd name="connsiteX79" fmla="*/ 275837 w 1618567"/>
              <a:gd name="connsiteY79" fmla="*/ 646219 h 897608"/>
              <a:gd name="connsiteX80" fmla="*/ 268741 w 1618567"/>
              <a:gd name="connsiteY80" fmla="*/ 648495 h 897608"/>
              <a:gd name="connsiteX81" fmla="*/ 261539 w 1618567"/>
              <a:gd name="connsiteY81" fmla="*/ 650523 h 897608"/>
              <a:gd name="connsiteX82" fmla="*/ 254232 w 1618567"/>
              <a:gd name="connsiteY82" fmla="*/ 652296 h 897608"/>
              <a:gd name="connsiteX83" fmla="*/ 246829 w 1618567"/>
              <a:gd name="connsiteY83" fmla="*/ 653812 h 897608"/>
              <a:gd name="connsiteX84" fmla="*/ 239332 w 1618567"/>
              <a:gd name="connsiteY84" fmla="*/ 655063 h 897608"/>
              <a:gd name="connsiteX85" fmla="*/ 231749 w 1618567"/>
              <a:gd name="connsiteY85" fmla="*/ 656043 h 897608"/>
              <a:gd name="connsiteX86" fmla="*/ 224081 w 1618567"/>
              <a:gd name="connsiteY86" fmla="*/ 656751 h 897608"/>
              <a:gd name="connsiteX87" fmla="*/ 216336 w 1618567"/>
              <a:gd name="connsiteY87" fmla="*/ 657180 h 897608"/>
              <a:gd name="connsiteX88" fmla="*/ 208520 w 1618567"/>
              <a:gd name="connsiteY88" fmla="*/ 657322 h 897608"/>
              <a:gd name="connsiteX89" fmla="*/ 200701 w 1618567"/>
              <a:gd name="connsiteY89" fmla="*/ 657180 h 897608"/>
              <a:gd name="connsiteX90" fmla="*/ 192957 w 1618567"/>
              <a:gd name="connsiteY90" fmla="*/ 656751 h 897608"/>
              <a:gd name="connsiteX91" fmla="*/ 185291 w 1618567"/>
              <a:gd name="connsiteY91" fmla="*/ 656043 h 897608"/>
              <a:gd name="connsiteX92" fmla="*/ 177705 w 1618567"/>
              <a:gd name="connsiteY92" fmla="*/ 655063 h 897608"/>
              <a:gd name="connsiteX93" fmla="*/ 170209 w 1618567"/>
              <a:gd name="connsiteY93" fmla="*/ 653812 h 897608"/>
              <a:gd name="connsiteX94" fmla="*/ 162805 w 1618567"/>
              <a:gd name="connsiteY94" fmla="*/ 652296 h 897608"/>
              <a:gd name="connsiteX95" fmla="*/ 155500 w 1618567"/>
              <a:gd name="connsiteY95" fmla="*/ 650523 h 897608"/>
              <a:gd name="connsiteX96" fmla="*/ 148296 w 1618567"/>
              <a:gd name="connsiteY96" fmla="*/ 648495 h 897608"/>
              <a:gd name="connsiteX97" fmla="*/ 141200 w 1618567"/>
              <a:gd name="connsiteY97" fmla="*/ 646219 h 897608"/>
              <a:gd name="connsiteX98" fmla="*/ 134219 w 1618567"/>
              <a:gd name="connsiteY98" fmla="*/ 643697 h 897608"/>
              <a:gd name="connsiteX99" fmla="*/ 127354 w 1618567"/>
              <a:gd name="connsiteY99" fmla="*/ 640936 h 897608"/>
              <a:gd name="connsiteX100" fmla="*/ 120612 w 1618567"/>
              <a:gd name="connsiteY100" fmla="*/ 637942 h 897608"/>
              <a:gd name="connsiteX101" fmla="*/ 113999 w 1618567"/>
              <a:gd name="connsiteY101" fmla="*/ 634721 h 897608"/>
              <a:gd name="connsiteX102" fmla="*/ 107519 w 1618567"/>
              <a:gd name="connsiteY102" fmla="*/ 631275 h 897608"/>
              <a:gd name="connsiteX103" fmla="*/ 101176 w 1618567"/>
              <a:gd name="connsiteY103" fmla="*/ 627608 h 897608"/>
              <a:gd name="connsiteX104" fmla="*/ 94977 w 1618567"/>
              <a:gd name="connsiteY104" fmla="*/ 623729 h 897608"/>
              <a:gd name="connsiteX105" fmla="*/ 88927 w 1618567"/>
              <a:gd name="connsiteY105" fmla="*/ 619643 h 897608"/>
              <a:gd name="connsiteX106" fmla="*/ 83029 w 1618567"/>
              <a:gd name="connsiteY106" fmla="*/ 615351 h 897608"/>
              <a:gd name="connsiteX107" fmla="*/ 77291 w 1618567"/>
              <a:gd name="connsiteY107" fmla="*/ 610861 h 897608"/>
              <a:gd name="connsiteX108" fmla="*/ 71715 w 1618567"/>
              <a:gd name="connsiteY108" fmla="*/ 606176 h 897608"/>
              <a:gd name="connsiteX109" fmla="*/ 66307 w 1618567"/>
              <a:gd name="connsiteY109" fmla="*/ 601304 h 897608"/>
              <a:gd name="connsiteX110" fmla="*/ 61074 w 1618567"/>
              <a:gd name="connsiteY110" fmla="*/ 596249 h 897608"/>
              <a:gd name="connsiteX111" fmla="*/ 56018 w 1618567"/>
              <a:gd name="connsiteY111" fmla="*/ 591016 h 897608"/>
              <a:gd name="connsiteX112" fmla="*/ 51146 w 1618567"/>
              <a:gd name="connsiteY112" fmla="*/ 585607 h 897608"/>
              <a:gd name="connsiteX113" fmla="*/ 46462 w 1618567"/>
              <a:gd name="connsiteY113" fmla="*/ 580032 h 897608"/>
              <a:gd name="connsiteX114" fmla="*/ 41972 w 1618567"/>
              <a:gd name="connsiteY114" fmla="*/ 574293 h 897608"/>
              <a:gd name="connsiteX115" fmla="*/ 37682 w 1618567"/>
              <a:gd name="connsiteY115" fmla="*/ 568395 h 897608"/>
              <a:gd name="connsiteX116" fmla="*/ 33594 w 1618567"/>
              <a:gd name="connsiteY116" fmla="*/ 562345 h 897608"/>
              <a:gd name="connsiteX117" fmla="*/ 29715 w 1618567"/>
              <a:gd name="connsiteY117" fmla="*/ 556147 h 897608"/>
              <a:gd name="connsiteX118" fmla="*/ 26050 w 1618567"/>
              <a:gd name="connsiteY118" fmla="*/ 549803 h 897608"/>
              <a:gd name="connsiteX119" fmla="*/ 22602 w 1618567"/>
              <a:gd name="connsiteY119" fmla="*/ 543324 h 897608"/>
              <a:gd name="connsiteX120" fmla="*/ 19381 w 1618567"/>
              <a:gd name="connsiteY120" fmla="*/ 536710 h 897608"/>
              <a:gd name="connsiteX121" fmla="*/ 16386 w 1618567"/>
              <a:gd name="connsiteY121" fmla="*/ 529969 h 897608"/>
              <a:gd name="connsiteX122" fmla="*/ 13626 w 1618567"/>
              <a:gd name="connsiteY122" fmla="*/ 523104 h 897608"/>
              <a:gd name="connsiteX123" fmla="*/ 11106 w 1618567"/>
              <a:gd name="connsiteY123" fmla="*/ 516123 h 897608"/>
              <a:gd name="connsiteX124" fmla="*/ 8828 w 1618567"/>
              <a:gd name="connsiteY124" fmla="*/ 509026 h 897608"/>
              <a:gd name="connsiteX125" fmla="*/ 6799 w 1618567"/>
              <a:gd name="connsiteY125" fmla="*/ 501825 h 897608"/>
              <a:gd name="connsiteX126" fmla="*/ 5027 w 1618567"/>
              <a:gd name="connsiteY126" fmla="*/ 494518 h 897608"/>
              <a:gd name="connsiteX127" fmla="*/ 3512 w 1618567"/>
              <a:gd name="connsiteY127" fmla="*/ 487114 h 897608"/>
              <a:gd name="connsiteX128" fmla="*/ 2260 w 1618567"/>
              <a:gd name="connsiteY128" fmla="*/ 479617 h 897608"/>
              <a:gd name="connsiteX129" fmla="*/ 1280 w 1618567"/>
              <a:gd name="connsiteY129" fmla="*/ 472034 h 897608"/>
              <a:gd name="connsiteX130" fmla="*/ 572 w 1618567"/>
              <a:gd name="connsiteY130" fmla="*/ 464366 h 897608"/>
              <a:gd name="connsiteX131" fmla="*/ 143 w 1618567"/>
              <a:gd name="connsiteY131" fmla="*/ 456621 h 897608"/>
              <a:gd name="connsiteX132" fmla="*/ 0 w 1618567"/>
              <a:gd name="connsiteY132" fmla="*/ 448803 h 897608"/>
              <a:gd name="connsiteX133" fmla="*/ 143 w 1618567"/>
              <a:gd name="connsiteY133" fmla="*/ 440986 h 897608"/>
              <a:gd name="connsiteX134" fmla="*/ 572 w 1618567"/>
              <a:gd name="connsiteY134" fmla="*/ 433242 h 897608"/>
              <a:gd name="connsiteX135" fmla="*/ 1280 w 1618567"/>
              <a:gd name="connsiteY135" fmla="*/ 425574 h 897608"/>
              <a:gd name="connsiteX136" fmla="*/ 2260 w 1618567"/>
              <a:gd name="connsiteY136" fmla="*/ 417991 h 897608"/>
              <a:gd name="connsiteX137" fmla="*/ 3512 w 1618567"/>
              <a:gd name="connsiteY137" fmla="*/ 410494 h 897608"/>
              <a:gd name="connsiteX138" fmla="*/ 5027 w 1618567"/>
              <a:gd name="connsiteY138" fmla="*/ 403090 h 897608"/>
              <a:gd name="connsiteX139" fmla="*/ 6799 w 1618567"/>
              <a:gd name="connsiteY139" fmla="*/ 395785 h 897608"/>
              <a:gd name="connsiteX140" fmla="*/ 8828 w 1618567"/>
              <a:gd name="connsiteY140" fmla="*/ 388581 h 897608"/>
              <a:gd name="connsiteX141" fmla="*/ 11106 w 1618567"/>
              <a:gd name="connsiteY141" fmla="*/ 381487 h 897608"/>
              <a:gd name="connsiteX142" fmla="*/ 13626 w 1618567"/>
              <a:gd name="connsiteY142" fmla="*/ 374504 h 897608"/>
              <a:gd name="connsiteX143" fmla="*/ 16386 w 1618567"/>
              <a:gd name="connsiteY143" fmla="*/ 367639 h 897608"/>
              <a:gd name="connsiteX144" fmla="*/ 19381 w 1618567"/>
              <a:gd name="connsiteY144" fmla="*/ 360897 h 897608"/>
              <a:gd name="connsiteX145" fmla="*/ 22602 w 1618567"/>
              <a:gd name="connsiteY145" fmla="*/ 354286 h 897608"/>
              <a:gd name="connsiteX146" fmla="*/ 26050 w 1618567"/>
              <a:gd name="connsiteY146" fmla="*/ 347804 h 897608"/>
              <a:gd name="connsiteX147" fmla="*/ 29715 w 1618567"/>
              <a:gd name="connsiteY147" fmla="*/ 341463 h 897608"/>
              <a:gd name="connsiteX148" fmla="*/ 33594 w 1618567"/>
              <a:gd name="connsiteY148" fmla="*/ 335264 h 897608"/>
              <a:gd name="connsiteX149" fmla="*/ 37682 w 1618567"/>
              <a:gd name="connsiteY149" fmla="*/ 329214 h 897608"/>
              <a:gd name="connsiteX150" fmla="*/ 41972 w 1618567"/>
              <a:gd name="connsiteY150" fmla="*/ 323317 h 897608"/>
              <a:gd name="connsiteX151" fmla="*/ 46462 w 1618567"/>
              <a:gd name="connsiteY151" fmla="*/ 317576 h 897608"/>
              <a:gd name="connsiteX152" fmla="*/ 51146 w 1618567"/>
              <a:gd name="connsiteY152" fmla="*/ 312000 h 897608"/>
              <a:gd name="connsiteX153" fmla="*/ 56018 w 1618567"/>
              <a:gd name="connsiteY153" fmla="*/ 306594 h 897608"/>
              <a:gd name="connsiteX154" fmla="*/ 61074 w 1618567"/>
              <a:gd name="connsiteY154" fmla="*/ 301359 h 897608"/>
              <a:gd name="connsiteX155" fmla="*/ 66307 w 1618567"/>
              <a:gd name="connsiteY155" fmla="*/ 296303 h 897608"/>
              <a:gd name="connsiteX156" fmla="*/ 71715 w 1618567"/>
              <a:gd name="connsiteY156" fmla="*/ 291431 h 897608"/>
              <a:gd name="connsiteX157" fmla="*/ 77291 w 1618567"/>
              <a:gd name="connsiteY157" fmla="*/ 286749 h 897608"/>
              <a:gd name="connsiteX158" fmla="*/ 83029 w 1618567"/>
              <a:gd name="connsiteY158" fmla="*/ 282259 h 897608"/>
              <a:gd name="connsiteX159" fmla="*/ 88927 w 1618567"/>
              <a:gd name="connsiteY159" fmla="*/ 277967 h 897608"/>
              <a:gd name="connsiteX160" fmla="*/ 94977 w 1618567"/>
              <a:gd name="connsiteY160" fmla="*/ 273879 h 897608"/>
              <a:gd name="connsiteX161" fmla="*/ 101176 w 1618567"/>
              <a:gd name="connsiteY161" fmla="*/ 270000 h 897608"/>
              <a:gd name="connsiteX162" fmla="*/ 107519 w 1618567"/>
              <a:gd name="connsiteY162" fmla="*/ 266335 h 897608"/>
              <a:gd name="connsiteX163" fmla="*/ 113999 w 1618567"/>
              <a:gd name="connsiteY163" fmla="*/ 262889 h 897608"/>
              <a:gd name="connsiteX164" fmla="*/ 120612 w 1618567"/>
              <a:gd name="connsiteY164" fmla="*/ 259666 h 897608"/>
              <a:gd name="connsiteX165" fmla="*/ 127354 w 1618567"/>
              <a:gd name="connsiteY165" fmla="*/ 256672 h 897608"/>
              <a:gd name="connsiteX166" fmla="*/ 134219 w 1618567"/>
              <a:gd name="connsiteY166" fmla="*/ 253913 h 897608"/>
              <a:gd name="connsiteX167" fmla="*/ 141200 w 1618567"/>
              <a:gd name="connsiteY167" fmla="*/ 251391 h 897608"/>
              <a:gd name="connsiteX168" fmla="*/ 148296 w 1618567"/>
              <a:gd name="connsiteY168" fmla="*/ 249115 h 897608"/>
              <a:gd name="connsiteX169" fmla="*/ 155500 w 1618567"/>
              <a:gd name="connsiteY169" fmla="*/ 247087 h 897608"/>
              <a:gd name="connsiteX170" fmla="*/ 162805 w 1618567"/>
              <a:gd name="connsiteY170" fmla="*/ 245312 h 897608"/>
              <a:gd name="connsiteX171" fmla="*/ 170209 w 1618567"/>
              <a:gd name="connsiteY171" fmla="*/ 243797 h 897608"/>
              <a:gd name="connsiteX172" fmla="*/ 177705 w 1618567"/>
              <a:gd name="connsiteY172" fmla="*/ 242547 h 897608"/>
              <a:gd name="connsiteX173" fmla="*/ 185291 w 1618567"/>
              <a:gd name="connsiteY173" fmla="*/ 241565 h 897608"/>
              <a:gd name="connsiteX174" fmla="*/ 192957 w 1618567"/>
              <a:gd name="connsiteY174" fmla="*/ 240859 h 897608"/>
              <a:gd name="connsiteX175" fmla="*/ 200701 w 1618567"/>
              <a:gd name="connsiteY175" fmla="*/ 240430 h 897608"/>
              <a:gd name="connsiteX176" fmla="*/ 1391233 w 1618567"/>
              <a:gd name="connsiteY176" fmla="*/ 0 h 897608"/>
              <a:gd name="connsiteX177" fmla="*/ 1399530 w 1618567"/>
              <a:gd name="connsiteY177" fmla="*/ 376 h 897608"/>
              <a:gd name="connsiteX178" fmla="*/ 1407962 w 1618567"/>
              <a:gd name="connsiteY178" fmla="*/ 1764 h 897608"/>
              <a:gd name="connsiteX179" fmla="*/ 1416505 w 1618567"/>
              <a:gd name="connsiteY179" fmla="*/ 4140 h 897608"/>
              <a:gd name="connsiteX180" fmla="*/ 1425139 w 1618567"/>
              <a:gd name="connsiteY180" fmla="*/ 7476 h 897608"/>
              <a:gd name="connsiteX181" fmla="*/ 1433840 w 1618567"/>
              <a:gd name="connsiteY181" fmla="*/ 11746 h 897608"/>
              <a:gd name="connsiteX182" fmla="*/ 1442589 w 1618567"/>
              <a:gd name="connsiteY182" fmla="*/ 16923 h 897608"/>
              <a:gd name="connsiteX183" fmla="*/ 1451364 w 1618567"/>
              <a:gd name="connsiteY183" fmla="*/ 22977 h 897608"/>
              <a:gd name="connsiteX184" fmla="*/ 1460140 w 1618567"/>
              <a:gd name="connsiteY184" fmla="*/ 29884 h 897608"/>
              <a:gd name="connsiteX185" fmla="*/ 1468897 w 1618567"/>
              <a:gd name="connsiteY185" fmla="*/ 37614 h 897608"/>
              <a:gd name="connsiteX186" fmla="*/ 1477615 w 1618567"/>
              <a:gd name="connsiteY186" fmla="*/ 46142 h 897608"/>
              <a:gd name="connsiteX187" fmla="*/ 1481951 w 1618567"/>
              <a:gd name="connsiteY187" fmla="*/ 50696 h 897608"/>
              <a:gd name="connsiteX188" fmla="*/ 1486270 w 1618567"/>
              <a:gd name="connsiteY188" fmla="*/ 55438 h 897608"/>
              <a:gd name="connsiteX189" fmla="*/ 1490566 w 1618567"/>
              <a:gd name="connsiteY189" fmla="*/ 60368 h 897608"/>
              <a:gd name="connsiteX190" fmla="*/ 1494840 w 1618567"/>
              <a:gd name="connsiteY190" fmla="*/ 65479 h 897608"/>
              <a:gd name="connsiteX191" fmla="*/ 1499086 w 1618567"/>
              <a:gd name="connsiteY191" fmla="*/ 70770 h 897608"/>
              <a:gd name="connsiteX192" fmla="*/ 1503304 w 1618567"/>
              <a:gd name="connsiteY192" fmla="*/ 76236 h 897608"/>
              <a:gd name="connsiteX193" fmla="*/ 1507491 w 1618567"/>
              <a:gd name="connsiteY193" fmla="*/ 81876 h 897608"/>
              <a:gd name="connsiteX194" fmla="*/ 1511641 w 1618567"/>
              <a:gd name="connsiteY194" fmla="*/ 87683 h 897608"/>
              <a:gd name="connsiteX195" fmla="*/ 1515753 w 1618567"/>
              <a:gd name="connsiteY195" fmla="*/ 93654 h 897608"/>
              <a:gd name="connsiteX196" fmla="*/ 1519827 w 1618567"/>
              <a:gd name="connsiteY196" fmla="*/ 99789 h 897608"/>
              <a:gd name="connsiteX197" fmla="*/ 1523859 w 1618567"/>
              <a:gd name="connsiteY197" fmla="*/ 106081 h 897608"/>
              <a:gd name="connsiteX198" fmla="*/ 1527843 w 1618567"/>
              <a:gd name="connsiteY198" fmla="*/ 112529 h 897608"/>
              <a:gd name="connsiteX199" fmla="*/ 1531779 w 1618567"/>
              <a:gd name="connsiteY199" fmla="*/ 119128 h 897608"/>
              <a:gd name="connsiteX200" fmla="*/ 1535664 w 1618567"/>
              <a:gd name="connsiteY200" fmla="*/ 125878 h 897608"/>
              <a:gd name="connsiteX201" fmla="*/ 1539496 w 1618567"/>
              <a:gd name="connsiteY201" fmla="*/ 132770 h 897608"/>
              <a:gd name="connsiteX202" fmla="*/ 1543270 w 1618567"/>
              <a:gd name="connsiteY202" fmla="*/ 139805 h 897608"/>
              <a:gd name="connsiteX203" fmla="*/ 1546987 w 1618567"/>
              <a:gd name="connsiteY203" fmla="*/ 146977 h 897608"/>
              <a:gd name="connsiteX204" fmla="*/ 1550639 w 1618567"/>
              <a:gd name="connsiteY204" fmla="*/ 154284 h 897608"/>
              <a:gd name="connsiteX205" fmla="*/ 1554227 w 1618567"/>
              <a:gd name="connsiteY205" fmla="*/ 161723 h 897608"/>
              <a:gd name="connsiteX206" fmla="*/ 1557750 w 1618567"/>
              <a:gd name="connsiteY206" fmla="*/ 169290 h 897608"/>
              <a:gd name="connsiteX207" fmla="*/ 1561202 w 1618567"/>
              <a:gd name="connsiteY207" fmla="*/ 176983 h 897608"/>
              <a:gd name="connsiteX208" fmla="*/ 1564580 w 1618567"/>
              <a:gd name="connsiteY208" fmla="*/ 184795 h 897608"/>
              <a:gd name="connsiteX209" fmla="*/ 1567882 w 1618567"/>
              <a:gd name="connsiteY209" fmla="*/ 192725 h 897608"/>
              <a:gd name="connsiteX210" fmla="*/ 1571107 w 1618567"/>
              <a:gd name="connsiteY210" fmla="*/ 200771 h 897608"/>
              <a:gd name="connsiteX211" fmla="*/ 1574250 w 1618567"/>
              <a:gd name="connsiteY211" fmla="*/ 208926 h 897608"/>
              <a:gd name="connsiteX212" fmla="*/ 1577310 w 1618567"/>
              <a:gd name="connsiteY212" fmla="*/ 217191 h 897608"/>
              <a:gd name="connsiteX213" fmla="*/ 1580281 w 1618567"/>
              <a:gd name="connsiteY213" fmla="*/ 225558 h 897608"/>
              <a:gd name="connsiteX214" fmla="*/ 1583166 w 1618567"/>
              <a:gd name="connsiteY214" fmla="*/ 234027 h 897608"/>
              <a:gd name="connsiteX215" fmla="*/ 1585956 w 1618567"/>
              <a:gd name="connsiteY215" fmla="*/ 242592 h 897608"/>
              <a:gd name="connsiteX216" fmla="*/ 1588653 w 1618567"/>
              <a:gd name="connsiteY216" fmla="*/ 251253 h 897608"/>
              <a:gd name="connsiteX217" fmla="*/ 1591253 w 1618567"/>
              <a:gd name="connsiteY217" fmla="*/ 260002 h 897608"/>
              <a:gd name="connsiteX218" fmla="*/ 1593752 w 1618567"/>
              <a:gd name="connsiteY218" fmla="*/ 268840 h 897608"/>
              <a:gd name="connsiteX219" fmla="*/ 1596147 w 1618567"/>
              <a:gd name="connsiteY219" fmla="*/ 277763 h 897608"/>
              <a:gd name="connsiteX220" fmla="*/ 1598438 w 1618567"/>
              <a:gd name="connsiteY220" fmla="*/ 286764 h 897608"/>
              <a:gd name="connsiteX221" fmla="*/ 1600621 w 1618567"/>
              <a:gd name="connsiteY221" fmla="*/ 295843 h 897608"/>
              <a:gd name="connsiteX222" fmla="*/ 1602691 w 1618567"/>
              <a:gd name="connsiteY222" fmla="*/ 304995 h 897608"/>
              <a:gd name="connsiteX223" fmla="*/ 1604649 w 1618567"/>
              <a:gd name="connsiteY223" fmla="*/ 314219 h 897608"/>
              <a:gd name="connsiteX224" fmla="*/ 1606490 w 1618567"/>
              <a:gd name="connsiteY224" fmla="*/ 323509 h 897608"/>
              <a:gd name="connsiteX225" fmla="*/ 1608211 w 1618567"/>
              <a:gd name="connsiteY225" fmla="*/ 332860 h 897608"/>
              <a:gd name="connsiteX226" fmla="*/ 1609810 w 1618567"/>
              <a:gd name="connsiteY226" fmla="*/ 342274 h 897608"/>
              <a:gd name="connsiteX227" fmla="*/ 1611285 w 1618567"/>
              <a:gd name="connsiteY227" fmla="*/ 351744 h 897608"/>
              <a:gd name="connsiteX228" fmla="*/ 1612631 w 1618567"/>
              <a:gd name="connsiteY228" fmla="*/ 361267 h 897608"/>
              <a:gd name="connsiteX229" fmla="*/ 1613848 w 1618567"/>
              <a:gd name="connsiteY229" fmla="*/ 370839 h 897608"/>
              <a:gd name="connsiteX230" fmla="*/ 1614931 w 1618567"/>
              <a:gd name="connsiteY230" fmla="*/ 380459 h 897608"/>
              <a:gd name="connsiteX231" fmla="*/ 1615881 w 1618567"/>
              <a:gd name="connsiteY231" fmla="*/ 390123 h 897608"/>
              <a:gd name="connsiteX232" fmla="*/ 1616690 w 1618567"/>
              <a:gd name="connsiteY232" fmla="*/ 399823 h 897608"/>
              <a:gd name="connsiteX233" fmla="*/ 1617358 w 1618567"/>
              <a:gd name="connsiteY233" fmla="*/ 409563 h 897608"/>
              <a:gd name="connsiteX234" fmla="*/ 1617885 w 1618567"/>
              <a:gd name="connsiteY234" fmla="*/ 419334 h 897608"/>
              <a:gd name="connsiteX235" fmla="*/ 1618262 w 1618567"/>
              <a:gd name="connsiteY235" fmla="*/ 429133 h 897608"/>
              <a:gd name="connsiteX236" fmla="*/ 1618491 w 1618567"/>
              <a:gd name="connsiteY236" fmla="*/ 438962 h 897608"/>
              <a:gd name="connsiteX237" fmla="*/ 1618567 w 1618567"/>
              <a:gd name="connsiteY237" fmla="*/ 448797 h 897608"/>
              <a:gd name="connsiteX238" fmla="*/ 1618491 w 1618567"/>
              <a:gd name="connsiteY238" fmla="*/ 458646 h 897608"/>
              <a:gd name="connsiteX239" fmla="*/ 1618262 w 1618567"/>
              <a:gd name="connsiteY239" fmla="*/ 468472 h 897608"/>
              <a:gd name="connsiteX240" fmla="*/ 1617885 w 1618567"/>
              <a:gd name="connsiteY240" fmla="*/ 478274 h 897608"/>
              <a:gd name="connsiteX241" fmla="*/ 1617358 w 1618567"/>
              <a:gd name="connsiteY241" fmla="*/ 488045 h 897608"/>
              <a:gd name="connsiteX242" fmla="*/ 1616690 w 1618567"/>
              <a:gd name="connsiteY242" fmla="*/ 497782 h 897608"/>
              <a:gd name="connsiteX243" fmla="*/ 1615881 w 1618567"/>
              <a:gd name="connsiteY243" fmla="*/ 507485 h 897608"/>
              <a:gd name="connsiteX244" fmla="*/ 1614931 w 1618567"/>
              <a:gd name="connsiteY244" fmla="*/ 517148 h 897608"/>
              <a:gd name="connsiteX245" fmla="*/ 1613848 w 1618567"/>
              <a:gd name="connsiteY245" fmla="*/ 526766 h 897608"/>
              <a:gd name="connsiteX246" fmla="*/ 1612631 w 1618567"/>
              <a:gd name="connsiteY246" fmla="*/ 536341 h 897608"/>
              <a:gd name="connsiteX247" fmla="*/ 1611285 w 1618567"/>
              <a:gd name="connsiteY247" fmla="*/ 545864 h 897608"/>
              <a:gd name="connsiteX248" fmla="*/ 1609810 w 1618567"/>
              <a:gd name="connsiteY248" fmla="*/ 555333 h 897608"/>
              <a:gd name="connsiteX249" fmla="*/ 1608211 w 1618567"/>
              <a:gd name="connsiteY249" fmla="*/ 564747 h 897608"/>
              <a:gd name="connsiteX250" fmla="*/ 1606490 w 1618567"/>
              <a:gd name="connsiteY250" fmla="*/ 574099 h 897608"/>
              <a:gd name="connsiteX251" fmla="*/ 1604649 w 1618567"/>
              <a:gd name="connsiteY251" fmla="*/ 583389 h 897608"/>
              <a:gd name="connsiteX252" fmla="*/ 1602691 w 1618567"/>
              <a:gd name="connsiteY252" fmla="*/ 592613 h 897608"/>
              <a:gd name="connsiteX253" fmla="*/ 1600621 w 1618567"/>
              <a:gd name="connsiteY253" fmla="*/ 601764 h 897608"/>
              <a:gd name="connsiteX254" fmla="*/ 1598438 w 1618567"/>
              <a:gd name="connsiteY254" fmla="*/ 610844 h 897608"/>
              <a:gd name="connsiteX255" fmla="*/ 1596147 w 1618567"/>
              <a:gd name="connsiteY255" fmla="*/ 619845 h 897608"/>
              <a:gd name="connsiteX256" fmla="*/ 1593752 w 1618567"/>
              <a:gd name="connsiteY256" fmla="*/ 628768 h 897608"/>
              <a:gd name="connsiteX257" fmla="*/ 1591253 w 1618567"/>
              <a:gd name="connsiteY257" fmla="*/ 637606 h 897608"/>
              <a:gd name="connsiteX258" fmla="*/ 1588653 w 1618567"/>
              <a:gd name="connsiteY258" fmla="*/ 646355 h 897608"/>
              <a:gd name="connsiteX259" fmla="*/ 1585956 w 1618567"/>
              <a:gd name="connsiteY259" fmla="*/ 655015 h 897608"/>
              <a:gd name="connsiteX260" fmla="*/ 1583166 w 1618567"/>
              <a:gd name="connsiteY260" fmla="*/ 663581 h 897608"/>
              <a:gd name="connsiteX261" fmla="*/ 1580281 w 1618567"/>
              <a:gd name="connsiteY261" fmla="*/ 672050 h 897608"/>
              <a:gd name="connsiteX262" fmla="*/ 1577310 w 1618567"/>
              <a:gd name="connsiteY262" fmla="*/ 680417 h 897608"/>
              <a:gd name="connsiteX263" fmla="*/ 1574250 w 1618567"/>
              <a:gd name="connsiteY263" fmla="*/ 688682 h 897608"/>
              <a:gd name="connsiteX264" fmla="*/ 1571107 w 1618567"/>
              <a:gd name="connsiteY264" fmla="*/ 696836 h 897608"/>
              <a:gd name="connsiteX265" fmla="*/ 1567882 w 1618567"/>
              <a:gd name="connsiteY265" fmla="*/ 704882 h 897608"/>
              <a:gd name="connsiteX266" fmla="*/ 1564580 w 1618567"/>
              <a:gd name="connsiteY266" fmla="*/ 712812 h 897608"/>
              <a:gd name="connsiteX267" fmla="*/ 1561202 w 1618567"/>
              <a:gd name="connsiteY267" fmla="*/ 720625 h 897608"/>
              <a:gd name="connsiteX268" fmla="*/ 1557750 w 1618567"/>
              <a:gd name="connsiteY268" fmla="*/ 728317 h 897608"/>
              <a:gd name="connsiteX269" fmla="*/ 1554227 w 1618567"/>
              <a:gd name="connsiteY269" fmla="*/ 735884 h 897608"/>
              <a:gd name="connsiteX270" fmla="*/ 1550639 w 1618567"/>
              <a:gd name="connsiteY270" fmla="*/ 743323 h 897608"/>
              <a:gd name="connsiteX271" fmla="*/ 1546987 w 1618567"/>
              <a:gd name="connsiteY271" fmla="*/ 750630 h 897608"/>
              <a:gd name="connsiteX272" fmla="*/ 1543270 w 1618567"/>
              <a:gd name="connsiteY272" fmla="*/ 757803 h 897608"/>
              <a:gd name="connsiteX273" fmla="*/ 1539496 w 1618567"/>
              <a:gd name="connsiteY273" fmla="*/ 764837 h 897608"/>
              <a:gd name="connsiteX274" fmla="*/ 1535664 w 1618567"/>
              <a:gd name="connsiteY274" fmla="*/ 771732 h 897608"/>
              <a:gd name="connsiteX275" fmla="*/ 1531779 w 1618567"/>
              <a:gd name="connsiteY275" fmla="*/ 778479 h 897608"/>
              <a:gd name="connsiteX276" fmla="*/ 1527843 w 1618567"/>
              <a:gd name="connsiteY276" fmla="*/ 785078 h 897608"/>
              <a:gd name="connsiteX277" fmla="*/ 1523859 w 1618567"/>
              <a:gd name="connsiteY277" fmla="*/ 791527 h 897608"/>
              <a:gd name="connsiteX278" fmla="*/ 1519827 w 1618567"/>
              <a:gd name="connsiteY278" fmla="*/ 797818 h 897608"/>
              <a:gd name="connsiteX279" fmla="*/ 1515753 w 1618567"/>
              <a:gd name="connsiteY279" fmla="*/ 803953 h 897608"/>
              <a:gd name="connsiteX280" fmla="*/ 1511641 w 1618567"/>
              <a:gd name="connsiteY280" fmla="*/ 809925 h 897608"/>
              <a:gd name="connsiteX281" fmla="*/ 1507491 w 1618567"/>
              <a:gd name="connsiteY281" fmla="*/ 815734 h 897608"/>
              <a:gd name="connsiteX282" fmla="*/ 1503304 w 1618567"/>
              <a:gd name="connsiteY282" fmla="*/ 821371 h 897608"/>
              <a:gd name="connsiteX283" fmla="*/ 1499086 w 1618567"/>
              <a:gd name="connsiteY283" fmla="*/ 826837 h 897608"/>
              <a:gd name="connsiteX284" fmla="*/ 1494840 w 1618567"/>
              <a:gd name="connsiteY284" fmla="*/ 832128 h 897608"/>
              <a:gd name="connsiteX285" fmla="*/ 1490566 w 1618567"/>
              <a:gd name="connsiteY285" fmla="*/ 837240 h 897608"/>
              <a:gd name="connsiteX286" fmla="*/ 1486270 w 1618567"/>
              <a:gd name="connsiteY286" fmla="*/ 842169 h 897608"/>
              <a:gd name="connsiteX287" fmla="*/ 1481951 w 1618567"/>
              <a:gd name="connsiteY287" fmla="*/ 846911 h 897608"/>
              <a:gd name="connsiteX288" fmla="*/ 1473264 w 1618567"/>
              <a:gd name="connsiteY288" fmla="*/ 855828 h 897608"/>
              <a:gd name="connsiteX289" fmla="*/ 1464523 w 1618567"/>
              <a:gd name="connsiteY289" fmla="*/ 863962 h 897608"/>
              <a:gd name="connsiteX290" fmla="*/ 1455753 w 1618567"/>
              <a:gd name="connsiteY290" fmla="*/ 871284 h 897608"/>
              <a:gd name="connsiteX291" fmla="*/ 1446975 w 1618567"/>
              <a:gd name="connsiteY291" fmla="*/ 877767 h 897608"/>
              <a:gd name="connsiteX292" fmla="*/ 1438211 w 1618567"/>
              <a:gd name="connsiteY292" fmla="*/ 883386 h 897608"/>
              <a:gd name="connsiteX293" fmla="*/ 1429482 w 1618567"/>
              <a:gd name="connsiteY293" fmla="*/ 888111 h 897608"/>
              <a:gd name="connsiteX294" fmla="*/ 1420811 w 1618567"/>
              <a:gd name="connsiteY294" fmla="*/ 891919 h 897608"/>
              <a:gd name="connsiteX295" fmla="*/ 1412221 w 1618567"/>
              <a:gd name="connsiteY295" fmla="*/ 894779 h 897608"/>
              <a:gd name="connsiteX296" fmla="*/ 1403732 w 1618567"/>
              <a:gd name="connsiteY296" fmla="*/ 896665 h 897608"/>
              <a:gd name="connsiteX297" fmla="*/ 1395364 w 1618567"/>
              <a:gd name="connsiteY297" fmla="*/ 897550 h 897608"/>
              <a:gd name="connsiteX298" fmla="*/ 1391233 w 1618567"/>
              <a:gd name="connsiteY298" fmla="*/ 897608 h 897608"/>
              <a:gd name="connsiteX299" fmla="*/ 1383093 w 1618567"/>
              <a:gd name="connsiteY299" fmla="*/ 896941 h 897608"/>
              <a:gd name="connsiteX300" fmla="*/ 1375127 w 1618567"/>
              <a:gd name="connsiteY300" fmla="*/ 895204 h 897608"/>
              <a:gd name="connsiteX301" fmla="*/ 685052 w 1618567"/>
              <a:gd name="connsiteY301" fmla="*/ 674037 h 897608"/>
              <a:gd name="connsiteX302" fmla="*/ 676205 w 1618567"/>
              <a:gd name="connsiteY302" fmla="*/ 670913 h 897608"/>
              <a:gd name="connsiteX303" fmla="*/ 667563 w 1618567"/>
              <a:gd name="connsiteY303" fmla="*/ 667665 h 897608"/>
              <a:gd name="connsiteX304" fmla="*/ 659128 w 1618567"/>
              <a:gd name="connsiteY304" fmla="*/ 664291 h 897608"/>
              <a:gd name="connsiteX305" fmla="*/ 650900 w 1618567"/>
              <a:gd name="connsiteY305" fmla="*/ 660793 h 897608"/>
              <a:gd name="connsiteX306" fmla="*/ 642880 w 1618567"/>
              <a:gd name="connsiteY306" fmla="*/ 657170 h 897608"/>
              <a:gd name="connsiteX307" fmla="*/ 635069 w 1618567"/>
              <a:gd name="connsiteY307" fmla="*/ 653426 h 897608"/>
              <a:gd name="connsiteX308" fmla="*/ 627465 w 1618567"/>
              <a:gd name="connsiteY308" fmla="*/ 649557 h 897608"/>
              <a:gd name="connsiteX309" fmla="*/ 620074 w 1618567"/>
              <a:gd name="connsiteY309" fmla="*/ 645567 h 897608"/>
              <a:gd name="connsiteX310" fmla="*/ 612891 w 1618567"/>
              <a:gd name="connsiteY310" fmla="*/ 641456 h 897608"/>
              <a:gd name="connsiteX311" fmla="*/ 605920 w 1618567"/>
              <a:gd name="connsiteY311" fmla="*/ 637222 h 897608"/>
              <a:gd name="connsiteX312" fmla="*/ 599160 w 1618567"/>
              <a:gd name="connsiteY312" fmla="*/ 632868 h 897608"/>
              <a:gd name="connsiteX313" fmla="*/ 592613 w 1618567"/>
              <a:gd name="connsiteY313" fmla="*/ 628394 h 897608"/>
              <a:gd name="connsiteX314" fmla="*/ 586280 w 1618567"/>
              <a:gd name="connsiteY314" fmla="*/ 623801 h 897608"/>
              <a:gd name="connsiteX315" fmla="*/ 580159 w 1618567"/>
              <a:gd name="connsiteY315" fmla="*/ 619088 h 897608"/>
              <a:gd name="connsiteX316" fmla="*/ 574252 w 1618567"/>
              <a:gd name="connsiteY316" fmla="*/ 614257 h 897608"/>
              <a:gd name="connsiteX317" fmla="*/ 568560 w 1618567"/>
              <a:gd name="connsiteY317" fmla="*/ 609309 h 897608"/>
              <a:gd name="connsiteX318" fmla="*/ 563084 w 1618567"/>
              <a:gd name="connsiteY318" fmla="*/ 604241 h 897608"/>
              <a:gd name="connsiteX319" fmla="*/ 557824 w 1618567"/>
              <a:gd name="connsiteY319" fmla="*/ 599057 h 897608"/>
              <a:gd name="connsiteX320" fmla="*/ 552781 w 1618567"/>
              <a:gd name="connsiteY320" fmla="*/ 593758 h 897608"/>
              <a:gd name="connsiteX321" fmla="*/ 547954 w 1618567"/>
              <a:gd name="connsiteY321" fmla="*/ 588341 h 897608"/>
              <a:gd name="connsiteX322" fmla="*/ 543346 w 1618567"/>
              <a:gd name="connsiteY322" fmla="*/ 582811 h 897608"/>
              <a:gd name="connsiteX323" fmla="*/ 538957 w 1618567"/>
              <a:gd name="connsiteY323" fmla="*/ 577165 h 897608"/>
              <a:gd name="connsiteX324" fmla="*/ 534787 w 1618567"/>
              <a:gd name="connsiteY324" fmla="*/ 571406 h 897608"/>
              <a:gd name="connsiteX325" fmla="*/ 530835 w 1618567"/>
              <a:gd name="connsiteY325" fmla="*/ 565531 h 897608"/>
              <a:gd name="connsiteX326" fmla="*/ 527107 w 1618567"/>
              <a:gd name="connsiteY326" fmla="*/ 559545 h 897608"/>
              <a:gd name="connsiteX327" fmla="*/ 523599 w 1618567"/>
              <a:gd name="connsiteY327" fmla="*/ 553445 h 897608"/>
              <a:gd name="connsiteX328" fmla="*/ 520311 w 1618567"/>
              <a:gd name="connsiteY328" fmla="*/ 547234 h 897608"/>
              <a:gd name="connsiteX329" fmla="*/ 517247 w 1618567"/>
              <a:gd name="connsiteY329" fmla="*/ 540910 h 897608"/>
              <a:gd name="connsiteX330" fmla="*/ 514406 w 1618567"/>
              <a:gd name="connsiteY330" fmla="*/ 534476 h 897608"/>
              <a:gd name="connsiteX331" fmla="*/ 511787 w 1618567"/>
              <a:gd name="connsiteY331" fmla="*/ 527930 h 897608"/>
              <a:gd name="connsiteX332" fmla="*/ 509393 w 1618567"/>
              <a:gd name="connsiteY332" fmla="*/ 521275 h 897608"/>
              <a:gd name="connsiteX333" fmla="*/ 507225 w 1618567"/>
              <a:gd name="connsiteY333" fmla="*/ 514511 h 897608"/>
              <a:gd name="connsiteX334" fmla="*/ 505283 w 1618567"/>
              <a:gd name="connsiteY334" fmla="*/ 507638 h 897608"/>
              <a:gd name="connsiteX335" fmla="*/ 503566 w 1618567"/>
              <a:gd name="connsiteY335" fmla="*/ 500657 h 897608"/>
              <a:gd name="connsiteX336" fmla="*/ 502076 w 1618567"/>
              <a:gd name="connsiteY336" fmla="*/ 493566 h 897608"/>
              <a:gd name="connsiteX337" fmla="*/ 500813 w 1618567"/>
              <a:gd name="connsiteY337" fmla="*/ 486371 h 897608"/>
              <a:gd name="connsiteX338" fmla="*/ 499780 w 1618567"/>
              <a:gd name="connsiteY338" fmla="*/ 479068 h 897608"/>
              <a:gd name="connsiteX339" fmla="*/ 498973 w 1618567"/>
              <a:gd name="connsiteY339" fmla="*/ 471658 h 897608"/>
              <a:gd name="connsiteX340" fmla="*/ 498397 w 1618567"/>
              <a:gd name="connsiteY340" fmla="*/ 464143 h 897608"/>
              <a:gd name="connsiteX341" fmla="*/ 498050 w 1618567"/>
              <a:gd name="connsiteY341" fmla="*/ 456522 h 897608"/>
              <a:gd name="connsiteX342" fmla="*/ 497937 w 1618567"/>
              <a:gd name="connsiteY342" fmla="*/ 448811 h 897608"/>
              <a:gd name="connsiteX343" fmla="*/ 498050 w 1618567"/>
              <a:gd name="connsiteY343" fmla="*/ 441085 h 897608"/>
              <a:gd name="connsiteX344" fmla="*/ 498397 w 1618567"/>
              <a:gd name="connsiteY344" fmla="*/ 433465 h 897608"/>
              <a:gd name="connsiteX345" fmla="*/ 498973 w 1618567"/>
              <a:gd name="connsiteY345" fmla="*/ 425949 h 897608"/>
              <a:gd name="connsiteX346" fmla="*/ 499780 w 1618567"/>
              <a:gd name="connsiteY346" fmla="*/ 418539 h 897608"/>
              <a:gd name="connsiteX347" fmla="*/ 500813 w 1618567"/>
              <a:gd name="connsiteY347" fmla="*/ 411237 h 897608"/>
              <a:gd name="connsiteX348" fmla="*/ 502076 w 1618567"/>
              <a:gd name="connsiteY348" fmla="*/ 404039 h 897608"/>
              <a:gd name="connsiteX349" fmla="*/ 503566 w 1618567"/>
              <a:gd name="connsiteY349" fmla="*/ 396951 h 897608"/>
              <a:gd name="connsiteX350" fmla="*/ 505283 w 1618567"/>
              <a:gd name="connsiteY350" fmla="*/ 389970 h 897608"/>
              <a:gd name="connsiteX351" fmla="*/ 507225 w 1618567"/>
              <a:gd name="connsiteY351" fmla="*/ 383097 h 897608"/>
              <a:gd name="connsiteX352" fmla="*/ 509393 w 1618567"/>
              <a:gd name="connsiteY352" fmla="*/ 376332 h 897608"/>
              <a:gd name="connsiteX353" fmla="*/ 511787 w 1618567"/>
              <a:gd name="connsiteY353" fmla="*/ 369678 h 897608"/>
              <a:gd name="connsiteX354" fmla="*/ 514406 w 1618567"/>
              <a:gd name="connsiteY354" fmla="*/ 363132 h 897608"/>
              <a:gd name="connsiteX355" fmla="*/ 517247 w 1618567"/>
              <a:gd name="connsiteY355" fmla="*/ 356698 h 897608"/>
              <a:gd name="connsiteX356" fmla="*/ 520311 w 1618567"/>
              <a:gd name="connsiteY356" fmla="*/ 350373 h 897608"/>
              <a:gd name="connsiteX357" fmla="*/ 523599 w 1618567"/>
              <a:gd name="connsiteY357" fmla="*/ 344162 h 897608"/>
              <a:gd name="connsiteX358" fmla="*/ 527107 w 1618567"/>
              <a:gd name="connsiteY358" fmla="*/ 338063 h 897608"/>
              <a:gd name="connsiteX359" fmla="*/ 530835 w 1618567"/>
              <a:gd name="connsiteY359" fmla="*/ 332076 h 897608"/>
              <a:gd name="connsiteX360" fmla="*/ 534787 w 1618567"/>
              <a:gd name="connsiteY360" fmla="*/ 326201 h 897608"/>
              <a:gd name="connsiteX361" fmla="*/ 538957 w 1618567"/>
              <a:gd name="connsiteY361" fmla="*/ 320442 h 897608"/>
              <a:gd name="connsiteX362" fmla="*/ 543346 w 1618567"/>
              <a:gd name="connsiteY362" fmla="*/ 314796 h 897608"/>
              <a:gd name="connsiteX363" fmla="*/ 547954 w 1618567"/>
              <a:gd name="connsiteY363" fmla="*/ 309266 h 897608"/>
              <a:gd name="connsiteX364" fmla="*/ 552781 w 1618567"/>
              <a:gd name="connsiteY364" fmla="*/ 303850 h 897608"/>
              <a:gd name="connsiteX365" fmla="*/ 557824 w 1618567"/>
              <a:gd name="connsiteY365" fmla="*/ 298550 h 897608"/>
              <a:gd name="connsiteX366" fmla="*/ 563084 w 1618567"/>
              <a:gd name="connsiteY366" fmla="*/ 293367 h 897608"/>
              <a:gd name="connsiteX367" fmla="*/ 568560 w 1618567"/>
              <a:gd name="connsiteY367" fmla="*/ 288299 h 897608"/>
              <a:gd name="connsiteX368" fmla="*/ 574252 w 1618567"/>
              <a:gd name="connsiteY368" fmla="*/ 283351 h 897608"/>
              <a:gd name="connsiteX369" fmla="*/ 580159 w 1618567"/>
              <a:gd name="connsiteY369" fmla="*/ 278520 h 897608"/>
              <a:gd name="connsiteX370" fmla="*/ 586280 w 1618567"/>
              <a:gd name="connsiteY370" fmla="*/ 273807 h 897608"/>
              <a:gd name="connsiteX371" fmla="*/ 592613 w 1618567"/>
              <a:gd name="connsiteY371" fmla="*/ 269214 h 897608"/>
              <a:gd name="connsiteX372" fmla="*/ 599160 w 1618567"/>
              <a:gd name="connsiteY372" fmla="*/ 264740 h 897608"/>
              <a:gd name="connsiteX373" fmla="*/ 605920 w 1618567"/>
              <a:gd name="connsiteY373" fmla="*/ 260386 h 897608"/>
              <a:gd name="connsiteX374" fmla="*/ 612891 w 1618567"/>
              <a:gd name="connsiteY374" fmla="*/ 256152 h 897608"/>
              <a:gd name="connsiteX375" fmla="*/ 620074 w 1618567"/>
              <a:gd name="connsiteY375" fmla="*/ 252039 h 897608"/>
              <a:gd name="connsiteX376" fmla="*/ 627465 w 1618567"/>
              <a:gd name="connsiteY376" fmla="*/ 248050 h 897608"/>
              <a:gd name="connsiteX377" fmla="*/ 635069 w 1618567"/>
              <a:gd name="connsiteY377" fmla="*/ 244181 h 897608"/>
              <a:gd name="connsiteX378" fmla="*/ 642880 w 1618567"/>
              <a:gd name="connsiteY378" fmla="*/ 240436 h 897608"/>
              <a:gd name="connsiteX379" fmla="*/ 650900 w 1618567"/>
              <a:gd name="connsiteY379" fmla="*/ 236815 h 897608"/>
              <a:gd name="connsiteX380" fmla="*/ 659128 w 1618567"/>
              <a:gd name="connsiteY380" fmla="*/ 233317 h 897608"/>
              <a:gd name="connsiteX381" fmla="*/ 667563 w 1618567"/>
              <a:gd name="connsiteY381" fmla="*/ 229943 h 897608"/>
              <a:gd name="connsiteX382" fmla="*/ 676205 w 1618567"/>
              <a:gd name="connsiteY382" fmla="*/ 226693 h 897608"/>
              <a:gd name="connsiteX383" fmla="*/ 685052 w 1618567"/>
              <a:gd name="connsiteY383" fmla="*/ 223571 h 897608"/>
              <a:gd name="connsiteX384" fmla="*/ 1379087 w 1618567"/>
              <a:gd name="connsiteY384" fmla="*/ 1401 h 897608"/>
              <a:gd name="connsiteX385" fmla="*/ 1387141 w 1618567"/>
              <a:gd name="connsiteY385" fmla="*/ 202 h 89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618567" h="897608">
                <a:moveTo>
                  <a:pt x="208520" y="240285"/>
                </a:moveTo>
                <a:lnTo>
                  <a:pt x="216336" y="240430"/>
                </a:lnTo>
                <a:lnTo>
                  <a:pt x="224081" y="240859"/>
                </a:lnTo>
                <a:lnTo>
                  <a:pt x="231749" y="241565"/>
                </a:lnTo>
                <a:lnTo>
                  <a:pt x="239332" y="242547"/>
                </a:lnTo>
                <a:lnTo>
                  <a:pt x="246829" y="243797"/>
                </a:lnTo>
                <a:lnTo>
                  <a:pt x="254232" y="245312"/>
                </a:lnTo>
                <a:lnTo>
                  <a:pt x="261539" y="247087"/>
                </a:lnTo>
                <a:lnTo>
                  <a:pt x="268741" y="249115"/>
                </a:lnTo>
                <a:lnTo>
                  <a:pt x="275837" y="251391"/>
                </a:lnTo>
                <a:lnTo>
                  <a:pt x="282818" y="253913"/>
                </a:lnTo>
                <a:lnTo>
                  <a:pt x="289683" y="256672"/>
                </a:lnTo>
                <a:lnTo>
                  <a:pt x="296425" y="259666"/>
                </a:lnTo>
                <a:lnTo>
                  <a:pt x="303039" y="262889"/>
                </a:lnTo>
                <a:lnTo>
                  <a:pt x="309518" y="266335"/>
                </a:lnTo>
                <a:lnTo>
                  <a:pt x="315859" y="270000"/>
                </a:lnTo>
                <a:lnTo>
                  <a:pt x="322058" y="273879"/>
                </a:lnTo>
                <a:lnTo>
                  <a:pt x="328110" y="277967"/>
                </a:lnTo>
                <a:lnTo>
                  <a:pt x="334008" y="282259"/>
                </a:lnTo>
                <a:lnTo>
                  <a:pt x="339746" y="286749"/>
                </a:lnTo>
                <a:lnTo>
                  <a:pt x="345322" y="291431"/>
                </a:lnTo>
                <a:lnTo>
                  <a:pt x="350728" y="296303"/>
                </a:lnTo>
                <a:lnTo>
                  <a:pt x="355963" y="301359"/>
                </a:lnTo>
                <a:lnTo>
                  <a:pt x="361019" y="306594"/>
                </a:lnTo>
                <a:lnTo>
                  <a:pt x="365891" y="312000"/>
                </a:lnTo>
                <a:lnTo>
                  <a:pt x="370573" y="317576"/>
                </a:lnTo>
                <a:lnTo>
                  <a:pt x="375063" y="323317"/>
                </a:lnTo>
                <a:lnTo>
                  <a:pt x="379355" y="329214"/>
                </a:lnTo>
                <a:lnTo>
                  <a:pt x="383443" y="335264"/>
                </a:lnTo>
                <a:lnTo>
                  <a:pt x="387323" y="341463"/>
                </a:lnTo>
                <a:lnTo>
                  <a:pt x="390987" y="347804"/>
                </a:lnTo>
                <a:lnTo>
                  <a:pt x="394433" y="354286"/>
                </a:lnTo>
                <a:lnTo>
                  <a:pt x="397657" y="360897"/>
                </a:lnTo>
                <a:lnTo>
                  <a:pt x="400651" y="367639"/>
                </a:lnTo>
                <a:lnTo>
                  <a:pt x="403410" y="374504"/>
                </a:lnTo>
                <a:lnTo>
                  <a:pt x="405931" y="381487"/>
                </a:lnTo>
                <a:lnTo>
                  <a:pt x="408207" y="388581"/>
                </a:lnTo>
                <a:lnTo>
                  <a:pt x="410236" y="395785"/>
                </a:lnTo>
                <a:lnTo>
                  <a:pt x="412010" y="403090"/>
                </a:lnTo>
                <a:lnTo>
                  <a:pt x="413525" y="410494"/>
                </a:lnTo>
                <a:lnTo>
                  <a:pt x="414775" y="417991"/>
                </a:lnTo>
                <a:lnTo>
                  <a:pt x="415758" y="425574"/>
                </a:lnTo>
                <a:lnTo>
                  <a:pt x="416465" y="433242"/>
                </a:lnTo>
                <a:lnTo>
                  <a:pt x="416893" y="440986"/>
                </a:lnTo>
                <a:lnTo>
                  <a:pt x="417037" y="448803"/>
                </a:lnTo>
                <a:lnTo>
                  <a:pt x="416893" y="456621"/>
                </a:lnTo>
                <a:lnTo>
                  <a:pt x="416465" y="464366"/>
                </a:lnTo>
                <a:lnTo>
                  <a:pt x="415758" y="472034"/>
                </a:lnTo>
                <a:lnTo>
                  <a:pt x="414775" y="479617"/>
                </a:lnTo>
                <a:lnTo>
                  <a:pt x="413525" y="487114"/>
                </a:lnTo>
                <a:lnTo>
                  <a:pt x="412010" y="494518"/>
                </a:lnTo>
                <a:lnTo>
                  <a:pt x="410236" y="501825"/>
                </a:lnTo>
                <a:lnTo>
                  <a:pt x="408207" y="509026"/>
                </a:lnTo>
                <a:lnTo>
                  <a:pt x="405931" y="516123"/>
                </a:lnTo>
                <a:lnTo>
                  <a:pt x="403410" y="523104"/>
                </a:lnTo>
                <a:lnTo>
                  <a:pt x="400651" y="529969"/>
                </a:lnTo>
                <a:lnTo>
                  <a:pt x="397657" y="536710"/>
                </a:lnTo>
                <a:lnTo>
                  <a:pt x="394433" y="543324"/>
                </a:lnTo>
                <a:lnTo>
                  <a:pt x="390987" y="549803"/>
                </a:lnTo>
                <a:lnTo>
                  <a:pt x="387323" y="556147"/>
                </a:lnTo>
                <a:lnTo>
                  <a:pt x="383443" y="562345"/>
                </a:lnTo>
                <a:lnTo>
                  <a:pt x="379355" y="568395"/>
                </a:lnTo>
                <a:lnTo>
                  <a:pt x="375063" y="574293"/>
                </a:lnTo>
                <a:lnTo>
                  <a:pt x="370573" y="580032"/>
                </a:lnTo>
                <a:lnTo>
                  <a:pt x="365891" y="585607"/>
                </a:lnTo>
                <a:lnTo>
                  <a:pt x="361019" y="591016"/>
                </a:lnTo>
                <a:lnTo>
                  <a:pt x="355963" y="596249"/>
                </a:lnTo>
                <a:lnTo>
                  <a:pt x="350728" y="601304"/>
                </a:lnTo>
                <a:lnTo>
                  <a:pt x="345322" y="606176"/>
                </a:lnTo>
                <a:lnTo>
                  <a:pt x="339746" y="610861"/>
                </a:lnTo>
                <a:lnTo>
                  <a:pt x="334008" y="615351"/>
                </a:lnTo>
                <a:lnTo>
                  <a:pt x="328110" y="619643"/>
                </a:lnTo>
                <a:lnTo>
                  <a:pt x="322058" y="623729"/>
                </a:lnTo>
                <a:lnTo>
                  <a:pt x="315859" y="627608"/>
                </a:lnTo>
                <a:lnTo>
                  <a:pt x="309518" y="631275"/>
                </a:lnTo>
                <a:lnTo>
                  <a:pt x="303039" y="634721"/>
                </a:lnTo>
                <a:lnTo>
                  <a:pt x="296425" y="637942"/>
                </a:lnTo>
                <a:lnTo>
                  <a:pt x="289683" y="640936"/>
                </a:lnTo>
                <a:lnTo>
                  <a:pt x="282818" y="643697"/>
                </a:lnTo>
                <a:lnTo>
                  <a:pt x="275837" y="646219"/>
                </a:lnTo>
                <a:lnTo>
                  <a:pt x="268741" y="648495"/>
                </a:lnTo>
                <a:lnTo>
                  <a:pt x="261539" y="650523"/>
                </a:lnTo>
                <a:lnTo>
                  <a:pt x="254232" y="652296"/>
                </a:lnTo>
                <a:lnTo>
                  <a:pt x="246829" y="653812"/>
                </a:lnTo>
                <a:lnTo>
                  <a:pt x="239332" y="655063"/>
                </a:lnTo>
                <a:lnTo>
                  <a:pt x="231749" y="656043"/>
                </a:lnTo>
                <a:lnTo>
                  <a:pt x="224081" y="656751"/>
                </a:lnTo>
                <a:lnTo>
                  <a:pt x="216336" y="657180"/>
                </a:lnTo>
                <a:lnTo>
                  <a:pt x="208520" y="657322"/>
                </a:lnTo>
                <a:lnTo>
                  <a:pt x="200701" y="657180"/>
                </a:lnTo>
                <a:lnTo>
                  <a:pt x="192957" y="656751"/>
                </a:lnTo>
                <a:lnTo>
                  <a:pt x="185291" y="656043"/>
                </a:lnTo>
                <a:lnTo>
                  <a:pt x="177705" y="655063"/>
                </a:lnTo>
                <a:lnTo>
                  <a:pt x="170209" y="653812"/>
                </a:lnTo>
                <a:lnTo>
                  <a:pt x="162805" y="652296"/>
                </a:lnTo>
                <a:lnTo>
                  <a:pt x="155500" y="650523"/>
                </a:lnTo>
                <a:lnTo>
                  <a:pt x="148296" y="648495"/>
                </a:lnTo>
                <a:lnTo>
                  <a:pt x="141200" y="646219"/>
                </a:lnTo>
                <a:lnTo>
                  <a:pt x="134219" y="643697"/>
                </a:lnTo>
                <a:lnTo>
                  <a:pt x="127354" y="640936"/>
                </a:lnTo>
                <a:lnTo>
                  <a:pt x="120612" y="637942"/>
                </a:lnTo>
                <a:lnTo>
                  <a:pt x="113999" y="634721"/>
                </a:lnTo>
                <a:lnTo>
                  <a:pt x="107519" y="631275"/>
                </a:lnTo>
                <a:lnTo>
                  <a:pt x="101176" y="627608"/>
                </a:lnTo>
                <a:lnTo>
                  <a:pt x="94977" y="623729"/>
                </a:lnTo>
                <a:lnTo>
                  <a:pt x="88927" y="619643"/>
                </a:lnTo>
                <a:lnTo>
                  <a:pt x="83029" y="615351"/>
                </a:lnTo>
                <a:lnTo>
                  <a:pt x="77291" y="610861"/>
                </a:lnTo>
                <a:lnTo>
                  <a:pt x="71715" y="606176"/>
                </a:lnTo>
                <a:lnTo>
                  <a:pt x="66307" y="601304"/>
                </a:lnTo>
                <a:lnTo>
                  <a:pt x="61074" y="596249"/>
                </a:lnTo>
                <a:lnTo>
                  <a:pt x="56018" y="591016"/>
                </a:lnTo>
                <a:lnTo>
                  <a:pt x="51146" y="585607"/>
                </a:lnTo>
                <a:lnTo>
                  <a:pt x="46462" y="580032"/>
                </a:lnTo>
                <a:lnTo>
                  <a:pt x="41972" y="574293"/>
                </a:lnTo>
                <a:lnTo>
                  <a:pt x="37682" y="568395"/>
                </a:lnTo>
                <a:lnTo>
                  <a:pt x="33594" y="562345"/>
                </a:lnTo>
                <a:lnTo>
                  <a:pt x="29715" y="556147"/>
                </a:lnTo>
                <a:lnTo>
                  <a:pt x="26050" y="549803"/>
                </a:lnTo>
                <a:lnTo>
                  <a:pt x="22602" y="543324"/>
                </a:lnTo>
                <a:lnTo>
                  <a:pt x="19381" y="536710"/>
                </a:lnTo>
                <a:lnTo>
                  <a:pt x="16386" y="529969"/>
                </a:lnTo>
                <a:lnTo>
                  <a:pt x="13626" y="523104"/>
                </a:lnTo>
                <a:lnTo>
                  <a:pt x="11106" y="516123"/>
                </a:lnTo>
                <a:lnTo>
                  <a:pt x="8828" y="509026"/>
                </a:lnTo>
                <a:lnTo>
                  <a:pt x="6799" y="501825"/>
                </a:lnTo>
                <a:lnTo>
                  <a:pt x="5027" y="494518"/>
                </a:lnTo>
                <a:lnTo>
                  <a:pt x="3512" y="487114"/>
                </a:lnTo>
                <a:lnTo>
                  <a:pt x="2260" y="479617"/>
                </a:lnTo>
                <a:lnTo>
                  <a:pt x="1280" y="472034"/>
                </a:lnTo>
                <a:lnTo>
                  <a:pt x="572" y="464366"/>
                </a:lnTo>
                <a:lnTo>
                  <a:pt x="143" y="456621"/>
                </a:lnTo>
                <a:lnTo>
                  <a:pt x="0" y="448803"/>
                </a:lnTo>
                <a:lnTo>
                  <a:pt x="143" y="440986"/>
                </a:lnTo>
                <a:lnTo>
                  <a:pt x="572" y="433242"/>
                </a:lnTo>
                <a:lnTo>
                  <a:pt x="1280" y="425574"/>
                </a:lnTo>
                <a:lnTo>
                  <a:pt x="2260" y="417991"/>
                </a:lnTo>
                <a:lnTo>
                  <a:pt x="3512" y="410494"/>
                </a:lnTo>
                <a:lnTo>
                  <a:pt x="5027" y="403090"/>
                </a:lnTo>
                <a:lnTo>
                  <a:pt x="6799" y="395785"/>
                </a:lnTo>
                <a:lnTo>
                  <a:pt x="8828" y="388581"/>
                </a:lnTo>
                <a:lnTo>
                  <a:pt x="11106" y="381487"/>
                </a:lnTo>
                <a:lnTo>
                  <a:pt x="13626" y="374504"/>
                </a:lnTo>
                <a:lnTo>
                  <a:pt x="16386" y="367639"/>
                </a:lnTo>
                <a:lnTo>
                  <a:pt x="19381" y="360897"/>
                </a:lnTo>
                <a:lnTo>
                  <a:pt x="22602" y="354286"/>
                </a:lnTo>
                <a:lnTo>
                  <a:pt x="26050" y="347804"/>
                </a:lnTo>
                <a:lnTo>
                  <a:pt x="29715" y="341463"/>
                </a:lnTo>
                <a:lnTo>
                  <a:pt x="33594" y="335264"/>
                </a:lnTo>
                <a:lnTo>
                  <a:pt x="37682" y="329214"/>
                </a:lnTo>
                <a:lnTo>
                  <a:pt x="41972" y="323317"/>
                </a:lnTo>
                <a:lnTo>
                  <a:pt x="46462" y="317576"/>
                </a:lnTo>
                <a:lnTo>
                  <a:pt x="51146" y="312000"/>
                </a:lnTo>
                <a:lnTo>
                  <a:pt x="56018" y="306594"/>
                </a:lnTo>
                <a:lnTo>
                  <a:pt x="61074" y="301359"/>
                </a:lnTo>
                <a:lnTo>
                  <a:pt x="66307" y="296303"/>
                </a:lnTo>
                <a:lnTo>
                  <a:pt x="71715" y="291431"/>
                </a:lnTo>
                <a:lnTo>
                  <a:pt x="77291" y="286749"/>
                </a:lnTo>
                <a:lnTo>
                  <a:pt x="83029" y="282259"/>
                </a:lnTo>
                <a:lnTo>
                  <a:pt x="88927" y="277967"/>
                </a:lnTo>
                <a:lnTo>
                  <a:pt x="94977" y="273879"/>
                </a:lnTo>
                <a:lnTo>
                  <a:pt x="101176" y="270000"/>
                </a:lnTo>
                <a:lnTo>
                  <a:pt x="107519" y="266335"/>
                </a:lnTo>
                <a:lnTo>
                  <a:pt x="113999" y="262889"/>
                </a:lnTo>
                <a:lnTo>
                  <a:pt x="120612" y="259666"/>
                </a:lnTo>
                <a:lnTo>
                  <a:pt x="127354" y="256672"/>
                </a:lnTo>
                <a:lnTo>
                  <a:pt x="134219" y="253913"/>
                </a:lnTo>
                <a:lnTo>
                  <a:pt x="141200" y="251391"/>
                </a:lnTo>
                <a:lnTo>
                  <a:pt x="148296" y="249115"/>
                </a:lnTo>
                <a:lnTo>
                  <a:pt x="155500" y="247087"/>
                </a:lnTo>
                <a:lnTo>
                  <a:pt x="162805" y="245312"/>
                </a:lnTo>
                <a:lnTo>
                  <a:pt x="170209" y="243797"/>
                </a:lnTo>
                <a:lnTo>
                  <a:pt x="177705" y="242547"/>
                </a:lnTo>
                <a:lnTo>
                  <a:pt x="185291" y="241565"/>
                </a:lnTo>
                <a:lnTo>
                  <a:pt x="192957" y="240859"/>
                </a:lnTo>
                <a:lnTo>
                  <a:pt x="200701" y="240430"/>
                </a:lnTo>
                <a:close/>
                <a:moveTo>
                  <a:pt x="1391233" y="0"/>
                </a:moveTo>
                <a:lnTo>
                  <a:pt x="1399530" y="376"/>
                </a:lnTo>
                <a:lnTo>
                  <a:pt x="1407962" y="1764"/>
                </a:lnTo>
                <a:lnTo>
                  <a:pt x="1416505" y="4140"/>
                </a:lnTo>
                <a:lnTo>
                  <a:pt x="1425139" y="7476"/>
                </a:lnTo>
                <a:lnTo>
                  <a:pt x="1433840" y="11746"/>
                </a:lnTo>
                <a:lnTo>
                  <a:pt x="1442589" y="16923"/>
                </a:lnTo>
                <a:lnTo>
                  <a:pt x="1451364" y="22977"/>
                </a:lnTo>
                <a:lnTo>
                  <a:pt x="1460140" y="29884"/>
                </a:lnTo>
                <a:lnTo>
                  <a:pt x="1468897" y="37614"/>
                </a:lnTo>
                <a:lnTo>
                  <a:pt x="1477615" y="46142"/>
                </a:lnTo>
                <a:lnTo>
                  <a:pt x="1481951" y="50696"/>
                </a:lnTo>
                <a:lnTo>
                  <a:pt x="1486270" y="55438"/>
                </a:lnTo>
                <a:lnTo>
                  <a:pt x="1490566" y="60368"/>
                </a:lnTo>
                <a:lnTo>
                  <a:pt x="1494840" y="65479"/>
                </a:lnTo>
                <a:lnTo>
                  <a:pt x="1499086" y="70770"/>
                </a:lnTo>
                <a:lnTo>
                  <a:pt x="1503304" y="76236"/>
                </a:lnTo>
                <a:lnTo>
                  <a:pt x="1507491" y="81876"/>
                </a:lnTo>
                <a:lnTo>
                  <a:pt x="1511641" y="87683"/>
                </a:lnTo>
                <a:lnTo>
                  <a:pt x="1515753" y="93654"/>
                </a:lnTo>
                <a:lnTo>
                  <a:pt x="1519827" y="99789"/>
                </a:lnTo>
                <a:lnTo>
                  <a:pt x="1523859" y="106081"/>
                </a:lnTo>
                <a:lnTo>
                  <a:pt x="1527843" y="112529"/>
                </a:lnTo>
                <a:lnTo>
                  <a:pt x="1531779" y="119128"/>
                </a:lnTo>
                <a:lnTo>
                  <a:pt x="1535664" y="125878"/>
                </a:lnTo>
                <a:lnTo>
                  <a:pt x="1539496" y="132770"/>
                </a:lnTo>
                <a:lnTo>
                  <a:pt x="1543270" y="139805"/>
                </a:lnTo>
                <a:lnTo>
                  <a:pt x="1546987" y="146977"/>
                </a:lnTo>
                <a:lnTo>
                  <a:pt x="1550639" y="154284"/>
                </a:lnTo>
                <a:lnTo>
                  <a:pt x="1554227" y="161723"/>
                </a:lnTo>
                <a:lnTo>
                  <a:pt x="1557750" y="169290"/>
                </a:lnTo>
                <a:lnTo>
                  <a:pt x="1561202" y="176983"/>
                </a:lnTo>
                <a:lnTo>
                  <a:pt x="1564580" y="184795"/>
                </a:lnTo>
                <a:lnTo>
                  <a:pt x="1567882" y="192725"/>
                </a:lnTo>
                <a:lnTo>
                  <a:pt x="1571107" y="200771"/>
                </a:lnTo>
                <a:lnTo>
                  <a:pt x="1574250" y="208926"/>
                </a:lnTo>
                <a:lnTo>
                  <a:pt x="1577310" y="217191"/>
                </a:lnTo>
                <a:lnTo>
                  <a:pt x="1580281" y="225558"/>
                </a:lnTo>
                <a:lnTo>
                  <a:pt x="1583166" y="234027"/>
                </a:lnTo>
                <a:lnTo>
                  <a:pt x="1585956" y="242592"/>
                </a:lnTo>
                <a:lnTo>
                  <a:pt x="1588653" y="251253"/>
                </a:lnTo>
                <a:lnTo>
                  <a:pt x="1591253" y="260002"/>
                </a:lnTo>
                <a:lnTo>
                  <a:pt x="1593752" y="268840"/>
                </a:lnTo>
                <a:lnTo>
                  <a:pt x="1596147" y="277763"/>
                </a:lnTo>
                <a:lnTo>
                  <a:pt x="1598438" y="286764"/>
                </a:lnTo>
                <a:lnTo>
                  <a:pt x="1600621" y="295843"/>
                </a:lnTo>
                <a:lnTo>
                  <a:pt x="1602691" y="304995"/>
                </a:lnTo>
                <a:lnTo>
                  <a:pt x="1604649" y="314219"/>
                </a:lnTo>
                <a:lnTo>
                  <a:pt x="1606490" y="323509"/>
                </a:lnTo>
                <a:lnTo>
                  <a:pt x="1608211" y="332860"/>
                </a:lnTo>
                <a:lnTo>
                  <a:pt x="1609810" y="342274"/>
                </a:lnTo>
                <a:lnTo>
                  <a:pt x="1611285" y="351744"/>
                </a:lnTo>
                <a:lnTo>
                  <a:pt x="1612631" y="361267"/>
                </a:lnTo>
                <a:lnTo>
                  <a:pt x="1613848" y="370839"/>
                </a:lnTo>
                <a:lnTo>
                  <a:pt x="1614931" y="380459"/>
                </a:lnTo>
                <a:lnTo>
                  <a:pt x="1615881" y="390123"/>
                </a:lnTo>
                <a:lnTo>
                  <a:pt x="1616690" y="399823"/>
                </a:lnTo>
                <a:lnTo>
                  <a:pt x="1617358" y="409563"/>
                </a:lnTo>
                <a:lnTo>
                  <a:pt x="1617885" y="419334"/>
                </a:lnTo>
                <a:lnTo>
                  <a:pt x="1618262" y="429133"/>
                </a:lnTo>
                <a:lnTo>
                  <a:pt x="1618491" y="438962"/>
                </a:lnTo>
                <a:lnTo>
                  <a:pt x="1618567" y="448797"/>
                </a:lnTo>
                <a:lnTo>
                  <a:pt x="1618491" y="458646"/>
                </a:lnTo>
                <a:lnTo>
                  <a:pt x="1618262" y="468472"/>
                </a:lnTo>
                <a:lnTo>
                  <a:pt x="1617885" y="478274"/>
                </a:lnTo>
                <a:lnTo>
                  <a:pt x="1617358" y="488045"/>
                </a:lnTo>
                <a:lnTo>
                  <a:pt x="1616690" y="497782"/>
                </a:lnTo>
                <a:lnTo>
                  <a:pt x="1615881" y="507485"/>
                </a:lnTo>
                <a:lnTo>
                  <a:pt x="1614931" y="517148"/>
                </a:lnTo>
                <a:lnTo>
                  <a:pt x="1613848" y="526766"/>
                </a:lnTo>
                <a:lnTo>
                  <a:pt x="1612631" y="536341"/>
                </a:lnTo>
                <a:lnTo>
                  <a:pt x="1611285" y="545864"/>
                </a:lnTo>
                <a:lnTo>
                  <a:pt x="1609810" y="555333"/>
                </a:lnTo>
                <a:lnTo>
                  <a:pt x="1608211" y="564747"/>
                </a:lnTo>
                <a:lnTo>
                  <a:pt x="1606490" y="574099"/>
                </a:lnTo>
                <a:lnTo>
                  <a:pt x="1604649" y="583389"/>
                </a:lnTo>
                <a:lnTo>
                  <a:pt x="1602691" y="592613"/>
                </a:lnTo>
                <a:lnTo>
                  <a:pt x="1600621" y="601764"/>
                </a:lnTo>
                <a:lnTo>
                  <a:pt x="1598438" y="610844"/>
                </a:lnTo>
                <a:lnTo>
                  <a:pt x="1596147" y="619845"/>
                </a:lnTo>
                <a:lnTo>
                  <a:pt x="1593752" y="628768"/>
                </a:lnTo>
                <a:lnTo>
                  <a:pt x="1591253" y="637606"/>
                </a:lnTo>
                <a:lnTo>
                  <a:pt x="1588653" y="646355"/>
                </a:lnTo>
                <a:lnTo>
                  <a:pt x="1585956" y="655015"/>
                </a:lnTo>
                <a:lnTo>
                  <a:pt x="1583166" y="663581"/>
                </a:lnTo>
                <a:lnTo>
                  <a:pt x="1580281" y="672050"/>
                </a:lnTo>
                <a:lnTo>
                  <a:pt x="1577310" y="680417"/>
                </a:lnTo>
                <a:lnTo>
                  <a:pt x="1574250" y="688682"/>
                </a:lnTo>
                <a:lnTo>
                  <a:pt x="1571107" y="696836"/>
                </a:lnTo>
                <a:lnTo>
                  <a:pt x="1567882" y="704882"/>
                </a:lnTo>
                <a:lnTo>
                  <a:pt x="1564580" y="712812"/>
                </a:lnTo>
                <a:lnTo>
                  <a:pt x="1561202" y="720625"/>
                </a:lnTo>
                <a:lnTo>
                  <a:pt x="1557750" y="728317"/>
                </a:lnTo>
                <a:lnTo>
                  <a:pt x="1554227" y="735884"/>
                </a:lnTo>
                <a:lnTo>
                  <a:pt x="1550639" y="743323"/>
                </a:lnTo>
                <a:lnTo>
                  <a:pt x="1546987" y="750630"/>
                </a:lnTo>
                <a:lnTo>
                  <a:pt x="1543270" y="757803"/>
                </a:lnTo>
                <a:lnTo>
                  <a:pt x="1539496" y="764837"/>
                </a:lnTo>
                <a:lnTo>
                  <a:pt x="1535664" y="771732"/>
                </a:lnTo>
                <a:lnTo>
                  <a:pt x="1531779" y="778479"/>
                </a:lnTo>
                <a:lnTo>
                  <a:pt x="1527843" y="785078"/>
                </a:lnTo>
                <a:lnTo>
                  <a:pt x="1523859" y="791527"/>
                </a:lnTo>
                <a:lnTo>
                  <a:pt x="1519827" y="797818"/>
                </a:lnTo>
                <a:lnTo>
                  <a:pt x="1515753" y="803953"/>
                </a:lnTo>
                <a:lnTo>
                  <a:pt x="1511641" y="809925"/>
                </a:lnTo>
                <a:lnTo>
                  <a:pt x="1507491" y="815734"/>
                </a:lnTo>
                <a:lnTo>
                  <a:pt x="1503304" y="821371"/>
                </a:lnTo>
                <a:lnTo>
                  <a:pt x="1499086" y="826837"/>
                </a:lnTo>
                <a:lnTo>
                  <a:pt x="1494840" y="832128"/>
                </a:lnTo>
                <a:lnTo>
                  <a:pt x="1490566" y="837240"/>
                </a:lnTo>
                <a:lnTo>
                  <a:pt x="1486270" y="842169"/>
                </a:lnTo>
                <a:lnTo>
                  <a:pt x="1481951" y="846911"/>
                </a:lnTo>
                <a:lnTo>
                  <a:pt x="1473264" y="855828"/>
                </a:lnTo>
                <a:lnTo>
                  <a:pt x="1464523" y="863962"/>
                </a:lnTo>
                <a:lnTo>
                  <a:pt x="1455753" y="871284"/>
                </a:lnTo>
                <a:lnTo>
                  <a:pt x="1446975" y="877767"/>
                </a:lnTo>
                <a:lnTo>
                  <a:pt x="1438211" y="883386"/>
                </a:lnTo>
                <a:lnTo>
                  <a:pt x="1429482" y="888111"/>
                </a:lnTo>
                <a:lnTo>
                  <a:pt x="1420811" y="891919"/>
                </a:lnTo>
                <a:lnTo>
                  <a:pt x="1412221" y="894779"/>
                </a:lnTo>
                <a:lnTo>
                  <a:pt x="1403732" y="896665"/>
                </a:lnTo>
                <a:lnTo>
                  <a:pt x="1395364" y="897550"/>
                </a:lnTo>
                <a:lnTo>
                  <a:pt x="1391233" y="897608"/>
                </a:lnTo>
                <a:lnTo>
                  <a:pt x="1383093" y="896941"/>
                </a:lnTo>
                <a:lnTo>
                  <a:pt x="1375127" y="895204"/>
                </a:lnTo>
                <a:lnTo>
                  <a:pt x="685052" y="674037"/>
                </a:lnTo>
                <a:lnTo>
                  <a:pt x="676205" y="670913"/>
                </a:lnTo>
                <a:lnTo>
                  <a:pt x="667563" y="667665"/>
                </a:lnTo>
                <a:lnTo>
                  <a:pt x="659128" y="664291"/>
                </a:lnTo>
                <a:lnTo>
                  <a:pt x="650900" y="660793"/>
                </a:lnTo>
                <a:lnTo>
                  <a:pt x="642880" y="657170"/>
                </a:lnTo>
                <a:lnTo>
                  <a:pt x="635069" y="653426"/>
                </a:lnTo>
                <a:lnTo>
                  <a:pt x="627465" y="649557"/>
                </a:lnTo>
                <a:lnTo>
                  <a:pt x="620074" y="645567"/>
                </a:lnTo>
                <a:lnTo>
                  <a:pt x="612891" y="641456"/>
                </a:lnTo>
                <a:lnTo>
                  <a:pt x="605920" y="637222"/>
                </a:lnTo>
                <a:lnTo>
                  <a:pt x="599160" y="632868"/>
                </a:lnTo>
                <a:lnTo>
                  <a:pt x="592613" y="628394"/>
                </a:lnTo>
                <a:lnTo>
                  <a:pt x="586280" y="623801"/>
                </a:lnTo>
                <a:lnTo>
                  <a:pt x="580159" y="619088"/>
                </a:lnTo>
                <a:lnTo>
                  <a:pt x="574252" y="614257"/>
                </a:lnTo>
                <a:lnTo>
                  <a:pt x="568560" y="609309"/>
                </a:lnTo>
                <a:lnTo>
                  <a:pt x="563084" y="604241"/>
                </a:lnTo>
                <a:lnTo>
                  <a:pt x="557824" y="599057"/>
                </a:lnTo>
                <a:lnTo>
                  <a:pt x="552781" y="593758"/>
                </a:lnTo>
                <a:lnTo>
                  <a:pt x="547954" y="588341"/>
                </a:lnTo>
                <a:lnTo>
                  <a:pt x="543346" y="582811"/>
                </a:lnTo>
                <a:lnTo>
                  <a:pt x="538957" y="577165"/>
                </a:lnTo>
                <a:lnTo>
                  <a:pt x="534787" y="571406"/>
                </a:lnTo>
                <a:lnTo>
                  <a:pt x="530835" y="565531"/>
                </a:lnTo>
                <a:lnTo>
                  <a:pt x="527107" y="559545"/>
                </a:lnTo>
                <a:lnTo>
                  <a:pt x="523599" y="553445"/>
                </a:lnTo>
                <a:lnTo>
                  <a:pt x="520311" y="547234"/>
                </a:lnTo>
                <a:lnTo>
                  <a:pt x="517247" y="540910"/>
                </a:lnTo>
                <a:lnTo>
                  <a:pt x="514406" y="534476"/>
                </a:lnTo>
                <a:lnTo>
                  <a:pt x="511787" y="527930"/>
                </a:lnTo>
                <a:lnTo>
                  <a:pt x="509393" y="521275"/>
                </a:lnTo>
                <a:lnTo>
                  <a:pt x="507225" y="514511"/>
                </a:lnTo>
                <a:lnTo>
                  <a:pt x="505283" y="507638"/>
                </a:lnTo>
                <a:lnTo>
                  <a:pt x="503566" y="500657"/>
                </a:lnTo>
                <a:lnTo>
                  <a:pt x="502076" y="493566"/>
                </a:lnTo>
                <a:lnTo>
                  <a:pt x="500813" y="486371"/>
                </a:lnTo>
                <a:lnTo>
                  <a:pt x="499780" y="479068"/>
                </a:lnTo>
                <a:lnTo>
                  <a:pt x="498973" y="471658"/>
                </a:lnTo>
                <a:lnTo>
                  <a:pt x="498397" y="464143"/>
                </a:lnTo>
                <a:lnTo>
                  <a:pt x="498050" y="456522"/>
                </a:lnTo>
                <a:lnTo>
                  <a:pt x="497937" y="448811"/>
                </a:lnTo>
                <a:lnTo>
                  <a:pt x="498050" y="441085"/>
                </a:lnTo>
                <a:lnTo>
                  <a:pt x="498397" y="433465"/>
                </a:lnTo>
                <a:lnTo>
                  <a:pt x="498973" y="425949"/>
                </a:lnTo>
                <a:lnTo>
                  <a:pt x="499780" y="418539"/>
                </a:lnTo>
                <a:lnTo>
                  <a:pt x="500813" y="411237"/>
                </a:lnTo>
                <a:lnTo>
                  <a:pt x="502076" y="404039"/>
                </a:lnTo>
                <a:lnTo>
                  <a:pt x="503566" y="396951"/>
                </a:lnTo>
                <a:lnTo>
                  <a:pt x="505283" y="389970"/>
                </a:lnTo>
                <a:lnTo>
                  <a:pt x="507225" y="383097"/>
                </a:lnTo>
                <a:lnTo>
                  <a:pt x="509393" y="376332"/>
                </a:lnTo>
                <a:lnTo>
                  <a:pt x="511787" y="369678"/>
                </a:lnTo>
                <a:lnTo>
                  <a:pt x="514406" y="363132"/>
                </a:lnTo>
                <a:lnTo>
                  <a:pt x="517247" y="356698"/>
                </a:lnTo>
                <a:lnTo>
                  <a:pt x="520311" y="350373"/>
                </a:lnTo>
                <a:lnTo>
                  <a:pt x="523599" y="344162"/>
                </a:lnTo>
                <a:lnTo>
                  <a:pt x="527107" y="338063"/>
                </a:lnTo>
                <a:lnTo>
                  <a:pt x="530835" y="332076"/>
                </a:lnTo>
                <a:lnTo>
                  <a:pt x="534787" y="326201"/>
                </a:lnTo>
                <a:lnTo>
                  <a:pt x="538957" y="320442"/>
                </a:lnTo>
                <a:lnTo>
                  <a:pt x="543346" y="314796"/>
                </a:lnTo>
                <a:lnTo>
                  <a:pt x="547954" y="309266"/>
                </a:lnTo>
                <a:lnTo>
                  <a:pt x="552781" y="303850"/>
                </a:lnTo>
                <a:lnTo>
                  <a:pt x="557824" y="298550"/>
                </a:lnTo>
                <a:lnTo>
                  <a:pt x="563084" y="293367"/>
                </a:lnTo>
                <a:lnTo>
                  <a:pt x="568560" y="288299"/>
                </a:lnTo>
                <a:lnTo>
                  <a:pt x="574252" y="283351"/>
                </a:lnTo>
                <a:lnTo>
                  <a:pt x="580159" y="278520"/>
                </a:lnTo>
                <a:lnTo>
                  <a:pt x="586280" y="273807"/>
                </a:lnTo>
                <a:lnTo>
                  <a:pt x="592613" y="269214"/>
                </a:lnTo>
                <a:lnTo>
                  <a:pt x="599160" y="264740"/>
                </a:lnTo>
                <a:lnTo>
                  <a:pt x="605920" y="260386"/>
                </a:lnTo>
                <a:lnTo>
                  <a:pt x="612891" y="256152"/>
                </a:lnTo>
                <a:lnTo>
                  <a:pt x="620074" y="252039"/>
                </a:lnTo>
                <a:lnTo>
                  <a:pt x="627465" y="248050"/>
                </a:lnTo>
                <a:lnTo>
                  <a:pt x="635069" y="244181"/>
                </a:lnTo>
                <a:lnTo>
                  <a:pt x="642880" y="240436"/>
                </a:lnTo>
                <a:lnTo>
                  <a:pt x="650900" y="236815"/>
                </a:lnTo>
                <a:lnTo>
                  <a:pt x="659128" y="233317"/>
                </a:lnTo>
                <a:lnTo>
                  <a:pt x="667563" y="229943"/>
                </a:lnTo>
                <a:lnTo>
                  <a:pt x="676205" y="226693"/>
                </a:lnTo>
                <a:lnTo>
                  <a:pt x="685052" y="223571"/>
                </a:lnTo>
                <a:lnTo>
                  <a:pt x="1379087" y="1401"/>
                </a:lnTo>
                <a:lnTo>
                  <a:pt x="1387141" y="202"/>
                </a:lnTo>
                <a:close/>
              </a:path>
            </a:pathLst>
          </a:custGeom>
          <a:solidFill>
            <a:schemeClr val="tx2"/>
          </a:solidFill>
        </p:spPr>
        <p:txBody>
          <a:bodyPr wrap="square">
            <a:noAutofit/>
          </a:bodyPr>
          <a:lstStyle>
            <a:lvl1pPr marL="0" indent="0">
              <a:buNone/>
              <a:defRPr/>
            </a:lvl1pPr>
          </a:lstStyle>
          <a:p>
            <a:r>
              <a:rPr lang="en-GB"/>
              <a:t> </a:t>
            </a:r>
          </a:p>
        </p:txBody>
      </p:sp>
      <p:sp>
        <p:nvSpPr>
          <p:cNvPr id="26" name="Picture Placeholder 25">
            <a:extLst>
              <a:ext uri="{FF2B5EF4-FFF2-40B4-BE49-F238E27FC236}">
                <a16:creationId xmlns:a16="http://schemas.microsoft.com/office/drawing/2014/main" id="{E3073834-68A4-5028-B2D8-7F4A2ACC8084}"/>
              </a:ext>
            </a:extLst>
          </p:cNvPr>
          <p:cNvSpPr>
            <a:spLocks noGrp="1"/>
          </p:cNvSpPr>
          <p:nvPr>
            <p:ph type="pic" sz="quarter" idx="30" hasCustomPrompt="1"/>
          </p:nvPr>
        </p:nvSpPr>
        <p:spPr>
          <a:xfrm>
            <a:off x="9883780" y="3543298"/>
            <a:ext cx="954139" cy="1311046"/>
          </a:xfrm>
          <a:custGeom>
            <a:avLst/>
            <a:gdLst>
              <a:gd name="connsiteX0" fmla="*/ 477075 w 954139"/>
              <a:gd name="connsiteY0" fmla="*/ 0 h 1311046"/>
              <a:gd name="connsiteX1" fmla="*/ 525855 w 954139"/>
              <a:gd name="connsiteY1" fmla="*/ 2276 h 1311046"/>
              <a:gd name="connsiteX2" fmla="*/ 573224 w 954139"/>
              <a:gd name="connsiteY2" fmla="*/ 8957 h 1311046"/>
              <a:gd name="connsiteX3" fmla="*/ 618944 w 954139"/>
              <a:gd name="connsiteY3" fmla="*/ 19821 h 1311046"/>
              <a:gd name="connsiteX4" fmla="*/ 662776 w 954139"/>
              <a:gd name="connsiteY4" fmla="*/ 34647 h 1311046"/>
              <a:gd name="connsiteX5" fmla="*/ 704478 w 954139"/>
              <a:gd name="connsiteY5" fmla="*/ 53213 h 1311046"/>
              <a:gd name="connsiteX6" fmla="*/ 743812 w 954139"/>
              <a:gd name="connsiteY6" fmla="*/ 75298 h 1311046"/>
              <a:gd name="connsiteX7" fmla="*/ 780537 w 954139"/>
              <a:gd name="connsiteY7" fmla="*/ 100679 h 1311046"/>
              <a:gd name="connsiteX8" fmla="*/ 814415 w 954139"/>
              <a:gd name="connsiteY8" fmla="*/ 129135 h 1311046"/>
              <a:gd name="connsiteX9" fmla="*/ 845205 w 954139"/>
              <a:gd name="connsiteY9" fmla="*/ 160444 h 1311046"/>
              <a:gd name="connsiteX10" fmla="*/ 872667 w 954139"/>
              <a:gd name="connsiteY10" fmla="*/ 194386 h 1311046"/>
              <a:gd name="connsiteX11" fmla="*/ 896562 w 954139"/>
              <a:gd name="connsiteY11" fmla="*/ 230737 h 1311046"/>
              <a:gd name="connsiteX12" fmla="*/ 916651 w 954139"/>
              <a:gd name="connsiteY12" fmla="*/ 269278 h 1311046"/>
              <a:gd name="connsiteX13" fmla="*/ 932692 w 954139"/>
              <a:gd name="connsiteY13" fmla="*/ 309785 h 1311046"/>
              <a:gd name="connsiteX14" fmla="*/ 944447 w 954139"/>
              <a:gd name="connsiteY14" fmla="*/ 352038 h 1311046"/>
              <a:gd name="connsiteX15" fmla="*/ 951676 w 954139"/>
              <a:gd name="connsiteY15" fmla="*/ 395814 h 1311046"/>
              <a:gd name="connsiteX16" fmla="*/ 954139 w 954139"/>
              <a:gd name="connsiteY16" fmla="*/ 440893 h 1311046"/>
              <a:gd name="connsiteX17" fmla="*/ 950725 w 954139"/>
              <a:gd name="connsiteY17" fmla="*/ 490490 h 1311046"/>
              <a:gd name="connsiteX18" fmla="*/ 940746 w 954139"/>
              <a:gd name="connsiteY18" fmla="*/ 538338 h 1311046"/>
              <a:gd name="connsiteX19" fmla="*/ 924595 w 954139"/>
              <a:gd name="connsiteY19" fmla="*/ 584098 h 1311046"/>
              <a:gd name="connsiteX20" fmla="*/ 902667 w 954139"/>
              <a:gd name="connsiteY20" fmla="*/ 627430 h 1311046"/>
              <a:gd name="connsiteX21" fmla="*/ 875356 w 954139"/>
              <a:gd name="connsiteY21" fmla="*/ 667995 h 1311046"/>
              <a:gd name="connsiteX22" fmla="*/ 843055 w 954139"/>
              <a:gd name="connsiteY22" fmla="*/ 705454 h 1311046"/>
              <a:gd name="connsiteX23" fmla="*/ 806159 w 954139"/>
              <a:gd name="connsiteY23" fmla="*/ 739468 h 1311046"/>
              <a:gd name="connsiteX24" fmla="*/ 765061 w 954139"/>
              <a:gd name="connsiteY24" fmla="*/ 769696 h 1311046"/>
              <a:gd name="connsiteX25" fmla="*/ 729028 w 954139"/>
              <a:gd name="connsiteY25" fmla="*/ 795895 h 1311046"/>
              <a:gd name="connsiteX26" fmla="*/ 695323 w 954139"/>
              <a:gd name="connsiteY26" fmla="*/ 825712 h 1311046"/>
              <a:gd name="connsiteX27" fmla="*/ 663829 w 954139"/>
              <a:gd name="connsiteY27" fmla="*/ 858847 h 1311046"/>
              <a:gd name="connsiteX28" fmla="*/ 634430 w 954139"/>
              <a:gd name="connsiteY28" fmla="*/ 895003 h 1311046"/>
              <a:gd name="connsiteX29" fmla="*/ 607009 w 954139"/>
              <a:gd name="connsiteY29" fmla="*/ 933880 h 1311046"/>
              <a:gd name="connsiteX30" fmla="*/ 581449 w 954139"/>
              <a:gd name="connsiteY30" fmla="*/ 975180 h 1311046"/>
              <a:gd name="connsiteX31" fmla="*/ 557634 w 954139"/>
              <a:gd name="connsiteY31" fmla="*/ 1018603 h 1311046"/>
              <a:gd name="connsiteX32" fmla="*/ 535446 w 954139"/>
              <a:gd name="connsiteY32" fmla="*/ 1063852 h 1311046"/>
              <a:gd name="connsiteX33" fmla="*/ 514770 w 954139"/>
              <a:gd name="connsiteY33" fmla="*/ 1110627 h 1311046"/>
              <a:gd name="connsiteX34" fmla="*/ 494973 w 954139"/>
              <a:gd name="connsiteY34" fmla="*/ 1158294 h 1311046"/>
              <a:gd name="connsiteX35" fmla="*/ 469029 w 954139"/>
              <a:gd name="connsiteY35" fmla="*/ 1201146 h 1311046"/>
              <a:gd name="connsiteX36" fmla="*/ 437338 w 954139"/>
              <a:gd name="connsiteY36" fmla="*/ 1238263 h 1311046"/>
              <a:gd name="connsiteX37" fmla="*/ 400301 w 954139"/>
              <a:gd name="connsiteY37" fmla="*/ 1268729 h 1311046"/>
              <a:gd name="connsiteX38" fmla="*/ 358318 w 954139"/>
              <a:gd name="connsiteY38" fmla="*/ 1291627 h 1311046"/>
              <a:gd name="connsiteX39" fmla="*/ 311788 w 954139"/>
              <a:gd name="connsiteY39" fmla="*/ 1306038 h 1311046"/>
              <a:gd name="connsiteX40" fmla="*/ 261112 w 954139"/>
              <a:gd name="connsiteY40" fmla="*/ 1311046 h 1311046"/>
              <a:gd name="connsiteX41" fmla="*/ 214176 w 954139"/>
              <a:gd name="connsiteY41" fmla="*/ 1306807 h 1311046"/>
              <a:gd name="connsiteX42" fmla="*/ 170001 w 954139"/>
              <a:gd name="connsiteY42" fmla="*/ 1294588 h 1311046"/>
              <a:gd name="connsiteX43" fmla="*/ 129323 w 954139"/>
              <a:gd name="connsiteY43" fmla="*/ 1275129 h 1311046"/>
              <a:gd name="connsiteX44" fmla="*/ 92880 w 954139"/>
              <a:gd name="connsiteY44" fmla="*/ 1249174 h 1311046"/>
              <a:gd name="connsiteX45" fmla="*/ 61410 w 954139"/>
              <a:gd name="connsiteY45" fmla="*/ 1217467 h 1311046"/>
              <a:gd name="connsiteX46" fmla="*/ 35649 w 954139"/>
              <a:gd name="connsiteY46" fmla="*/ 1180750 h 1311046"/>
              <a:gd name="connsiteX47" fmla="*/ 16335 w 954139"/>
              <a:gd name="connsiteY47" fmla="*/ 1139765 h 1311046"/>
              <a:gd name="connsiteX48" fmla="*/ 4206 w 954139"/>
              <a:gd name="connsiteY48" fmla="*/ 1095256 h 1311046"/>
              <a:gd name="connsiteX49" fmla="*/ 0 w 954139"/>
              <a:gd name="connsiteY49" fmla="*/ 1047965 h 1311046"/>
              <a:gd name="connsiteX50" fmla="*/ 0 w 954139"/>
              <a:gd name="connsiteY50" fmla="*/ 440893 h 1311046"/>
              <a:gd name="connsiteX51" fmla="*/ 2463 w 954139"/>
              <a:gd name="connsiteY51" fmla="*/ 395814 h 1311046"/>
              <a:gd name="connsiteX52" fmla="*/ 9692 w 954139"/>
              <a:gd name="connsiteY52" fmla="*/ 352038 h 1311046"/>
              <a:gd name="connsiteX53" fmla="*/ 21447 w 954139"/>
              <a:gd name="connsiteY53" fmla="*/ 309785 h 1311046"/>
              <a:gd name="connsiteX54" fmla="*/ 37490 w 954139"/>
              <a:gd name="connsiteY54" fmla="*/ 269278 h 1311046"/>
              <a:gd name="connsiteX55" fmla="*/ 57579 w 954139"/>
              <a:gd name="connsiteY55" fmla="*/ 230737 h 1311046"/>
              <a:gd name="connsiteX56" fmla="*/ 81475 w 954139"/>
              <a:gd name="connsiteY56" fmla="*/ 194386 h 1311046"/>
              <a:gd name="connsiteX57" fmla="*/ 108939 w 954139"/>
              <a:gd name="connsiteY57" fmla="*/ 160444 h 1311046"/>
              <a:gd name="connsiteX58" fmla="*/ 139730 w 954139"/>
              <a:gd name="connsiteY58" fmla="*/ 129135 h 1311046"/>
              <a:gd name="connsiteX59" fmla="*/ 173608 w 954139"/>
              <a:gd name="connsiteY59" fmla="*/ 100679 h 1311046"/>
              <a:gd name="connsiteX60" fmla="*/ 210335 w 954139"/>
              <a:gd name="connsiteY60" fmla="*/ 75298 h 1311046"/>
              <a:gd name="connsiteX61" fmla="*/ 249670 w 954139"/>
              <a:gd name="connsiteY61" fmla="*/ 53213 h 1311046"/>
              <a:gd name="connsiteX62" fmla="*/ 291373 w 954139"/>
              <a:gd name="connsiteY62" fmla="*/ 34647 h 1311046"/>
              <a:gd name="connsiteX63" fmla="*/ 335205 w 954139"/>
              <a:gd name="connsiteY63" fmla="*/ 19821 h 1311046"/>
              <a:gd name="connsiteX64" fmla="*/ 380926 w 954139"/>
              <a:gd name="connsiteY64" fmla="*/ 8957 h 1311046"/>
              <a:gd name="connsiteX65" fmla="*/ 428296 w 954139"/>
              <a:gd name="connsiteY65" fmla="*/ 2276 h 131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54139" h="1311046">
                <a:moveTo>
                  <a:pt x="477075" y="0"/>
                </a:moveTo>
                <a:lnTo>
                  <a:pt x="525855" y="2276"/>
                </a:lnTo>
                <a:lnTo>
                  <a:pt x="573224" y="8957"/>
                </a:lnTo>
                <a:lnTo>
                  <a:pt x="618944" y="19821"/>
                </a:lnTo>
                <a:lnTo>
                  <a:pt x="662776" y="34647"/>
                </a:lnTo>
                <a:lnTo>
                  <a:pt x="704478" y="53213"/>
                </a:lnTo>
                <a:lnTo>
                  <a:pt x="743812" y="75298"/>
                </a:lnTo>
                <a:lnTo>
                  <a:pt x="780537" y="100679"/>
                </a:lnTo>
                <a:lnTo>
                  <a:pt x="814415" y="129135"/>
                </a:lnTo>
                <a:lnTo>
                  <a:pt x="845205" y="160444"/>
                </a:lnTo>
                <a:lnTo>
                  <a:pt x="872667" y="194386"/>
                </a:lnTo>
                <a:lnTo>
                  <a:pt x="896562" y="230737"/>
                </a:lnTo>
                <a:lnTo>
                  <a:pt x="916651" y="269278"/>
                </a:lnTo>
                <a:lnTo>
                  <a:pt x="932692" y="309785"/>
                </a:lnTo>
                <a:lnTo>
                  <a:pt x="944447" y="352038"/>
                </a:lnTo>
                <a:lnTo>
                  <a:pt x="951676" y="395814"/>
                </a:lnTo>
                <a:lnTo>
                  <a:pt x="954139" y="440893"/>
                </a:lnTo>
                <a:lnTo>
                  <a:pt x="950725" y="490490"/>
                </a:lnTo>
                <a:lnTo>
                  <a:pt x="940746" y="538338"/>
                </a:lnTo>
                <a:lnTo>
                  <a:pt x="924595" y="584098"/>
                </a:lnTo>
                <a:lnTo>
                  <a:pt x="902667" y="627430"/>
                </a:lnTo>
                <a:lnTo>
                  <a:pt x="875356" y="667995"/>
                </a:lnTo>
                <a:lnTo>
                  <a:pt x="843055" y="705454"/>
                </a:lnTo>
                <a:lnTo>
                  <a:pt x="806159" y="739468"/>
                </a:lnTo>
                <a:lnTo>
                  <a:pt x="765061" y="769696"/>
                </a:lnTo>
                <a:lnTo>
                  <a:pt x="729028" y="795895"/>
                </a:lnTo>
                <a:lnTo>
                  <a:pt x="695323" y="825712"/>
                </a:lnTo>
                <a:lnTo>
                  <a:pt x="663829" y="858847"/>
                </a:lnTo>
                <a:lnTo>
                  <a:pt x="634430" y="895003"/>
                </a:lnTo>
                <a:lnTo>
                  <a:pt x="607009" y="933880"/>
                </a:lnTo>
                <a:lnTo>
                  <a:pt x="581449" y="975180"/>
                </a:lnTo>
                <a:lnTo>
                  <a:pt x="557634" y="1018603"/>
                </a:lnTo>
                <a:lnTo>
                  <a:pt x="535446" y="1063852"/>
                </a:lnTo>
                <a:lnTo>
                  <a:pt x="514770" y="1110627"/>
                </a:lnTo>
                <a:lnTo>
                  <a:pt x="494973" y="1158294"/>
                </a:lnTo>
                <a:lnTo>
                  <a:pt x="469029" y="1201146"/>
                </a:lnTo>
                <a:lnTo>
                  <a:pt x="437338" y="1238263"/>
                </a:lnTo>
                <a:lnTo>
                  <a:pt x="400301" y="1268729"/>
                </a:lnTo>
                <a:lnTo>
                  <a:pt x="358318" y="1291627"/>
                </a:lnTo>
                <a:lnTo>
                  <a:pt x="311788" y="1306038"/>
                </a:lnTo>
                <a:lnTo>
                  <a:pt x="261112" y="1311046"/>
                </a:lnTo>
                <a:lnTo>
                  <a:pt x="214176" y="1306807"/>
                </a:lnTo>
                <a:lnTo>
                  <a:pt x="170001" y="1294588"/>
                </a:lnTo>
                <a:lnTo>
                  <a:pt x="129323" y="1275129"/>
                </a:lnTo>
                <a:lnTo>
                  <a:pt x="92880" y="1249174"/>
                </a:lnTo>
                <a:lnTo>
                  <a:pt x="61410" y="1217467"/>
                </a:lnTo>
                <a:lnTo>
                  <a:pt x="35649" y="1180750"/>
                </a:lnTo>
                <a:lnTo>
                  <a:pt x="16335" y="1139765"/>
                </a:lnTo>
                <a:lnTo>
                  <a:pt x="4206" y="1095256"/>
                </a:lnTo>
                <a:lnTo>
                  <a:pt x="0" y="1047965"/>
                </a:lnTo>
                <a:lnTo>
                  <a:pt x="0" y="440893"/>
                </a:lnTo>
                <a:lnTo>
                  <a:pt x="2463" y="395814"/>
                </a:lnTo>
                <a:lnTo>
                  <a:pt x="9692" y="352038"/>
                </a:lnTo>
                <a:lnTo>
                  <a:pt x="21447" y="309785"/>
                </a:lnTo>
                <a:lnTo>
                  <a:pt x="37490" y="269278"/>
                </a:lnTo>
                <a:lnTo>
                  <a:pt x="57579" y="230737"/>
                </a:lnTo>
                <a:lnTo>
                  <a:pt x="81475" y="194386"/>
                </a:lnTo>
                <a:lnTo>
                  <a:pt x="108939" y="160444"/>
                </a:lnTo>
                <a:lnTo>
                  <a:pt x="139730" y="129135"/>
                </a:lnTo>
                <a:lnTo>
                  <a:pt x="173608" y="100679"/>
                </a:lnTo>
                <a:lnTo>
                  <a:pt x="210335" y="75298"/>
                </a:lnTo>
                <a:lnTo>
                  <a:pt x="249670" y="53213"/>
                </a:lnTo>
                <a:lnTo>
                  <a:pt x="291373" y="34647"/>
                </a:lnTo>
                <a:lnTo>
                  <a:pt x="335205" y="19821"/>
                </a:lnTo>
                <a:lnTo>
                  <a:pt x="380926" y="8957"/>
                </a:lnTo>
                <a:lnTo>
                  <a:pt x="428296" y="2276"/>
                </a:lnTo>
                <a:close/>
              </a:path>
            </a:pathLst>
          </a:custGeom>
          <a:solidFill>
            <a:schemeClr val="accent1"/>
          </a:solidFill>
        </p:spPr>
        <p:txBody>
          <a:bodyPr wrap="square">
            <a:noAutofit/>
          </a:bodyPr>
          <a:lstStyle>
            <a:lvl1pPr marL="0" indent="0">
              <a:buNone/>
              <a:defRPr/>
            </a:lvl1pPr>
          </a:lstStyle>
          <a:p>
            <a:r>
              <a:rPr lang="en-GB"/>
              <a:t> </a:t>
            </a:r>
          </a:p>
        </p:txBody>
      </p:sp>
    </p:spTree>
    <p:extLst>
      <p:ext uri="{BB962C8B-B14F-4D97-AF65-F5344CB8AC3E}">
        <p14:creationId xmlns:p14="http://schemas.microsoft.com/office/powerpoint/2010/main" val="6266255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r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D3113D-1298-6530-CB73-13C6C63FC723}"/>
              </a:ext>
            </a:extLst>
          </p:cNvPr>
          <p:cNvSpPr/>
          <p:nvPr userDrawn="1"/>
        </p:nvSpPr>
        <p:spPr>
          <a:xfrm>
            <a:off x="0" y="0"/>
            <a:ext cx="6096000" cy="6370823"/>
          </a:xfrm>
          <a:prstGeom prst="rect">
            <a:avLst/>
          </a:prstGeom>
          <a:solidFill>
            <a:srgbClr val="D3F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angle 11">
            <a:extLst>
              <a:ext uri="{FF2B5EF4-FFF2-40B4-BE49-F238E27FC236}">
                <a16:creationId xmlns:a16="http://schemas.microsoft.com/office/drawing/2014/main" id="{9BC5832B-5C46-3D38-6504-E5BD20A89502}"/>
              </a:ext>
            </a:extLst>
          </p:cNvPr>
          <p:cNvSpPr/>
          <p:nvPr userDrawn="1"/>
        </p:nvSpPr>
        <p:spPr>
          <a:xfrm>
            <a:off x="6095999" y="-4948"/>
            <a:ext cx="6094732" cy="63708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ysClr val="windowText" lastClr="000000"/>
                </a:solidFill>
              </a:defRPr>
            </a:lvl1pPr>
          </a:lstStyle>
          <a:p>
            <a:r>
              <a:rPr lang="en-US"/>
              <a:t>Click to edit Master title style</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DCED4E59-018D-C24A-9DA4-5F34856CD56D}"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Picture Placeholder 13">
            <a:extLst>
              <a:ext uri="{FF2B5EF4-FFF2-40B4-BE49-F238E27FC236}">
                <a16:creationId xmlns:a16="http://schemas.microsoft.com/office/drawing/2014/main" id="{F124AB8E-6CCF-4C2E-467C-31A4D0C4F33B}"/>
              </a:ext>
            </a:extLst>
          </p:cNvPr>
          <p:cNvSpPr>
            <a:spLocks noGrp="1"/>
          </p:cNvSpPr>
          <p:nvPr>
            <p:ph type="pic" sz="quarter" idx="26" hasCustomPrompt="1"/>
          </p:nvPr>
        </p:nvSpPr>
        <p:spPr>
          <a:xfrm>
            <a:off x="444500" y="764704"/>
            <a:ext cx="1512000" cy="64800"/>
          </a:xfrm>
          <a:solidFill>
            <a:schemeClr val="accent6"/>
          </a:solidFill>
        </p:spPr>
        <p:txBody>
          <a:bodyPr/>
          <a:lstStyle>
            <a:lvl1pPr marL="0" indent="0">
              <a:buNone/>
              <a:defRPr/>
            </a:lvl1pPr>
          </a:lstStyle>
          <a:p>
            <a:r>
              <a:rPr lang="en-US"/>
              <a:t> </a:t>
            </a:r>
          </a:p>
        </p:txBody>
      </p:sp>
      <p:sp>
        <p:nvSpPr>
          <p:cNvPr id="17" name="Text Placeholder 16">
            <a:extLst>
              <a:ext uri="{FF2B5EF4-FFF2-40B4-BE49-F238E27FC236}">
                <a16:creationId xmlns:a16="http://schemas.microsoft.com/office/drawing/2014/main" id="{BE313133-D52C-8E8F-58D3-6E0AC06BA4BE}"/>
              </a:ext>
            </a:extLst>
          </p:cNvPr>
          <p:cNvSpPr>
            <a:spLocks noGrp="1"/>
          </p:cNvSpPr>
          <p:nvPr>
            <p:ph type="body" sz="quarter" idx="28"/>
          </p:nvPr>
        </p:nvSpPr>
        <p:spPr>
          <a:xfrm>
            <a:off x="436563" y="1674000"/>
            <a:ext cx="4930775" cy="4240211"/>
          </a:xfrm>
        </p:spPr>
        <p:txBody>
          <a:bodyPr>
            <a:noAutofit/>
          </a:bodyPr>
          <a:lstStyle>
            <a:lvl1pPr marL="0" indent="0">
              <a:buNone/>
              <a:defRPr lang="en-GB" sz="3000" b="1" kern="1200" spc="-70" baseline="0" dirty="0" smtClean="0">
                <a:solidFill>
                  <a:schemeClr val="tx1"/>
                </a:solidFill>
                <a:latin typeface="+mn-lt"/>
                <a:ea typeface="+mn-ea"/>
                <a:cs typeface="+mn-cs"/>
              </a:defRPr>
            </a:lvl1pPr>
            <a:lvl2pPr marL="0" indent="0">
              <a:buNone/>
              <a:defRPr lang="en-GB" sz="3000" b="0" kern="1200" spc="-70" baseline="0" dirty="0" smtClean="0">
                <a:solidFill>
                  <a:schemeClr val="tx1"/>
                </a:solidFill>
                <a:latin typeface="+mn-lt"/>
                <a:ea typeface="+mn-ea"/>
                <a:cs typeface="+mn-cs"/>
              </a:defRPr>
            </a:lvl2pPr>
            <a:lvl3pPr marL="457200" indent="-457200">
              <a:buFont typeface="Arial" panose="020B0604020202020204" pitchFamily="34" charset="0"/>
              <a:buChar char="•"/>
              <a:defRPr lang="en-GB" sz="3000" b="0" kern="1200" spc="-70" baseline="0" dirty="0" smtClean="0">
                <a:solidFill>
                  <a:schemeClr val="tx1"/>
                </a:solidFill>
                <a:latin typeface="+mn-lt"/>
                <a:ea typeface="+mn-ea"/>
                <a:cs typeface="+mn-cs"/>
              </a:defRPr>
            </a:lvl3pPr>
            <a:lvl4pPr marL="0" indent="0">
              <a:buNone/>
              <a:defRPr lang="en-GB" sz="3000" b="0" kern="1200" spc="-70" baseline="0" dirty="0" smtClean="0">
                <a:solidFill>
                  <a:schemeClr val="tx1"/>
                </a:solidFill>
                <a:latin typeface="+mn-lt"/>
                <a:ea typeface="+mn-ea"/>
                <a:cs typeface="+mn-cs"/>
              </a:defRPr>
            </a:lvl4pPr>
            <a:lvl5pPr marL="0" indent="0">
              <a:buNone/>
              <a:defRPr lang="en-US" sz="3000" b="0" kern="1200" spc="-7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6">
            <a:extLst>
              <a:ext uri="{FF2B5EF4-FFF2-40B4-BE49-F238E27FC236}">
                <a16:creationId xmlns:a16="http://schemas.microsoft.com/office/drawing/2014/main" id="{E91281F7-7212-1995-52F7-782A38996249}"/>
              </a:ext>
            </a:extLst>
          </p:cNvPr>
          <p:cNvSpPr>
            <a:spLocks noGrp="1"/>
          </p:cNvSpPr>
          <p:nvPr>
            <p:ph type="body" sz="quarter" idx="29" hasCustomPrompt="1"/>
          </p:nvPr>
        </p:nvSpPr>
        <p:spPr>
          <a:xfrm>
            <a:off x="6813549" y="1674000"/>
            <a:ext cx="4930775" cy="461665"/>
          </a:xfrm>
        </p:spPr>
        <p:txBody>
          <a:bodyPr>
            <a:spAutoFit/>
          </a:bodyPr>
          <a:lstStyle>
            <a:lvl1pPr marL="0" indent="0">
              <a:buNone/>
              <a:defRPr lang="en-GB" sz="3000" b="1" kern="1200" spc="-70" baseline="0" dirty="0" smtClean="0">
                <a:solidFill>
                  <a:schemeClr val="tx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24" name="Text Placeholder 16">
            <a:extLst>
              <a:ext uri="{FF2B5EF4-FFF2-40B4-BE49-F238E27FC236}">
                <a16:creationId xmlns:a16="http://schemas.microsoft.com/office/drawing/2014/main" id="{A6D10D6E-84AB-DDC1-D860-3EB17FB1D70A}"/>
              </a:ext>
            </a:extLst>
          </p:cNvPr>
          <p:cNvSpPr>
            <a:spLocks noGrp="1"/>
          </p:cNvSpPr>
          <p:nvPr>
            <p:ph type="body" sz="quarter" idx="30" hasCustomPrompt="1"/>
          </p:nvPr>
        </p:nvSpPr>
        <p:spPr>
          <a:xfrm>
            <a:off x="6813549" y="2509285"/>
            <a:ext cx="4930775" cy="461665"/>
          </a:xfrm>
        </p:spPr>
        <p:txBody>
          <a:bodyPr>
            <a:spAutoFit/>
          </a:bodyPr>
          <a:lstStyle>
            <a:lvl1pPr marL="0" indent="0">
              <a:buNone/>
              <a:defRPr lang="en-GB" sz="3000" b="1" kern="1200" spc="-70" baseline="0" dirty="0" smtClean="0">
                <a:solidFill>
                  <a:schemeClr val="tx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28" name="Text Placeholder 16">
            <a:extLst>
              <a:ext uri="{FF2B5EF4-FFF2-40B4-BE49-F238E27FC236}">
                <a16:creationId xmlns:a16="http://schemas.microsoft.com/office/drawing/2014/main" id="{04B95EAF-39EA-89B4-AEF3-0EA77C9B7CE2}"/>
              </a:ext>
            </a:extLst>
          </p:cNvPr>
          <p:cNvSpPr>
            <a:spLocks noGrp="1"/>
          </p:cNvSpPr>
          <p:nvPr>
            <p:ph type="body" sz="quarter" idx="31" hasCustomPrompt="1"/>
          </p:nvPr>
        </p:nvSpPr>
        <p:spPr>
          <a:xfrm>
            <a:off x="6813549" y="3344570"/>
            <a:ext cx="4930775" cy="461665"/>
          </a:xfrm>
        </p:spPr>
        <p:txBody>
          <a:bodyPr>
            <a:spAutoFit/>
          </a:bodyPr>
          <a:lstStyle>
            <a:lvl1pPr marL="0" indent="0">
              <a:buNone/>
              <a:defRPr lang="en-GB" sz="3000" b="1" kern="1200" spc="-70" baseline="0" dirty="0" smtClean="0">
                <a:solidFill>
                  <a:schemeClr val="tx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32" name="Text Placeholder 16">
            <a:extLst>
              <a:ext uri="{FF2B5EF4-FFF2-40B4-BE49-F238E27FC236}">
                <a16:creationId xmlns:a16="http://schemas.microsoft.com/office/drawing/2014/main" id="{9CEF39E0-D887-9A30-162A-ED0BBB9001BF}"/>
              </a:ext>
            </a:extLst>
          </p:cNvPr>
          <p:cNvSpPr>
            <a:spLocks noGrp="1"/>
          </p:cNvSpPr>
          <p:nvPr>
            <p:ph type="body" sz="quarter" idx="32" hasCustomPrompt="1"/>
          </p:nvPr>
        </p:nvSpPr>
        <p:spPr>
          <a:xfrm>
            <a:off x="6813549" y="4179855"/>
            <a:ext cx="4930775" cy="461665"/>
          </a:xfrm>
        </p:spPr>
        <p:txBody>
          <a:bodyPr>
            <a:spAutoFit/>
          </a:bodyPr>
          <a:lstStyle>
            <a:lvl1pPr marL="0" indent="0">
              <a:buNone/>
              <a:defRPr lang="en-GB" sz="3000" b="1" kern="1200" spc="-70" baseline="0" dirty="0" smtClean="0">
                <a:solidFill>
                  <a:schemeClr val="tx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4" name="Text Placeholder 8">
            <a:extLst>
              <a:ext uri="{FF2B5EF4-FFF2-40B4-BE49-F238E27FC236}">
                <a16:creationId xmlns:a16="http://schemas.microsoft.com/office/drawing/2014/main" id="{2898C75F-B56C-41ED-7D70-959DFB5CE2CC}"/>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35" name="Picture Placeholder 34">
            <a:extLst>
              <a:ext uri="{FF2B5EF4-FFF2-40B4-BE49-F238E27FC236}">
                <a16:creationId xmlns:a16="http://schemas.microsoft.com/office/drawing/2014/main" id="{919BC6F1-91F2-3497-981E-08525AD07810}"/>
              </a:ext>
            </a:extLst>
          </p:cNvPr>
          <p:cNvSpPr>
            <a:spLocks noGrp="1"/>
          </p:cNvSpPr>
          <p:nvPr>
            <p:ph type="pic" sz="quarter" idx="33" hasCustomPrompt="1"/>
          </p:nvPr>
        </p:nvSpPr>
        <p:spPr>
          <a:xfrm>
            <a:off x="5637118" y="1781932"/>
            <a:ext cx="936937" cy="245705"/>
          </a:xfrm>
          <a:custGeom>
            <a:avLst/>
            <a:gdLst>
              <a:gd name="connsiteX0" fmla="*/ 3734023 w 4419324"/>
              <a:gd name="connsiteY0" fmla="*/ 0 h 1182603"/>
              <a:gd name="connsiteX1" fmla="*/ 3920987 w 4419324"/>
              <a:gd name="connsiteY1" fmla="*/ 0 h 1182603"/>
              <a:gd name="connsiteX2" fmla="*/ 4419324 w 4419324"/>
              <a:gd name="connsiteY2" fmla="*/ 591302 h 1182603"/>
              <a:gd name="connsiteX3" fmla="*/ 3920987 w 4419324"/>
              <a:gd name="connsiteY3" fmla="*/ 1182603 h 1182603"/>
              <a:gd name="connsiteX4" fmla="*/ 3734023 w 4419324"/>
              <a:gd name="connsiteY4" fmla="*/ 1182603 h 1182603"/>
              <a:gd name="connsiteX5" fmla="*/ 4171681 w 4419324"/>
              <a:gd name="connsiteY5" fmla="*/ 663301 h 1182603"/>
              <a:gd name="connsiteX6" fmla="*/ 0 w 4419324"/>
              <a:gd name="connsiteY6" fmla="*/ 663301 h 1182603"/>
              <a:gd name="connsiteX7" fmla="*/ 0 w 4419324"/>
              <a:gd name="connsiteY7" fmla="*/ 519301 h 1182603"/>
              <a:gd name="connsiteX8" fmla="*/ 4171679 w 4419324"/>
              <a:gd name="connsiteY8" fmla="*/ 519301 h 118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324" h="1182603">
                <a:moveTo>
                  <a:pt x="3734023" y="0"/>
                </a:moveTo>
                <a:lnTo>
                  <a:pt x="3920987" y="0"/>
                </a:lnTo>
                <a:lnTo>
                  <a:pt x="4419324" y="591302"/>
                </a:lnTo>
                <a:lnTo>
                  <a:pt x="3920987" y="1182603"/>
                </a:lnTo>
                <a:lnTo>
                  <a:pt x="3734023" y="1182603"/>
                </a:lnTo>
                <a:lnTo>
                  <a:pt x="4171681" y="663301"/>
                </a:lnTo>
                <a:lnTo>
                  <a:pt x="0" y="663301"/>
                </a:lnTo>
                <a:lnTo>
                  <a:pt x="0" y="519301"/>
                </a:lnTo>
                <a:lnTo>
                  <a:pt x="4171679" y="519301"/>
                </a:lnTo>
                <a:close/>
              </a:path>
            </a:pathLst>
          </a:custGeom>
          <a:solidFill>
            <a:srgbClr val="C05221"/>
          </a:solidFill>
        </p:spPr>
        <p:txBody>
          <a:bodyPr wrap="square">
            <a:noAutofit/>
          </a:bodyPr>
          <a:lstStyle>
            <a:lvl1pPr marL="0" indent="0">
              <a:buNone/>
              <a:defRPr/>
            </a:lvl1pPr>
          </a:lstStyle>
          <a:p>
            <a:r>
              <a:rPr lang="en-GB"/>
              <a:t> </a:t>
            </a:r>
          </a:p>
        </p:txBody>
      </p:sp>
      <p:sp>
        <p:nvSpPr>
          <p:cNvPr id="36" name="Picture Placeholder 35">
            <a:extLst>
              <a:ext uri="{FF2B5EF4-FFF2-40B4-BE49-F238E27FC236}">
                <a16:creationId xmlns:a16="http://schemas.microsoft.com/office/drawing/2014/main" id="{6FCD64F2-D6E7-E137-498B-9A116841564B}"/>
              </a:ext>
            </a:extLst>
          </p:cNvPr>
          <p:cNvSpPr>
            <a:spLocks noGrp="1"/>
          </p:cNvSpPr>
          <p:nvPr>
            <p:ph type="pic" sz="quarter" idx="34" hasCustomPrompt="1"/>
          </p:nvPr>
        </p:nvSpPr>
        <p:spPr>
          <a:xfrm>
            <a:off x="5637118" y="2617264"/>
            <a:ext cx="936937" cy="245705"/>
          </a:xfrm>
          <a:custGeom>
            <a:avLst/>
            <a:gdLst>
              <a:gd name="connsiteX0" fmla="*/ 3734023 w 4419324"/>
              <a:gd name="connsiteY0" fmla="*/ 0 h 1182603"/>
              <a:gd name="connsiteX1" fmla="*/ 3920987 w 4419324"/>
              <a:gd name="connsiteY1" fmla="*/ 0 h 1182603"/>
              <a:gd name="connsiteX2" fmla="*/ 4419324 w 4419324"/>
              <a:gd name="connsiteY2" fmla="*/ 591302 h 1182603"/>
              <a:gd name="connsiteX3" fmla="*/ 3920987 w 4419324"/>
              <a:gd name="connsiteY3" fmla="*/ 1182603 h 1182603"/>
              <a:gd name="connsiteX4" fmla="*/ 3734023 w 4419324"/>
              <a:gd name="connsiteY4" fmla="*/ 1182603 h 1182603"/>
              <a:gd name="connsiteX5" fmla="*/ 4171681 w 4419324"/>
              <a:gd name="connsiteY5" fmla="*/ 663301 h 1182603"/>
              <a:gd name="connsiteX6" fmla="*/ 0 w 4419324"/>
              <a:gd name="connsiteY6" fmla="*/ 663301 h 1182603"/>
              <a:gd name="connsiteX7" fmla="*/ 0 w 4419324"/>
              <a:gd name="connsiteY7" fmla="*/ 519301 h 1182603"/>
              <a:gd name="connsiteX8" fmla="*/ 4171679 w 4419324"/>
              <a:gd name="connsiteY8" fmla="*/ 519301 h 118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324" h="1182603">
                <a:moveTo>
                  <a:pt x="3734023" y="0"/>
                </a:moveTo>
                <a:lnTo>
                  <a:pt x="3920987" y="0"/>
                </a:lnTo>
                <a:lnTo>
                  <a:pt x="4419324" y="591302"/>
                </a:lnTo>
                <a:lnTo>
                  <a:pt x="3920987" y="1182603"/>
                </a:lnTo>
                <a:lnTo>
                  <a:pt x="3734023" y="1182603"/>
                </a:lnTo>
                <a:lnTo>
                  <a:pt x="4171681" y="663301"/>
                </a:lnTo>
                <a:lnTo>
                  <a:pt x="0" y="663301"/>
                </a:lnTo>
                <a:lnTo>
                  <a:pt x="0" y="519301"/>
                </a:lnTo>
                <a:lnTo>
                  <a:pt x="4171679" y="519301"/>
                </a:lnTo>
                <a:close/>
              </a:path>
            </a:pathLst>
          </a:custGeom>
          <a:solidFill>
            <a:srgbClr val="C05221"/>
          </a:solidFill>
        </p:spPr>
        <p:txBody>
          <a:bodyPr wrap="square">
            <a:noAutofit/>
          </a:bodyPr>
          <a:lstStyle>
            <a:lvl1pPr marL="0" indent="0">
              <a:buNone/>
              <a:defRPr/>
            </a:lvl1pPr>
          </a:lstStyle>
          <a:p>
            <a:r>
              <a:rPr lang="en-GB"/>
              <a:t> </a:t>
            </a:r>
          </a:p>
        </p:txBody>
      </p:sp>
      <p:sp>
        <p:nvSpPr>
          <p:cNvPr id="37" name="Picture Placeholder 36">
            <a:extLst>
              <a:ext uri="{FF2B5EF4-FFF2-40B4-BE49-F238E27FC236}">
                <a16:creationId xmlns:a16="http://schemas.microsoft.com/office/drawing/2014/main" id="{439DE26E-56C0-A51F-A98C-1109BEE63CCD}"/>
              </a:ext>
            </a:extLst>
          </p:cNvPr>
          <p:cNvSpPr>
            <a:spLocks noGrp="1"/>
          </p:cNvSpPr>
          <p:nvPr>
            <p:ph type="pic" sz="quarter" idx="35" hasCustomPrompt="1"/>
          </p:nvPr>
        </p:nvSpPr>
        <p:spPr>
          <a:xfrm>
            <a:off x="5637118" y="3452549"/>
            <a:ext cx="936937" cy="245705"/>
          </a:xfrm>
          <a:custGeom>
            <a:avLst/>
            <a:gdLst>
              <a:gd name="connsiteX0" fmla="*/ 3734023 w 4419324"/>
              <a:gd name="connsiteY0" fmla="*/ 0 h 1182603"/>
              <a:gd name="connsiteX1" fmla="*/ 3920987 w 4419324"/>
              <a:gd name="connsiteY1" fmla="*/ 0 h 1182603"/>
              <a:gd name="connsiteX2" fmla="*/ 4419324 w 4419324"/>
              <a:gd name="connsiteY2" fmla="*/ 591302 h 1182603"/>
              <a:gd name="connsiteX3" fmla="*/ 3920987 w 4419324"/>
              <a:gd name="connsiteY3" fmla="*/ 1182603 h 1182603"/>
              <a:gd name="connsiteX4" fmla="*/ 3734023 w 4419324"/>
              <a:gd name="connsiteY4" fmla="*/ 1182603 h 1182603"/>
              <a:gd name="connsiteX5" fmla="*/ 4171681 w 4419324"/>
              <a:gd name="connsiteY5" fmla="*/ 663301 h 1182603"/>
              <a:gd name="connsiteX6" fmla="*/ 0 w 4419324"/>
              <a:gd name="connsiteY6" fmla="*/ 663301 h 1182603"/>
              <a:gd name="connsiteX7" fmla="*/ 0 w 4419324"/>
              <a:gd name="connsiteY7" fmla="*/ 519301 h 1182603"/>
              <a:gd name="connsiteX8" fmla="*/ 4171679 w 4419324"/>
              <a:gd name="connsiteY8" fmla="*/ 519301 h 118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324" h="1182603">
                <a:moveTo>
                  <a:pt x="3734023" y="0"/>
                </a:moveTo>
                <a:lnTo>
                  <a:pt x="3920987" y="0"/>
                </a:lnTo>
                <a:lnTo>
                  <a:pt x="4419324" y="591302"/>
                </a:lnTo>
                <a:lnTo>
                  <a:pt x="3920987" y="1182603"/>
                </a:lnTo>
                <a:lnTo>
                  <a:pt x="3734023" y="1182603"/>
                </a:lnTo>
                <a:lnTo>
                  <a:pt x="4171681" y="663301"/>
                </a:lnTo>
                <a:lnTo>
                  <a:pt x="0" y="663301"/>
                </a:lnTo>
                <a:lnTo>
                  <a:pt x="0" y="519301"/>
                </a:lnTo>
                <a:lnTo>
                  <a:pt x="4171679" y="519301"/>
                </a:lnTo>
                <a:close/>
              </a:path>
            </a:pathLst>
          </a:custGeom>
          <a:solidFill>
            <a:srgbClr val="C05221"/>
          </a:solidFill>
        </p:spPr>
        <p:txBody>
          <a:bodyPr wrap="square">
            <a:noAutofit/>
          </a:bodyPr>
          <a:lstStyle>
            <a:lvl1pPr marL="0" indent="0">
              <a:buNone/>
              <a:defRPr/>
            </a:lvl1pPr>
          </a:lstStyle>
          <a:p>
            <a:r>
              <a:rPr lang="en-GB"/>
              <a:t> </a:t>
            </a:r>
          </a:p>
        </p:txBody>
      </p:sp>
      <p:sp>
        <p:nvSpPr>
          <p:cNvPr id="39" name="Picture Placeholder 38">
            <a:extLst>
              <a:ext uri="{FF2B5EF4-FFF2-40B4-BE49-F238E27FC236}">
                <a16:creationId xmlns:a16="http://schemas.microsoft.com/office/drawing/2014/main" id="{E199C6C8-D23A-A8E4-DA85-F99F60691EA2}"/>
              </a:ext>
            </a:extLst>
          </p:cNvPr>
          <p:cNvSpPr>
            <a:spLocks noGrp="1"/>
          </p:cNvSpPr>
          <p:nvPr>
            <p:ph type="pic" sz="quarter" idx="36" hasCustomPrompt="1"/>
          </p:nvPr>
        </p:nvSpPr>
        <p:spPr>
          <a:xfrm>
            <a:off x="5637118" y="4287834"/>
            <a:ext cx="936937" cy="245705"/>
          </a:xfrm>
          <a:custGeom>
            <a:avLst/>
            <a:gdLst>
              <a:gd name="connsiteX0" fmla="*/ 3734023 w 4419324"/>
              <a:gd name="connsiteY0" fmla="*/ 0 h 1182603"/>
              <a:gd name="connsiteX1" fmla="*/ 3920987 w 4419324"/>
              <a:gd name="connsiteY1" fmla="*/ 0 h 1182603"/>
              <a:gd name="connsiteX2" fmla="*/ 4419324 w 4419324"/>
              <a:gd name="connsiteY2" fmla="*/ 591302 h 1182603"/>
              <a:gd name="connsiteX3" fmla="*/ 3920987 w 4419324"/>
              <a:gd name="connsiteY3" fmla="*/ 1182603 h 1182603"/>
              <a:gd name="connsiteX4" fmla="*/ 3734023 w 4419324"/>
              <a:gd name="connsiteY4" fmla="*/ 1182603 h 1182603"/>
              <a:gd name="connsiteX5" fmla="*/ 4171681 w 4419324"/>
              <a:gd name="connsiteY5" fmla="*/ 663301 h 1182603"/>
              <a:gd name="connsiteX6" fmla="*/ 0 w 4419324"/>
              <a:gd name="connsiteY6" fmla="*/ 663301 h 1182603"/>
              <a:gd name="connsiteX7" fmla="*/ 0 w 4419324"/>
              <a:gd name="connsiteY7" fmla="*/ 519301 h 1182603"/>
              <a:gd name="connsiteX8" fmla="*/ 4171679 w 4419324"/>
              <a:gd name="connsiteY8" fmla="*/ 519301 h 118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324" h="1182603">
                <a:moveTo>
                  <a:pt x="3734023" y="0"/>
                </a:moveTo>
                <a:lnTo>
                  <a:pt x="3920987" y="0"/>
                </a:lnTo>
                <a:lnTo>
                  <a:pt x="4419324" y="591302"/>
                </a:lnTo>
                <a:lnTo>
                  <a:pt x="3920987" y="1182603"/>
                </a:lnTo>
                <a:lnTo>
                  <a:pt x="3734023" y="1182603"/>
                </a:lnTo>
                <a:lnTo>
                  <a:pt x="4171681" y="663301"/>
                </a:lnTo>
                <a:lnTo>
                  <a:pt x="0" y="663301"/>
                </a:lnTo>
                <a:lnTo>
                  <a:pt x="0" y="519301"/>
                </a:lnTo>
                <a:lnTo>
                  <a:pt x="4171679" y="519301"/>
                </a:lnTo>
                <a:close/>
              </a:path>
            </a:pathLst>
          </a:custGeom>
          <a:solidFill>
            <a:srgbClr val="C05221"/>
          </a:solidFill>
        </p:spPr>
        <p:txBody>
          <a:bodyPr wrap="square">
            <a:noAutofit/>
          </a:bodyPr>
          <a:lstStyle>
            <a:lvl1pPr marL="0" indent="0">
              <a:buNone/>
              <a:defRPr/>
            </a:lvl1pPr>
          </a:lstStyle>
          <a:p>
            <a:r>
              <a:rPr lang="en-GB"/>
              <a:t> </a:t>
            </a:r>
          </a:p>
        </p:txBody>
      </p:sp>
    </p:spTree>
    <p:extLst>
      <p:ext uri="{BB962C8B-B14F-4D97-AF65-F5344CB8AC3E}">
        <p14:creationId xmlns:p14="http://schemas.microsoft.com/office/powerpoint/2010/main" val="2073019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rom &gt; 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D3113D-1298-6530-CB73-13C6C63FC723}"/>
              </a:ext>
            </a:extLst>
          </p:cNvPr>
          <p:cNvSpPr/>
          <p:nvPr userDrawn="1"/>
        </p:nvSpPr>
        <p:spPr>
          <a:xfrm>
            <a:off x="0" y="0"/>
            <a:ext cx="6096000" cy="6370823"/>
          </a:xfrm>
          <a:prstGeom prst="rect">
            <a:avLst/>
          </a:prstGeom>
          <a:solidFill>
            <a:srgbClr val="ADB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angle 11">
            <a:extLst>
              <a:ext uri="{FF2B5EF4-FFF2-40B4-BE49-F238E27FC236}">
                <a16:creationId xmlns:a16="http://schemas.microsoft.com/office/drawing/2014/main" id="{9BC5832B-5C46-3D38-6504-E5BD20A89502}"/>
              </a:ext>
            </a:extLst>
          </p:cNvPr>
          <p:cNvSpPr/>
          <p:nvPr userDrawn="1"/>
        </p:nvSpPr>
        <p:spPr>
          <a:xfrm>
            <a:off x="6095999" y="-4948"/>
            <a:ext cx="6094732" cy="63708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ysClr val="windowText" lastClr="000000"/>
                </a:solidFill>
              </a:defRPr>
            </a:lvl1pPr>
          </a:lstStyle>
          <a:p>
            <a:r>
              <a:rPr lang="en-US"/>
              <a:t>Click to edit Master title style</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37B88AEB-CB65-0945-80C2-3197DF1C48B6}"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Picture Placeholder 13">
            <a:extLst>
              <a:ext uri="{FF2B5EF4-FFF2-40B4-BE49-F238E27FC236}">
                <a16:creationId xmlns:a16="http://schemas.microsoft.com/office/drawing/2014/main" id="{F124AB8E-6CCF-4C2E-467C-31A4D0C4F33B}"/>
              </a:ext>
            </a:extLst>
          </p:cNvPr>
          <p:cNvSpPr>
            <a:spLocks noGrp="1"/>
          </p:cNvSpPr>
          <p:nvPr>
            <p:ph type="pic" sz="quarter" idx="26" hasCustomPrompt="1"/>
          </p:nvPr>
        </p:nvSpPr>
        <p:spPr>
          <a:xfrm>
            <a:off x="6805283" y="2164250"/>
            <a:ext cx="468000" cy="64800"/>
          </a:xfrm>
          <a:solidFill>
            <a:srgbClr val="D3F472"/>
          </a:solidFill>
        </p:spPr>
        <p:txBody>
          <a:bodyPr/>
          <a:lstStyle>
            <a:lvl1pPr marL="0" indent="0">
              <a:buNone/>
              <a:defRPr/>
            </a:lvl1pPr>
          </a:lstStyle>
          <a:p>
            <a:r>
              <a:rPr lang="en-US"/>
              <a:t> </a:t>
            </a:r>
          </a:p>
        </p:txBody>
      </p:sp>
      <p:sp>
        <p:nvSpPr>
          <p:cNvPr id="18" name="Text Placeholder 16">
            <a:extLst>
              <a:ext uri="{FF2B5EF4-FFF2-40B4-BE49-F238E27FC236}">
                <a16:creationId xmlns:a16="http://schemas.microsoft.com/office/drawing/2014/main" id="{E91281F7-7212-1995-52F7-782A38996249}"/>
              </a:ext>
            </a:extLst>
          </p:cNvPr>
          <p:cNvSpPr>
            <a:spLocks noGrp="1"/>
          </p:cNvSpPr>
          <p:nvPr>
            <p:ph type="body" sz="quarter" idx="29" hasCustomPrompt="1"/>
          </p:nvPr>
        </p:nvSpPr>
        <p:spPr>
          <a:xfrm>
            <a:off x="6805283" y="1672567"/>
            <a:ext cx="4930775" cy="461665"/>
          </a:xfrm>
        </p:spPr>
        <p:txBody>
          <a:bodyPr>
            <a:spAutoFit/>
          </a:bodyPr>
          <a:lstStyle>
            <a:lvl1pPr marL="0" indent="0">
              <a:buNone/>
              <a:defRPr lang="en-GB" sz="3000" b="1" kern="1200" spc="-120" baseline="0" dirty="0" smtClean="0">
                <a:solidFill>
                  <a:schemeClr val="bg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To </a:t>
            </a:r>
            <a:endParaRPr lang="en-US"/>
          </a:p>
        </p:txBody>
      </p:sp>
      <p:sp>
        <p:nvSpPr>
          <p:cNvPr id="24" name="Text Placeholder 16">
            <a:extLst>
              <a:ext uri="{FF2B5EF4-FFF2-40B4-BE49-F238E27FC236}">
                <a16:creationId xmlns:a16="http://schemas.microsoft.com/office/drawing/2014/main" id="{A6D10D6E-84AB-DDC1-D860-3EB17FB1D70A}"/>
              </a:ext>
            </a:extLst>
          </p:cNvPr>
          <p:cNvSpPr>
            <a:spLocks noGrp="1"/>
          </p:cNvSpPr>
          <p:nvPr>
            <p:ph type="body" sz="quarter" idx="30" hasCustomPrompt="1"/>
          </p:nvPr>
        </p:nvSpPr>
        <p:spPr>
          <a:xfrm>
            <a:off x="6805283" y="2607441"/>
            <a:ext cx="4930775" cy="276999"/>
          </a:xfrm>
        </p:spPr>
        <p:txBody>
          <a:bodyPr>
            <a:spAutoFit/>
          </a:bodyPr>
          <a:lstStyle>
            <a:lvl1pPr marL="0" indent="0">
              <a:buNone/>
              <a:defRPr lang="en-GB" sz="1800" b="0" kern="1200" spc="0" baseline="0" dirty="0" smtClean="0">
                <a:solidFill>
                  <a:schemeClr val="bg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9" name="Text Placeholder 8">
            <a:extLst>
              <a:ext uri="{FF2B5EF4-FFF2-40B4-BE49-F238E27FC236}">
                <a16:creationId xmlns:a16="http://schemas.microsoft.com/office/drawing/2014/main" id="{901C822A-38B2-350A-D8E1-F67201754718}"/>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5" name="Text Placeholder 16">
            <a:extLst>
              <a:ext uri="{FF2B5EF4-FFF2-40B4-BE49-F238E27FC236}">
                <a16:creationId xmlns:a16="http://schemas.microsoft.com/office/drawing/2014/main" id="{944EB037-B035-3FC9-592F-9E3D108CD5F0}"/>
              </a:ext>
            </a:extLst>
          </p:cNvPr>
          <p:cNvSpPr>
            <a:spLocks noGrp="1"/>
          </p:cNvSpPr>
          <p:nvPr>
            <p:ph type="body" sz="quarter" idx="31" hasCustomPrompt="1"/>
          </p:nvPr>
        </p:nvSpPr>
        <p:spPr>
          <a:xfrm>
            <a:off x="440109" y="2607441"/>
            <a:ext cx="4930775" cy="276999"/>
          </a:xfrm>
        </p:spPr>
        <p:txBody>
          <a:bodyPr>
            <a:spAutoFit/>
          </a:bodyPr>
          <a:lstStyle>
            <a:lvl1pPr marL="0" indent="0" algn="r">
              <a:buNone/>
              <a:defRPr lang="en-GB" sz="1800" b="0" kern="1200" spc="0" baseline="0" dirty="0" smtClean="0">
                <a:solidFill>
                  <a:schemeClr val="tx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37" name="Text Placeholder 16">
            <a:extLst>
              <a:ext uri="{FF2B5EF4-FFF2-40B4-BE49-F238E27FC236}">
                <a16:creationId xmlns:a16="http://schemas.microsoft.com/office/drawing/2014/main" id="{4DACBB62-4F27-5919-CF8D-323677D4DAEF}"/>
              </a:ext>
            </a:extLst>
          </p:cNvPr>
          <p:cNvSpPr>
            <a:spLocks noGrp="1"/>
          </p:cNvSpPr>
          <p:nvPr>
            <p:ph type="body" sz="quarter" idx="32" hasCustomPrompt="1"/>
          </p:nvPr>
        </p:nvSpPr>
        <p:spPr>
          <a:xfrm>
            <a:off x="6805283" y="3023077"/>
            <a:ext cx="4930775" cy="276999"/>
          </a:xfrm>
        </p:spPr>
        <p:txBody>
          <a:bodyPr>
            <a:spAutoFit/>
          </a:bodyPr>
          <a:lstStyle>
            <a:lvl1pPr marL="0" indent="0">
              <a:buNone/>
              <a:defRPr lang="en-GB" sz="1800" b="0" kern="1200" spc="0" baseline="0" dirty="0" smtClean="0">
                <a:solidFill>
                  <a:schemeClr val="bg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38" name="Text Placeholder 16">
            <a:extLst>
              <a:ext uri="{FF2B5EF4-FFF2-40B4-BE49-F238E27FC236}">
                <a16:creationId xmlns:a16="http://schemas.microsoft.com/office/drawing/2014/main" id="{00E4B3A2-5D6B-4109-1D91-759742ABB29F}"/>
              </a:ext>
            </a:extLst>
          </p:cNvPr>
          <p:cNvSpPr>
            <a:spLocks noGrp="1"/>
          </p:cNvSpPr>
          <p:nvPr>
            <p:ph type="body" sz="quarter" idx="33" hasCustomPrompt="1"/>
          </p:nvPr>
        </p:nvSpPr>
        <p:spPr>
          <a:xfrm>
            <a:off x="440109" y="3023077"/>
            <a:ext cx="4930775" cy="276999"/>
          </a:xfrm>
        </p:spPr>
        <p:txBody>
          <a:bodyPr>
            <a:spAutoFit/>
          </a:bodyPr>
          <a:lstStyle>
            <a:lvl1pPr marL="0" indent="0" algn="r">
              <a:buNone/>
              <a:defRPr lang="en-GB" sz="1800" b="0" kern="1200" spc="0" baseline="0" dirty="0" smtClean="0">
                <a:solidFill>
                  <a:schemeClr val="tx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42" name="Text Placeholder 16">
            <a:extLst>
              <a:ext uri="{FF2B5EF4-FFF2-40B4-BE49-F238E27FC236}">
                <a16:creationId xmlns:a16="http://schemas.microsoft.com/office/drawing/2014/main" id="{FF564E5E-192D-F55D-5931-7395F29D3EED}"/>
              </a:ext>
            </a:extLst>
          </p:cNvPr>
          <p:cNvSpPr>
            <a:spLocks noGrp="1"/>
          </p:cNvSpPr>
          <p:nvPr>
            <p:ph type="body" sz="quarter" idx="34" hasCustomPrompt="1"/>
          </p:nvPr>
        </p:nvSpPr>
        <p:spPr>
          <a:xfrm>
            <a:off x="6805283" y="3462464"/>
            <a:ext cx="4930775" cy="276999"/>
          </a:xfrm>
        </p:spPr>
        <p:txBody>
          <a:bodyPr>
            <a:spAutoFit/>
          </a:bodyPr>
          <a:lstStyle>
            <a:lvl1pPr marL="0" indent="0">
              <a:buNone/>
              <a:defRPr lang="en-GB" sz="1800" b="0" kern="1200" spc="0" baseline="0" dirty="0" smtClean="0">
                <a:solidFill>
                  <a:schemeClr val="bg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43" name="Text Placeholder 16">
            <a:extLst>
              <a:ext uri="{FF2B5EF4-FFF2-40B4-BE49-F238E27FC236}">
                <a16:creationId xmlns:a16="http://schemas.microsoft.com/office/drawing/2014/main" id="{FF5EB37C-F4AE-2966-20AA-FFBF89F8ADF6}"/>
              </a:ext>
            </a:extLst>
          </p:cNvPr>
          <p:cNvSpPr>
            <a:spLocks noGrp="1"/>
          </p:cNvSpPr>
          <p:nvPr>
            <p:ph type="body" sz="quarter" idx="35" hasCustomPrompt="1"/>
          </p:nvPr>
        </p:nvSpPr>
        <p:spPr>
          <a:xfrm>
            <a:off x="440109" y="3462464"/>
            <a:ext cx="4930775" cy="276999"/>
          </a:xfrm>
        </p:spPr>
        <p:txBody>
          <a:bodyPr>
            <a:spAutoFit/>
          </a:bodyPr>
          <a:lstStyle>
            <a:lvl1pPr marL="0" indent="0" algn="r">
              <a:buNone/>
              <a:defRPr lang="en-GB" sz="1800" b="0" kern="1200" spc="0" baseline="0" dirty="0" smtClean="0">
                <a:solidFill>
                  <a:schemeClr val="tx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47" name="Text Placeholder 16">
            <a:extLst>
              <a:ext uri="{FF2B5EF4-FFF2-40B4-BE49-F238E27FC236}">
                <a16:creationId xmlns:a16="http://schemas.microsoft.com/office/drawing/2014/main" id="{84924796-FDDD-EB43-28C9-2999F9F23FA0}"/>
              </a:ext>
            </a:extLst>
          </p:cNvPr>
          <p:cNvSpPr>
            <a:spLocks noGrp="1"/>
          </p:cNvSpPr>
          <p:nvPr>
            <p:ph type="body" sz="quarter" idx="36" hasCustomPrompt="1"/>
          </p:nvPr>
        </p:nvSpPr>
        <p:spPr>
          <a:xfrm>
            <a:off x="6805283" y="3901851"/>
            <a:ext cx="4930775" cy="276999"/>
          </a:xfrm>
        </p:spPr>
        <p:txBody>
          <a:bodyPr>
            <a:spAutoFit/>
          </a:bodyPr>
          <a:lstStyle>
            <a:lvl1pPr marL="0" indent="0">
              <a:buNone/>
              <a:defRPr lang="en-GB" sz="1800" b="0" kern="1200" spc="0" baseline="0" dirty="0" smtClean="0">
                <a:solidFill>
                  <a:schemeClr val="bg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48" name="Text Placeholder 16">
            <a:extLst>
              <a:ext uri="{FF2B5EF4-FFF2-40B4-BE49-F238E27FC236}">
                <a16:creationId xmlns:a16="http://schemas.microsoft.com/office/drawing/2014/main" id="{12DE7F62-78CC-2735-1280-48F9FFD89A7D}"/>
              </a:ext>
            </a:extLst>
          </p:cNvPr>
          <p:cNvSpPr>
            <a:spLocks noGrp="1"/>
          </p:cNvSpPr>
          <p:nvPr>
            <p:ph type="body" sz="quarter" idx="37" hasCustomPrompt="1"/>
          </p:nvPr>
        </p:nvSpPr>
        <p:spPr>
          <a:xfrm>
            <a:off x="440109" y="3901851"/>
            <a:ext cx="4930775" cy="276999"/>
          </a:xfrm>
        </p:spPr>
        <p:txBody>
          <a:bodyPr>
            <a:spAutoFit/>
          </a:bodyPr>
          <a:lstStyle>
            <a:lvl1pPr marL="0" indent="0" algn="r">
              <a:buNone/>
              <a:defRPr lang="en-GB" sz="1800" b="0" kern="1200" spc="0" baseline="0" dirty="0" smtClean="0">
                <a:solidFill>
                  <a:schemeClr val="tx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52" name="Text Placeholder 16">
            <a:extLst>
              <a:ext uri="{FF2B5EF4-FFF2-40B4-BE49-F238E27FC236}">
                <a16:creationId xmlns:a16="http://schemas.microsoft.com/office/drawing/2014/main" id="{16C01A00-C954-9A85-CF4E-CD0D36CFEB80}"/>
              </a:ext>
            </a:extLst>
          </p:cNvPr>
          <p:cNvSpPr>
            <a:spLocks noGrp="1"/>
          </p:cNvSpPr>
          <p:nvPr>
            <p:ph type="body" sz="quarter" idx="38" hasCustomPrompt="1"/>
          </p:nvPr>
        </p:nvSpPr>
        <p:spPr>
          <a:xfrm>
            <a:off x="6805283" y="4341238"/>
            <a:ext cx="4930775" cy="276999"/>
          </a:xfrm>
        </p:spPr>
        <p:txBody>
          <a:bodyPr>
            <a:spAutoFit/>
          </a:bodyPr>
          <a:lstStyle>
            <a:lvl1pPr marL="0" indent="0">
              <a:buNone/>
              <a:defRPr lang="en-GB" sz="1800" b="0" kern="1200" spc="0" baseline="0" dirty="0" smtClean="0">
                <a:solidFill>
                  <a:schemeClr val="bg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53" name="Text Placeholder 16">
            <a:extLst>
              <a:ext uri="{FF2B5EF4-FFF2-40B4-BE49-F238E27FC236}">
                <a16:creationId xmlns:a16="http://schemas.microsoft.com/office/drawing/2014/main" id="{86410C11-C450-7249-B11D-BE333955A042}"/>
              </a:ext>
            </a:extLst>
          </p:cNvPr>
          <p:cNvSpPr>
            <a:spLocks noGrp="1"/>
          </p:cNvSpPr>
          <p:nvPr>
            <p:ph type="body" sz="quarter" idx="39" hasCustomPrompt="1"/>
          </p:nvPr>
        </p:nvSpPr>
        <p:spPr>
          <a:xfrm>
            <a:off x="440109" y="4341238"/>
            <a:ext cx="4930775" cy="276999"/>
          </a:xfrm>
        </p:spPr>
        <p:txBody>
          <a:bodyPr>
            <a:spAutoFit/>
          </a:bodyPr>
          <a:lstStyle>
            <a:lvl1pPr marL="0" indent="0" algn="r">
              <a:buNone/>
              <a:defRPr lang="en-GB" sz="1800" b="0" kern="1200" spc="0" baseline="0" dirty="0" smtClean="0">
                <a:solidFill>
                  <a:schemeClr val="tx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57" name="Text Placeholder 16">
            <a:extLst>
              <a:ext uri="{FF2B5EF4-FFF2-40B4-BE49-F238E27FC236}">
                <a16:creationId xmlns:a16="http://schemas.microsoft.com/office/drawing/2014/main" id="{6DD286F3-9F88-7B46-6257-7C68A02F8439}"/>
              </a:ext>
            </a:extLst>
          </p:cNvPr>
          <p:cNvSpPr>
            <a:spLocks noGrp="1"/>
          </p:cNvSpPr>
          <p:nvPr>
            <p:ph type="body" sz="quarter" idx="40" hasCustomPrompt="1"/>
          </p:nvPr>
        </p:nvSpPr>
        <p:spPr>
          <a:xfrm>
            <a:off x="6805283" y="4756874"/>
            <a:ext cx="4930775" cy="276999"/>
          </a:xfrm>
        </p:spPr>
        <p:txBody>
          <a:bodyPr>
            <a:spAutoFit/>
          </a:bodyPr>
          <a:lstStyle>
            <a:lvl1pPr marL="0" indent="0">
              <a:buNone/>
              <a:defRPr lang="en-GB" sz="1800" b="0" kern="1200" spc="0" baseline="0" dirty="0" smtClean="0">
                <a:solidFill>
                  <a:schemeClr val="bg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58" name="Text Placeholder 16">
            <a:extLst>
              <a:ext uri="{FF2B5EF4-FFF2-40B4-BE49-F238E27FC236}">
                <a16:creationId xmlns:a16="http://schemas.microsoft.com/office/drawing/2014/main" id="{FB4896AD-7310-2559-C7BE-1D077EF01738}"/>
              </a:ext>
            </a:extLst>
          </p:cNvPr>
          <p:cNvSpPr>
            <a:spLocks noGrp="1"/>
          </p:cNvSpPr>
          <p:nvPr>
            <p:ph type="body" sz="quarter" idx="41" hasCustomPrompt="1"/>
          </p:nvPr>
        </p:nvSpPr>
        <p:spPr>
          <a:xfrm>
            <a:off x="440109" y="4756874"/>
            <a:ext cx="4930775" cy="276999"/>
          </a:xfrm>
        </p:spPr>
        <p:txBody>
          <a:bodyPr>
            <a:spAutoFit/>
          </a:bodyPr>
          <a:lstStyle>
            <a:lvl1pPr marL="0" indent="0" algn="r">
              <a:buNone/>
              <a:defRPr lang="en-GB" sz="1800" b="0" kern="1200" spc="0" baseline="0" dirty="0" smtClean="0">
                <a:solidFill>
                  <a:schemeClr val="tx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Master text styles</a:t>
            </a:r>
            <a:endParaRPr lang="en-US"/>
          </a:p>
        </p:txBody>
      </p:sp>
      <p:sp>
        <p:nvSpPr>
          <p:cNvPr id="59" name="Picture Placeholder 13">
            <a:extLst>
              <a:ext uri="{FF2B5EF4-FFF2-40B4-BE49-F238E27FC236}">
                <a16:creationId xmlns:a16="http://schemas.microsoft.com/office/drawing/2014/main" id="{D064924A-DC9A-7D05-72BA-004562FC5FF5}"/>
              </a:ext>
            </a:extLst>
          </p:cNvPr>
          <p:cNvSpPr>
            <a:spLocks noGrp="1"/>
          </p:cNvSpPr>
          <p:nvPr>
            <p:ph type="pic" sz="quarter" idx="42" hasCustomPrompt="1"/>
          </p:nvPr>
        </p:nvSpPr>
        <p:spPr>
          <a:xfrm>
            <a:off x="4480238" y="2164250"/>
            <a:ext cx="900000" cy="64800"/>
          </a:xfrm>
          <a:solidFill>
            <a:srgbClr val="C05221"/>
          </a:solidFill>
        </p:spPr>
        <p:txBody>
          <a:bodyPr/>
          <a:lstStyle>
            <a:lvl1pPr marL="0" indent="0" algn="r">
              <a:buNone/>
              <a:defRPr>
                <a:solidFill>
                  <a:schemeClr val="tx1"/>
                </a:solidFill>
              </a:defRPr>
            </a:lvl1pPr>
          </a:lstStyle>
          <a:p>
            <a:r>
              <a:rPr lang="en-US"/>
              <a:t> </a:t>
            </a:r>
          </a:p>
        </p:txBody>
      </p:sp>
      <p:sp>
        <p:nvSpPr>
          <p:cNvPr id="60" name="Text Placeholder 16">
            <a:extLst>
              <a:ext uri="{FF2B5EF4-FFF2-40B4-BE49-F238E27FC236}">
                <a16:creationId xmlns:a16="http://schemas.microsoft.com/office/drawing/2014/main" id="{463CCA66-F385-4181-68FA-6CD2B98968A3}"/>
              </a:ext>
            </a:extLst>
          </p:cNvPr>
          <p:cNvSpPr>
            <a:spLocks noGrp="1"/>
          </p:cNvSpPr>
          <p:nvPr>
            <p:ph type="body" sz="quarter" idx="43" hasCustomPrompt="1"/>
          </p:nvPr>
        </p:nvSpPr>
        <p:spPr>
          <a:xfrm>
            <a:off x="440109" y="1672567"/>
            <a:ext cx="4930775" cy="461665"/>
          </a:xfrm>
        </p:spPr>
        <p:txBody>
          <a:bodyPr>
            <a:spAutoFit/>
          </a:bodyPr>
          <a:lstStyle>
            <a:lvl1pPr marL="0" indent="0" algn="r">
              <a:buNone/>
              <a:defRPr lang="en-GB" sz="3000" b="1" kern="1200" spc="-120" baseline="0" dirty="0" smtClean="0">
                <a:solidFill>
                  <a:schemeClr val="tx1"/>
                </a:solidFill>
                <a:latin typeface="+mn-lt"/>
                <a:ea typeface="+mn-ea"/>
                <a:cs typeface="+mn-cs"/>
              </a:defRPr>
            </a:lvl1pPr>
            <a:lvl2pPr marL="0" indent="0">
              <a:buNone/>
              <a:defRPr lang="en-GB" sz="3000" b="1" kern="1200" spc="-120" baseline="0" dirty="0" smtClean="0">
                <a:solidFill>
                  <a:schemeClr val="tx1"/>
                </a:solidFill>
                <a:latin typeface="+mn-lt"/>
                <a:ea typeface="+mn-ea"/>
                <a:cs typeface="+mn-cs"/>
              </a:defRPr>
            </a:lvl2pPr>
            <a:lvl3pPr marL="0" indent="0">
              <a:buNone/>
              <a:defRPr lang="en-GB" sz="3000" b="1" kern="1200" spc="-120" baseline="0" dirty="0" smtClean="0">
                <a:solidFill>
                  <a:schemeClr val="tx1"/>
                </a:solidFill>
                <a:latin typeface="+mn-lt"/>
                <a:ea typeface="+mn-ea"/>
                <a:cs typeface="+mn-cs"/>
              </a:defRPr>
            </a:lvl3pPr>
            <a:lvl4pPr marL="0" indent="0">
              <a:buNone/>
              <a:defRPr lang="en-GB" sz="3000" b="1" kern="1200" spc="-120" baseline="0" dirty="0" smtClean="0">
                <a:solidFill>
                  <a:schemeClr val="tx1"/>
                </a:solidFill>
                <a:latin typeface="+mn-lt"/>
                <a:ea typeface="+mn-ea"/>
                <a:cs typeface="+mn-cs"/>
              </a:defRPr>
            </a:lvl4pPr>
            <a:lvl5pPr marL="0" indent="0">
              <a:buNone/>
              <a:defRPr lang="en-US" sz="3000" b="1" kern="1200" spc="-120" baseline="0" dirty="0">
                <a:solidFill>
                  <a:schemeClr val="tx1"/>
                </a:solidFill>
                <a:latin typeface="+mn-lt"/>
                <a:ea typeface="+mn-ea"/>
                <a:cs typeface="+mn-cs"/>
              </a:defRPr>
            </a:lvl5pPr>
          </a:lstStyle>
          <a:p>
            <a:pPr lvl="0"/>
            <a:r>
              <a:rPr lang="en-GB"/>
              <a:t>From</a:t>
            </a:r>
            <a:endParaRPr lang="en-US"/>
          </a:p>
        </p:txBody>
      </p:sp>
      <p:sp>
        <p:nvSpPr>
          <p:cNvPr id="3" name="Text Placeholder 8">
            <a:extLst>
              <a:ext uri="{FF2B5EF4-FFF2-40B4-BE49-F238E27FC236}">
                <a16:creationId xmlns:a16="http://schemas.microsoft.com/office/drawing/2014/main" id="{0950E5BE-96B4-692E-5C80-AE1B90E52ECE}"/>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4" name="Picture Placeholder 3">
            <a:extLst>
              <a:ext uri="{FF2B5EF4-FFF2-40B4-BE49-F238E27FC236}">
                <a16:creationId xmlns:a16="http://schemas.microsoft.com/office/drawing/2014/main" id="{89280CB2-89BA-E95D-E7B6-30A3B8DD5DCA}"/>
              </a:ext>
            </a:extLst>
          </p:cNvPr>
          <p:cNvSpPr>
            <a:spLocks noGrp="1"/>
          </p:cNvSpPr>
          <p:nvPr>
            <p:ph type="pic" sz="quarter" idx="44" hasCustomPrompt="1"/>
          </p:nvPr>
        </p:nvSpPr>
        <p:spPr>
          <a:xfrm>
            <a:off x="5637118" y="2607441"/>
            <a:ext cx="936937" cy="245705"/>
          </a:xfrm>
          <a:custGeom>
            <a:avLst/>
            <a:gdLst>
              <a:gd name="connsiteX0" fmla="*/ 3734023 w 4419324"/>
              <a:gd name="connsiteY0" fmla="*/ 0 h 1182603"/>
              <a:gd name="connsiteX1" fmla="*/ 3920987 w 4419324"/>
              <a:gd name="connsiteY1" fmla="*/ 0 h 1182603"/>
              <a:gd name="connsiteX2" fmla="*/ 4419324 w 4419324"/>
              <a:gd name="connsiteY2" fmla="*/ 591302 h 1182603"/>
              <a:gd name="connsiteX3" fmla="*/ 3920987 w 4419324"/>
              <a:gd name="connsiteY3" fmla="*/ 1182603 h 1182603"/>
              <a:gd name="connsiteX4" fmla="*/ 3734023 w 4419324"/>
              <a:gd name="connsiteY4" fmla="*/ 1182603 h 1182603"/>
              <a:gd name="connsiteX5" fmla="*/ 4171681 w 4419324"/>
              <a:gd name="connsiteY5" fmla="*/ 663301 h 1182603"/>
              <a:gd name="connsiteX6" fmla="*/ 0 w 4419324"/>
              <a:gd name="connsiteY6" fmla="*/ 663301 h 1182603"/>
              <a:gd name="connsiteX7" fmla="*/ 0 w 4419324"/>
              <a:gd name="connsiteY7" fmla="*/ 519301 h 1182603"/>
              <a:gd name="connsiteX8" fmla="*/ 4171679 w 4419324"/>
              <a:gd name="connsiteY8" fmla="*/ 519301 h 118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324" h="1182603">
                <a:moveTo>
                  <a:pt x="3734023" y="0"/>
                </a:moveTo>
                <a:lnTo>
                  <a:pt x="3920987" y="0"/>
                </a:lnTo>
                <a:lnTo>
                  <a:pt x="4419324" y="591302"/>
                </a:lnTo>
                <a:lnTo>
                  <a:pt x="3920987" y="1182603"/>
                </a:lnTo>
                <a:lnTo>
                  <a:pt x="3734023" y="1182603"/>
                </a:lnTo>
                <a:lnTo>
                  <a:pt x="4171681" y="663301"/>
                </a:lnTo>
                <a:lnTo>
                  <a:pt x="0" y="663301"/>
                </a:lnTo>
                <a:lnTo>
                  <a:pt x="0" y="519301"/>
                </a:lnTo>
                <a:lnTo>
                  <a:pt x="4171679" y="519301"/>
                </a:lnTo>
                <a:close/>
              </a:path>
            </a:pathLst>
          </a:custGeom>
          <a:solidFill>
            <a:srgbClr val="D3F472"/>
          </a:solidFill>
        </p:spPr>
        <p:txBody>
          <a:bodyPr wrap="square">
            <a:noAutofit/>
          </a:bodyPr>
          <a:lstStyle>
            <a:lvl1pPr marL="0" indent="0">
              <a:buNone/>
              <a:defRPr lang="en-GB" dirty="0"/>
            </a:lvl1pPr>
          </a:lstStyle>
          <a:p>
            <a:r>
              <a:rPr lang="en-GB"/>
              <a:t> </a:t>
            </a:r>
          </a:p>
        </p:txBody>
      </p:sp>
      <p:sp>
        <p:nvSpPr>
          <p:cNvPr id="8" name="Picture Placeholder 7">
            <a:extLst>
              <a:ext uri="{FF2B5EF4-FFF2-40B4-BE49-F238E27FC236}">
                <a16:creationId xmlns:a16="http://schemas.microsoft.com/office/drawing/2014/main" id="{1C4DDDE1-29B2-6A93-3A8D-375894ECEF3C}"/>
              </a:ext>
            </a:extLst>
          </p:cNvPr>
          <p:cNvSpPr>
            <a:spLocks noGrp="1"/>
          </p:cNvSpPr>
          <p:nvPr>
            <p:ph type="pic" sz="quarter" idx="45" hasCustomPrompt="1"/>
          </p:nvPr>
        </p:nvSpPr>
        <p:spPr>
          <a:xfrm>
            <a:off x="5637118" y="3038723"/>
            <a:ext cx="936937" cy="245705"/>
          </a:xfrm>
          <a:custGeom>
            <a:avLst/>
            <a:gdLst>
              <a:gd name="connsiteX0" fmla="*/ 3734023 w 4419324"/>
              <a:gd name="connsiteY0" fmla="*/ 0 h 1182603"/>
              <a:gd name="connsiteX1" fmla="*/ 3920987 w 4419324"/>
              <a:gd name="connsiteY1" fmla="*/ 0 h 1182603"/>
              <a:gd name="connsiteX2" fmla="*/ 4419324 w 4419324"/>
              <a:gd name="connsiteY2" fmla="*/ 591302 h 1182603"/>
              <a:gd name="connsiteX3" fmla="*/ 3920987 w 4419324"/>
              <a:gd name="connsiteY3" fmla="*/ 1182603 h 1182603"/>
              <a:gd name="connsiteX4" fmla="*/ 3734023 w 4419324"/>
              <a:gd name="connsiteY4" fmla="*/ 1182603 h 1182603"/>
              <a:gd name="connsiteX5" fmla="*/ 4171681 w 4419324"/>
              <a:gd name="connsiteY5" fmla="*/ 663301 h 1182603"/>
              <a:gd name="connsiteX6" fmla="*/ 0 w 4419324"/>
              <a:gd name="connsiteY6" fmla="*/ 663301 h 1182603"/>
              <a:gd name="connsiteX7" fmla="*/ 0 w 4419324"/>
              <a:gd name="connsiteY7" fmla="*/ 519301 h 1182603"/>
              <a:gd name="connsiteX8" fmla="*/ 4171679 w 4419324"/>
              <a:gd name="connsiteY8" fmla="*/ 519301 h 118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324" h="1182603">
                <a:moveTo>
                  <a:pt x="3734023" y="0"/>
                </a:moveTo>
                <a:lnTo>
                  <a:pt x="3920987" y="0"/>
                </a:lnTo>
                <a:lnTo>
                  <a:pt x="4419324" y="591302"/>
                </a:lnTo>
                <a:lnTo>
                  <a:pt x="3920987" y="1182603"/>
                </a:lnTo>
                <a:lnTo>
                  <a:pt x="3734023" y="1182603"/>
                </a:lnTo>
                <a:lnTo>
                  <a:pt x="4171681" y="663301"/>
                </a:lnTo>
                <a:lnTo>
                  <a:pt x="0" y="663301"/>
                </a:lnTo>
                <a:lnTo>
                  <a:pt x="0" y="519301"/>
                </a:lnTo>
                <a:lnTo>
                  <a:pt x="4171679" y="519301"/>
                </a:lnTo>
                <a:close/>
              </a:path>
            </a:pathLst>
          </a:custGeom>
          <a:solidFill>
            <a:srgbClr val="D3F472"/>
          </a:solidFill>
        </p:spPr>
        <p:txBody>
          <a:bodyPr wrap="square">
            <a:noAutofit/>
          </a:bodyPr>
          <a:lstStyle>
            <a:lvl1pPr marL="0" indent="0">
              <a:buNone/>
              <a:defRPr lang="en-GB" dirty="0"/>
            </a:lvl1pPr>
          </a:lstStyle>
          <a:p>
            <a:r>
              <a:rPr lang="en-GB"/>
              <a:t> </a:t>
            </a:r>
          </a:p>
        </p:txBody>
      </p:sp>
      <p:sp>
        <p:nvSpPr>
          <p:cNvPr id="13" name="Picture Placeholder 12">
            <a:extLst>
              <a:ext uri="{FF2B5EF4-FFF2-40B4-BE49-F238E27FC236}">
                <a16:creationId xmlns:a16="http://schemas.microsoft.com/office/drawing/2014/main" id="{A03C0A7D-8795-DA69-C319-6B6FC156D1BD}"/>
              </a:ext>
            </a:extLst>
          </p:cNvPr>
          <p:cNvSpPr>
            <a:spLocks noGrp="1"/>
          </p:cNvSpPr>
          <p:nvPr>
            <p:ph type="pic" sz="quarter" idx="46" hasCustomPrompt="1"/>
          </p:nvPr>
        </p:nvSpPr>
        <p:spPr>
          <a:xfrm>
            <a:off x="5637118" y="3473980"/>
            <a:ext cx="936937" cy="245705"/>
          </a:xfrm>
          <a:custGeom>
            <a:avLst/>
            <a:gdLst>
              <a:gd name="connsiteX0" fmla="*/ 3734023 w 4419324"/>
              <a:gd name="connsiteY0" fmla="*/ 0 h 1182603"/>
              <a:gd name="connsiteX1" fmla="*/ 3920987 w 4419324"/>
              <a:gd name="connsiteY1" fmla="*/ 0 h 1182603"/>
              <a:gd name="connsiteX2" fmla="*/ 4419324 w 4419324"/>
              <a:gd name="connsiteY2" fmla="*/ 591302 h 1182603"/>
              <a:gd name="connsiteX3" fmla="*/ 3920987 w 4419324"/>
              <a:gd name="connsiteY3" fmla="*/ 1182603 h 1182603"/>
              <a:gd name="connsiteX4" fmla="*/ 3734023 w 4419324"/>
              <a:gd name="connsiteY4" fmla="*/ 1182603 h 1182603"/>
              <a:gd name="connsiteX5" fmla="*/ 4171681 w 4419324"/>
              <a:gd name="connsiteY5" fmla="*/ 663301 h 1182603"/>
              <a:gd name="connsiteX6" fmla="*/ 0 w 4419324"/>
              <a:gd name="connsiteY6" fmla="*/ 663301 h 1182603"/>
              <a:gd name="connsiteX7" fmla="*/ 0 w 4419324"/>
              <a:gd name="connsiteY7" fmla="*/ 519301 h 1182603"/>
              <a:gd name="connsiteX8" fmla="*/ 4171679 w 4419324"/>
              <a:gd name="connsiteY8" fmla="*/ 519301 h 118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324" h="1182603">
                <a:moveTo>
                  <a:pt x="3734023" y="0"/>
                </a:moveTo>
                <a:lnTo>
                  <a:pt x="3920987" y="0"/>
                </a:lnTo>
                <a:lnTo>
                  <a:pt x="4419324" y="591302"/>
                </a:lnTo>
                <a:lnTo>
                  <a:pt x="3920987" y="1182603"/>
                </a:lnTo>
                <a:lnTo>
                  <a:pt x="3734023" y="1182603"/>
                </a:lnTo>
                <a:lnTo>
                  <a:pt x="4171681" y="663301"/>
                </a:lnTo>
                <a:lnTo>
                  <a:pt x="0" y="663301"/>
                </a:lnTo>
                <a:lnTo>
                  <a:pt x="0" y="519301"/>
                </a:lnTo>
                <a:lnTo>
                  <a:pt x="4171679" y="519301"/>
                </a:lnTo>
                <a:close/>
              </a:path>
            </a:pathLst>
          </a:custGeom>
          <a:solidFill>
            <a:srgbClr val="D3F472"/>
          </a:solidFill>
        </p:spPr>
        <p:txBody>
          <a:bodyPr wrap="square">
            <a:noAutofit/>
          </a:bodyPr>
          <a:lstStyle>
            <a:lvl1pPr marL="0" indent="0">
              <a:buNone/>
              <a:defRPr lang="en-GB" dirty="0"/>
            </a:lvl1pPr>
          </a:lstStyle>
          <a:p>
            <a:r>
              <a:rPr lang="en-GB"/>
              <a:t> </a:t>
            </a:r>
          </a:p>
        </p:txBody>
      </p:sp>
      <p:sp>
        <p:nvSpPr>
          <p:cNvPr id="14" name="Picture Placeholder 13">
            <a:extLst>
              <a:ext uri="{FF2B5EF4-FFF2-40B4-BE49-F238E27FC236}">
                <a16:creationId xmlns:a16="http://schemas.microsoft.com/office/drawing/2014/main" id="{A3002B52-47F4-4D9D-10E0-BDA0737FB587}"/>
              </a:ext>
            </a:extLst>
          </p:cNvPr>
          <p:cNvSpPr>
            <a:spLocks noGrp="1"/>
          </p:cNvSpPr>
          <p:nvPr>
            <p:ph type="pic" sz="quarter" idx="47" hasCustomPrompt="1"/>
          </p:nvPr>
        </p:nvSpPr>
        <p:spPr>
          <a:xfrm>
            <a:off x="5637118" y="4772520"/>
            <a:ext cx="936937" cy="245705"/>
          </a:xfrm>
          <a:custGeom>
            <a:avLst/>
            <a:gdLst>
              <a:gd name="connsiteX0" fmla="*/ 3734023 w 4419324"/>
              <a:gd name="connsiteY0" fmla="*/ 0 h 1182603"/>
              <a:gd name="connsiteX1" fmla="*/ 3920987 w 4419324"/>
              <a:gd name="connsiteY1" fmla="*/ 0 h 1182603"/>
              <a:gd name="connsiteX2" fmla="*/ 4419324 w 4419324"/>
              <a:gd name="connsiteY2" fmla="*/ 591302 h 1182603"/>
              <a:gd name="connsiteX3" fmla="*/ 3920987 w 4419324"/>
              <a:gd name="connsiteY3" fmla="*/ 1182603 h 1182603"/>
              <a:gd name="connsiteX4" fmla="*/ 3734023 w 4419324"/>
              <a:gd name="connsiteY4" fmla="*/ 1182603 h 1182603"/>
              <a:gd name="connsiteX5" fmla="*/ 4171681 w 4419324"/>
              <a:gd name="connsiteY5" fmla="*/ 663301 h 1182603"/>
              <a:gd name="connsiteX6" fmla="*/ 0 w 4419324"/>
              <a:gd name="connsiteY6" fmla="*/ 663301 h 1182603"/>
              <a:gd name="connsiteX7" fmla="*/ 0 w 4419324"/>
              <a:gd name="connsiteY7" fmla="*/ 519301 h 1182603"/>
              <a:gd name="connsiteX8" fmla="*/ 4171679 w 4419324"/>
              <a:gd name="connsiteY8" fmla="*/ 519301 h 118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324" h="1182603">
                <a:moveTo>
                  <a:pt x="3734023" y="0"/>
                </a:moveTo>
                <a:lnTo>
                  <a:pt x="3920987" y="0"/>
                </a:lnTo>
                <a:lnTo>
                  <a:pt x="4419324" y="591302"/>
                </a:lnTo>
                <a:lnTo>
                  <a:pt x="3920987" y="1182603"/>
                </a:lnTo>
                <a:lnTo>
                  <a:pt x="3734023" y="1182603"/>
                </a:lnTo>
                <a:lnTo>
                  <a:pt x="4171681" y="663301"/>
                </a:lnTo>
                <a:lnTo>
                  <a:pt x="0" y="663301"/>
                </a:lnTo>
                <a:lnTo>
                  <a:pt x="0" y="519301"/>
                </a:lnTo>
                <a:lnTo>
                  <a:pt x="4171679" y="519301"/>
                </a:lnTo>
                <a:close/>
              </a:path>
            </a:pathLst>
          </a:custGeom>
          <a:solidFill>
            <a:srgbClr val="D3F472"/>
          </a:solidFill>
        </p:spPr>
        <p:txBody>
          <a:bodyPr wrap="square">
            <a:noAutofit/>
          </a:bodyPr>
          <a:lstStyle>
            <a:lvl1pPr marL="0" indent="0">
              <a:buNone/>
              <a:defRPr lang="en-GB" dirty="0"/>
            </a:lvl1pPr>
          </a:lstStyle>
          <a:p>
            <a:r>
              <a:rPr lang="en-GB"/>
              <a:t> </a:t>
            </a:r>
          </a:p>
        </p:txBody>
      </p:sp>
      <p:sp>
        <p:nvSpPr>
          <p:cNvPr id="17" name="Picture Placeholder 16">
            <a:extLst>
              <a:ext uri="{FF2B5EF4-FFF2-40B4-BE49-F238E27FC236}">
                <a16:creationId xmlns:a16="http://schemas.microsoft.com/office/drawing/2014/main" id="{039E4F21-F58C-8805-1E4E-A01E9BDFDE1A}"/>
              </a:ext>
            </a:extLst>
          </p:cNvPr>
          <p:cNvSpPr>
            <a:spLocks noGrp="1"/>
          </p:cNvSpPr>
          <p:nvPr>
            <p:ph type="pic" sz="quarter" idx="48" hasCustomPrompt="1"/>
          </p:nvPr>
        </p:nvSpPr>
        <p:spPr>
          <a:xfrm>
            <a:off x="5637118" y="4358690"/>
            <a:ext cx="936937" cy="245705"/>
          </a:xfrm>
          <a:custGeom>
            <a:avLst/>
            <a:gdLst>
              <a:gd name="connsiteX0" fmla="*/ 3734023 w 4419324"/>
              <a:gd name="connsiteY0" fmla="*/ 0 h 1182603"/>
              <a:gd name="connsiteX1" fmla="*/ 3920987 w 4419324"/>
              <a:gd name="connsiteY1" fmla="*/ 0 h 1182603"/>
              <a:gd name="connsiteX2" fmla="*/ 4419324 w 4419324"/>
              <a:gd name="connsiteY2" fmla="*/ 591302 h 1182603"/>
              <a:gd name="connsiteX3" fmla="*/ 3920987 w 4419324"/>
              <a:gd name="connsiteY3" fmla="*/ 1182603 h 1182603"/>
              <a:gd name="connsiteX4" fmla="*/ 3734023 w 4419324"/>
              <a:gd name="connsiteY4" fmla="*/ 1182603 h 1182603"/>
              <a:gd name="connsiteX5" fmla="*/ 4171681 w 4419324"/>
              <a:gd name="connsiteY5" fmla="*/ 663301 h 1182603"/>
              <a:gd name="connsiteX6" fmla="*/ 0 w 4419324"/>
              <a:gd name="connsiteY6" fmla="*/ 663301 h 1182603"/>
              <a:gd name="connsiteX7" fmla="*/ 0 w 4419324"/>
              <a:gd name="connsiteY7" fmla="*/ 519301 h 1182603"/>
              <a:gd name="connsiteX8" fmla="*/ 4171679 w 4419324"/>
              <a:gd name="connsiteY8" fmla="*/ 519301 h 118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324" h="1182603">
                <a:moveTo>
                  <a:pt x="3734023" y="0"/>
                </a:moveTo>
                <a:lnTo>
                  <a:pt x="3920987" y="0"/>
                </a:lnTo>
                <a:lnTo>
                  <a:pt x="4419324" y="591302"/>
                </a:lnTo>
                <a:lnTo>
                  <a:pt x="3920987" y="1182603"/>
                </a:lnTo>
                <a:lnTo>
                  <a:pt x="3734023" y="1182603"/>
                </a:lnTo>
                <a:lnTo>
                  <a:pt x="4171681" y="663301"/>
                </a:lnTo>
                <a:lnTo>
                  <a:pt x="0" y="663301"/>
                </a:lnTo>
                <a:lnTo>
                  <a:pt x="0" y="519301"/>
                </a:lnTo>
                <a:lnTo>
                  <a:pt x="4171679" y="519301"/>
                </a:lnTo>
                <a:close/>
              </a:path>
            </a:pathLst>
          </a:custGeom>
          <a:solidFill>
            <a:srgbClr val="D3F472"/>
          </a:solidFill>
        </p:spPr>
        <p:txBody>
          <a:bodyPr wrap="square">
            <a:noAutofit/>
          </a:bodyPr>
          <a:lstStyle>
            <a:lvl1pPr marL="0" indent="0">
              <a:buNone/>
              <a:defRPr lang="en-GB" dirty="0"/>
            </a:lvl1pPr>
          </a:lstStyle>
          <a:p>
            <a:r>
              <a:rPr lang="en-GB"/>
              <a:t> </a:t>
            </a:r>
          </a:p>
        </p:txBody>
      </p:sp>
      <p:sp>
        <p:nvSpPr>
          <p:cNvPr id="25" name="Picture Placeholder 24">
            <a:extLst>
              <a:ext uri="{FF2B5EF4-FFF2-40B4-BE49-F238E27FC236}">
                <a16:creationId xmlns:a16="http://schemas.microsoft.com/office/drawing/2014/main" id="{BDDE4985-25BE-7CBF-B6A4-FDC42EA79782}"/>
              </a:ext>
            </a:extLst>
          </p:cNvPr>
          <p:cNvSpPr>
            <a:spLocks noGrp="1"/>
          </p:cNvSpPr>
          <p:nvPr>
            <p:ph type="pic" sz="quarter" idx="49" hasCustomPrompt="1"/>
          </p:nvPr>
        </p:nvSpPr>
        <p:spPr>
          <a:xfrm>
            <a:off x="5637118" y="3916335"/>
            <a:ext cx="936937" cy="245705"/>
          </a:xfrm>
          <a:custGeom>
            <a:avLst/>
            <a:gdLst>
              <a:gd name="connsiteX0" fmla="*/ 3734023 w 4419324"/>
              <a:gd name="connsiteY0" fmla="*/ 0 h 1182603"/>
              <a:gd name="connsiteX1" fmla="*/ 3920987 w 4419324"/>
              <a:gd name="connsiteY1" fmla="*/ 0 h 1182603"/>
              <a:gd name="connsiteX2" fmla="*/ 4419324 w 4419324"/>
              <a:gd name="connsiteY2" fmla="*/ 591302 h 1182603"/>
              <a:gd name="connsiteX3" fmla="*/ 3920987 w 4419324"/>
              <a:gd name="connsiteY3" fmla="*/ 1182603 h 1182603"/>
              <a:gd name="connsiteX4" fmla="*/ 3734023 w 4419324"/>
              <a:gd name="connsiteY4" fmla="*/ 1182603 h 1182603"/>
              <a:gd name="connsiteX5" fmla="*/ 4171681 w 4419324"/>
              <a:gd name="connsiteY5" fmla="*/ 663301 h 1182603"/>
              <a:gd name="connsiteX6" fmla="*/ 0 w 4419324"/>
              <a:gd name="connsiteY6" fmla="*/ 663301 h 1182603"/>
              <a:gd name="connsiteX7" fmla="*/ 0 w 4419324"/>
              <a:gd name="connsiteY7" fmla="*/ 519301 h 1182603"/>
              <a:gd name="connsiteX8" fmla="*/ 4171679 w 4419324"/>
              <a:gd name="connsiteY8" fmla="*/ 519301 h 118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324" h="1182603">
                <a:moveTo>
                  <a:pt x="3734023" y="0"/>
                </a:moveTo>
                <a:lnTo>
                  <a:pt x="3920987" y="0"/>
                </a:lnTo>
                <a:lnTo>
                  <a:pt x="4419324" y="591302"/>
                </a:lnTo>
                <a:lnTo>
                  <a:pt x="3920987" y="1182603"/>
                </a:lnTo>
                <a:lnTo>
                  <a:pt x="3734023" y="1182603"/>
                </a:lnTo>
                <a:lnTo>
                  <a:pt x="4171681" y="663301"/>
                </a:lnTo>
                <a:lnTo>
                  <a:pt x="0" y="663301"/>
                </a:lnTo>
                <a:lnTo>
                  <a:pt x="0" y="519301"/>
                </a:lnTo>
                <a:lnTo>
                  <a:pt x="4171679" y="519301"/>
                </a:lnTo>
                <a:close/>
              </a:path>
            </a:pathLst>
          </a:custGeom>
          <a:solidFill>
            <a:srgbClr val="D3F472"/>
          </a:solidFill>
        </p:spPr>
        <p:txBody>
          <a:bodyPr wrap="square">
            <a:noAutofit/>
          </a:bodyPr>
          <a:lstStyle>
            <a:lvl1pPr marL="0" indent="0">
              <a:buNone/>
              <a:defRPr lang="en-GB" dirty="0"/>
            </a:lvl1pPr>
          </a:lstStyle>
          <a:p>
            <a:r>
              <a:rPr lang="en-GB"/>
              <a:t> </a:t>
            </a:r>
          </a:p>
        </p:txBody>
      </p:sp>
    </p:spTree>
    <p:extLst>
      <p:ext uri="{BB962C8B-B14F-4D97-AF65-F5344CB8AC3E}">
        <p14:creationId xmlns:p14="http://schemas.microsoft.com/office/powerpoint/2010/main" val="38437395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ntent Split">
    <p:bg>
      <p:bgPr>
        <a:solidFill>
          <a:srgbClr val="ADBEF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A1DA0F-985E-BC46-7850-F4348797A8AF}"/>
              </a:ext>
            </a:extLst>
          </p:cNvPr>
          <p:cNvSpPr/>
          <p:nvPr userDrawn="1"/>
        </p:nvSpPr>
        <p:spPr>
          <a:xfrm>
            <a:off x="1" y="-4948"/>
            <a:ext cx="4063975" cy="63708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9A3C95B4-E8D8-FE8B-66C7-5DF19AAB246D}"/>
              </a:ext>
            </a:extLst>
          </p:cNvPr>
          <p:cNvSpPr/>
          <p:nvPr userDrawn="1"/>
        </p:nvSpPr>
        <p:spPr>
          <a:xfrm>
            <a:off x="4063976" y="-4948"/>
            <a:ext cx="4063975" cy="6370823"/>
          </a:xfrm>
          <a:prstGeom prst="rect">
            <a:avLst/>
          </a:prstGeom>
          <a:solidFill>
            <a:srgbClr val="D3F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angle 11">
            <a:extLst>
              <a:ext uri="{FF2B5EF4-FFF2-40B4-BE49-F238E27FC236}">
                <a16:creationId xmlns:a16="http://schemas.microsoft.com/office/drawing/2014/main" id="{FA937CFD-C6CA-4593-56E6-9ED0FF0F68FA}"/>
              </a:ext>
            </a:extLst>
          </p:cNvPr>
          <p:cNvSpPr/>
          <p:nvPr userDrawn="1"/>
        </p:nvSpPr>
        <p:spPr>
          <a:xfrm>
            <a:off x="8122087" y="-4948"/>
            <a:ext cx="4063975" cy="6370823"/>
          </a:xfrm>
          <a:prstGeom prst="rect">
            <a:avLst/>
          </a:prstGeom>
          <a:solidFill>
            <a:srgbClr val="E3D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7A3D5A4-97BF-370F-60F9-5BCA187968EE}"/>
              </a:ext>
            </a:extLst>
          </p:cNvPr>
          <p:cNvSpPr>
            <a:spLocks noGrp="1"/>
          </p:cNvSpPr>
          <p:nvPr>
            <p:ph sz="half" idx="1"/>
          </p:nvPr>
        </p:nvSpPr>
        <p:spPr>
          <a:xfrm>
            <a:off x="436564" y="1709739"/>
            <a:ext cx="3312000" cy="4240212"/>
          </a:xfrm>
        </p:spPr>
        <p:txBody>
          <a:bodyPr/>
          <a:lstStyle>
            <a:lvl1pPr marL="0" indent="0">
              <a:lnSpc>
                <a:spcPct val="105000"/>
              </a:lnSpc>
              <a:buNone/>
              <a:defRPr sz="1600" b="0" spc="30" baseline="0">
                <a:solidFill>
                  <a:schemeClr val="tx1"/>
                </a:solidFill>
              </a:defRPr>
            </a:lvl1pPr>
            <a:lvl2pPr marL="0" indent="0">
              <a:lnSpc>
                <a:spcPct val="105000"/>
              </a:lnSpc>
              <a:buNone/>
              <a:defRPr sz="1400" spc="30" baseline="0">
                <a:solidFill>
                  <a:schemeClr val="tx1"/>
                </a:solidFill>
              </a:defRPr>
            </a:lvl2pPr>
            <a:lvl3pPr>
              <a:lnSpc>
                <a:spcPct val="105000"/>
              </a:lnSpc>
              <a:defRPr sz="1400" spc="30" baseline="0">
                <a:solidFill>
                  <a:schemeClr val="tx1"/>
                </a:solidFill>
              </a:defRPr>
            </a:lvl3pPr>
            <a:lvl4pPr>
              <a:lnSpc>
                <a:spcPct val="105000"/>
              </a:lnSpc>
              <a:defRPr sz="1400" spc="30" baseline="0">
                <a:solidFill>
                  <a:schemeClr val="tx1"/>
                </a:solidFill>
              </a:defRPr>
            </a:lvl4pPr>
            <a:lvl5pPr>
              <a:lnSpc>
                <a:spcPct val="105000"/>
              </a:lnSpc>
              <a:defRPr sz="1400" spc="3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29112AFF-58F4-8C41-B4A4-0FF99680BEB9}"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0" name="Content Placeholder 2">
            <a:extLst>
              <a:ext uri="{FF2B5EF4-FFF2-40B4-BE49-F238E27FC236}">
                <a16:creationId xmlns:a16="http://schemas.microsoft.com/office/drawing/2014/main" id="{5F7A0619-FB12-DF2A-5556-A49447813D08}"/>
              </a:ext>
            </a:extLst>
          </p:cNvPr>
          <p:cNvSpPr>
            <a:spLocks noGrp="1"/>
          </p:cNvSpPr>
          <p:nvPr>
            <p:ph sz="half" idx="15"/>
          </p:nvPr>
        </p:nvSpPr>
        <p:spPr>
          <a:xfrm>
            <a:off x="4440000" y="1709739"/>
            <a:ext cx="3312000" cy="4240212"/>
          </a:xfrm>
        </p:spPr>
        <p:txBody>
          <a:bodyPr/>
          <a:lstStyle>
            <a:lvl1pPr marL="0" indent="0">
              <a:lnSpc>
                <a:spcPct val="105000"/>
              </a:lnSpc>
              <a:buNone/>
              <a:defRPr sz="1600" b="0" spc="30" baseline="0">
                <a:solidFill>
                  <a:schemeClr val="tx1"/>
                </a:solidFill>
              </a:defRPr>
            </a:lvl1pPr>
            <a:lvl2pPr marL="0" indent="0">
              <a:lnSpc>
                <a:spcPct val="105000"/>
              </a:lnSpc>
              <a:buNone/>
              <a:defRPr sz="1400" spc="30" baseline="0">
                <a:solidFill>
                  <a:schemeClr val="tx1"/>
                </a:solidFill>
              </a:defRPr>
            </a:lvl2pPr>
            <a:lvl3pPr>
              <a:lnSpc>
                <a:spcPct val="105000"/>
              </a:lnSpc>
              <a:defRPr sz="1400" spc="30" baseline="0">
                <a:solidFill>
                  <a:schemeClr val="tx1"/>
                </a:solidFill>
              </a:defRPr>
            </a:lvl3pPr>
            <a:lvl4pPr>
              <a:lnSpc>
                <a:spcPct val="105000"/>
              </a:lnSpc>
              <a:defRPr sz="1400" spc="30" baseline="0">
                <a:solidFill>
                  <a:schemeClr val="tx1"/>
                </a:solidFill>
              </a:defRPr>
            </a:lvl4pPr>
            <a:lvl5pPr>
              <a:lnSpc>
                <a:spcPct val="105000"/>
              </a:lnSpc>
              <a:defRPr sz="1400" spc="3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109BB091-BB99-862C-77B6-7667F02447C0}"/>
              </a:ext>
            </a:extLst>
          </p:cNvPr>
          <p:cNvSpPr>
            <a:spLocks noGrp="1"/>
          </p:cNvSpPr>
          <p:nvPr>
            <p:ph sz="half" idx="16"/>
          </p:nvPr>
        </p:nvSpPr>
        <p:spPr>
          <a:xfrm>
            <a:off x="8432324" y="1709739"/>
            <a:ext cx="3312000" cy="4240212"/>
          </a:xfrm>
        </p:spPr>
        <p:txBody>
          <a:bodyPr/>
          <a:lstStyle>
            <a:lvl1pPr marL="0" indent="0">
              <a:lnSpc>
                <a:spcPct val="105000"/>
              </a:lnSpc>
              <a:buNone/>
              <a:defRPr sz="1600" b="0" spc="30" baseline="0">
                <a:solidFill>
                  <a:schemeClr val="tx1"/>
                </a:solidFill>
              </a:defRPr>
            </a:lvl1pPr>
            <a:lvl2pPr marL="0" indent="0">
              <a:lnSpc>
                <a:spcPct val="105000"/>
              </a:lnSpc>
              <a:buNone/>
              <a:defRPr sz="1400" spc="30" baseline="0">
                <a:solidFill>
                  <a:schemeClr val="tx1"/>
                </a:solidFill>
              </a:defRPr>
            </a:lvl2pPr>
            <a:lvl3pPr>
              <a:lnSpc>
                <a:spcPct val="105000"/>
              </a:lnSpc>
              <a:defRPr sz="1400" spc="30" baseline="0">
                <a:solidFill>
                  <a:schemeClr val="tx1"/>
                </a:solidFill>
              </a:defRPr>
            </a:lvl3pPr>
            <a:lvl4pPr>
              <a:lnSpc>
                <a:spcPct val="105000"/>
              </a:lnSpc>
              <a:defRPr sz="1400" spc="30" baseline="0">
                <a:solidFill>
                  <a:schemeClr val="tx1"/>
                </a:solidFill>
              </a:defRPr>
            </a:lvl4pPr>
            <a:lvl5pPr>
              <a:lnSpc>
                <a:spcPct val="105000"/>
              </a:lnSpc>
              <a:defRPr sz="1400" spc="3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D08150B7-0B2C-F633-A212-47F83A8EEBFD}"/>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392656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Partner Logo">
    <p:bg>
      <p:bgPr>
        <a:solidFill>
          <a:schemeClr val="accent6"/>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grpSp>
        <p:nvGrpSpPr>
          <p:cNvPr id="9" name="Group 8">
            <a:extLst>
              <a:ext uri="{FF2B5EF4-FFF2-40B4-BE49-F238E27FC236}">
                <a16:creationId xmlns:a16="http://schemas.microsoft.com/office/drawing/2014/main" id="{C7DE1F64-1FA4-FFAF-AB9F-274E26B58B9B}"/>
              </a:ext>
            </a:extLst>
          </p:cNvPr>
          <p:cNvGrpSpPr/>
          <p:nvPr userDrawn="1"/>
        </p:nvGrpSpPr>
        <p:grpSpPr>
          <a:xfrm>
            <a:off x="445106" y="444731"/>
            <a:ext cx="1176683" cy="1162884"/>
            <a:chOff x="445106" y="444730"/>
            <a:chExt cx="1412004" cy="1395445"/>
          </a:xfrm>
        </p:grpSpPr>
        <p:sp>
          <p:nvSpPr>
            <p:cNvPr id="10" name="Freeform 9">
              <a:extLst>
                <a:ext uri="{FF2B5EF4-FFF2-40B4-BE49-F238E27FC236}">
                  <a16:creationId xmlns:a16="http://schemas.microsoft.com/office/drawing/2014/main" id="{89F1DD73-01A0-BE30-05F1-D4EC2B3DCED4}"/>
                </a:ext>
              </a:extLst>
            </p:cNvPr>
            <p:cNvSpPr/>
            <p:nvPr/>
          </p:nvSpPr>
          <p:spPr>
            <a:xfrm>
              <a:off x="445106" y="444730"/>
              <a:ext cx="1412004" cy="1148306"/>
            </a:xfrm>
            <a:custGeom>
              <a:avLst/>
              <a:gdLst>
                <a:gd name="connsiteX0" fmla="*/ 4257092 w 8514183"/>
                <a:gd name="connsiteY0" fmla="*/ 345639 h 6924116"/>
                <a:gd name="connsiteX1" fmla="*/ 3303503 w 8514183"/>
                <a:gd name="connsiteY1" fmla="*/ 0 h 6924116"/>
                <a:gd name="connsiteX2" fmla="*/ 0 w 8514183"/>
                <a:gd name="connsiteY2" fmla="*/ 0 h 6924116"/>
                <a:gd name="connsiteX3" fmla="*/ 0 w 8514183"/>
                <a:gd name="connsiteY3" fmla="*/ 6533148 h 6924116"/>
                <a:gd name="connsiteX4" fmla="*/ 3172953 w 8514183"/>
                <a:gd name="connsiteY4" fmla="*/ 6533148 h 6924116"/>
                <a:gd name="connsiteX5" fmla="*/ 4257092 w 8514183"/>
                <a:gd name="connsiteY5" fmla="*/ 6924116 h 6924116"/>
                <a:gd name="connsiteX6" fmla="*/ 5341231 w 8514183"/>
                <a:gd name="connsiteY6" fmla="*/ 6533148 h 6924116"/>
                <a:gd name="connsiteX7" fmla="*/ 8514184 w 8514183"/>
                <a:gd name="connsiteY7" fmla="*/ 6533148 h 6924116"/>
                <a:gd name="connsiteX8" fmla="*/ 8514184 w 8514183"/>
                <a:gd name="connsiteY8" fmla="*/ 0 h 6924116"/>
                <a:gd name="connsiteX9" fmla="*/ 5210681 w 8514183"/>
                <a:gd name="connsiteY9" fmla="*/ 0 h 6924116"/>
                <a:gd name="connsiteX10" fmla="*/ 4257092 w 8514183"/>
                <a:gd name="connsiteY10" fmla="*/ 345639 h 692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4183" h="6924116">
                  <a:moveTo>
                    <a:pt x="4257092" y="345639"/>
                  </a:moveTo>
                  <a:lnTo>
                    <a:pt x="3303503" y="0"/>
                  </a:lnTo>
                  <a:lnTo>
                    <a:pt x="0" y="0"/>
                  </a:lnTo>
                  <a:lnTo>
                    <a:pt x="0" y="6533148"/>
                  </a:lnTo>
                  <a:lnTo>
                    <a:pt x="3172953" y="6533148"/>
                  </a:lnTo>
                  <a:lnTo>
                    <a:pt x="4257092" y="6924116"/>
                  </a:lnTo>
                  <a:lnTo>
                    <a:pt x="5341231" y="6533148"/>
                  </a:lnTo>
                  <a:lnTo>
                    <a:pt x="8514184" y="6533148"/>
                  </a:lnTo>
                  <a:lnTo>
                    <a:pt x="8514184" y="0"/>
                  </a:lnTo>
                  <a:lnTo>
                    <a:pt x="5210681" y="0"/>
                  </a:lnTo>
                  <a:lnTo>
                    <a:pt x="4257092" y="345639"/>
                  </a:lnTo>
                  <a:close/>
                </a:path>
              </a:pathLst>
            </a:custGeom>
            <a:solidFill>
              <a:srgbClr val="D3F472"/>
            </a:solidFill>
            <a:ln w="56761" cap="flat">
              <a:noFill/>
              <a:prstDash val="solid"/>
              <a:miter/>
            </a:ln>
          </p:spPr>
          <p:txBody>
            <a:bodyPr rtlCol="0" anchor="ctr"/>
            <a:lstStyle/>
            <a:p>
              <a:pPr algn="l" rtl="0"/>
              <a:endParaRPr lang="en-US"/>
            </a:p>
          </p:txBody>
        </p:sp>
        <p:grpSp>
          <p:nvGrpSpPr>
            <p:cNvPr id="11" name="Graphic 16">
              <a:extLst>
                <a:ext uri="{FF2B5EF4-FFF2-40B4-BE49-F238E27FC236}">
                  <a16:creationId xmlns:a16="http://schemas.microsoft.com/office/drawing/2014/main" id="{7DC93663-801C-793D-C4BA-0A5DB1D8F0BF}"/>
                </a:ext>
              </a:extLst>
            </p:cNvPr>
            <p:cNvGrpSpPr/>
            <p:nvPr/>
          </p:nvGrpSpPr>
          <p:grpSpPr>
            <a:xfrm>
              <a:off x="561832" y="610115"/>
              <a:ext cx="1165374" cy="757393"/>
              <a:chOff x="2771347" y="540626"/>
              <a:chExt cx="7027039" cy="4566970"/>
            </a:xfrm>
            <a:solidFill>
              <a:schemeClr val="accent1"/>
            </a:solidFill>
          </p:grpSpPr>
          <p:sp>
            <p:nvSpPr>
              <p:cNvPr id="28" name="Freeform 27">
                <a:extLst>
                  <a:ext uri="{FF2B5EF4-FFF2-40B4-BE49-F238E27FC236}">
                    <a16:creationId xmlns:a16="http://schemas.microsoft.com/office/drawing/2014/main" id="{DE4B6EF2-90CE-0C38-5D67-B561EEBB10C0}"/>
                  </a:ext>
                </a:extLst>
              </p:cNvPr>
              <p:cNvSpPr/>
              <p:nvPr/>
            </p:nvSpPr>
            <p:spPr>
              <a:xfrm>
                <a:off x="2890545" y="540626"/>
                <a:ext cx="1038730" cy="1299688"/>
              </a:xfrm>
              <a:custGeom>
                <a:avLst/>
                <a:gdLst>
                  <a:gd name="connsiteX0" fmla="*/ 0 w 1038730"/>
                  <a:gd name="connsiteY0" fmla="*/ 1280565 h 1299688"/>
                  <a:gd name="connsiteX1" fmla="*/ 0 w 1038730"/>
                  <a:gd name="connsiteY1" fmla="*/ 16999 h 1299688"/>
                  <a:gd name="connsiteX2" fmla="*/ 17028 w 1038730"/>
                  <a:gd name="connsiteY2" fmla="*/ 0 h 1299688"/>
                  <a:gd name="connsiteX3" fmla="*/ 210017 w 1038730"/>
                  <a:gd name="connsiteY3" fmla="*/ 0 h 1299688"/>
                  <a:gd name="connsiteX4" fmla="*/ 238397 w 1038730"/>
                  <a:gd name="connsiteY4" fmla="*/ 16999 h 1299688"/>
                  <a:gd name="connsiteX5" fmla="*/ 806009 w 1038730"/>
                  <a:gd name="connsiteY5" fmla="*/ 906595 h 1299688"/>
                  <a:gd name="connsiteX6" fmla="*/ 806009 w 1038730"/>
                  <a:gd name="connsiteY6" fmla="*/ 16999 h 1299688"/>
                  <a:gd name="connsiteX7" fmla="*/ 823038 w 1038730"/>
                  <a:gd name="connsiteY7" fmla="*/ 0 h 1299688"/>
                  <a:gd name="connsiteX8" fmla="*/ 1021702 w 1038730"/>
                  <a:gd name="connsiteY8" fmla="*/ 0 h 1299688"/>
                  <a:gd name="connsiteX9" fmla="*/ 1038730 w 1038730"/>
                  <a:gd name="connsiteY9" fmla="*/ 16999 h 1299688"/>
                  <a:gd name="connsiteX10" fmla="*/ 1038730 w 1038730"/>
                  <a:gd name="connsiteY10" fmla="*/ 1280565 h 1299688"/>
                  <a:gd name="connsiteX11" fmla="*/ 1021702 w 1038730"/>
                  <a:gd name="connsiteY11" fmla="*/ 1297564 h 1299688"/>
                  <a:gd name="connsiteX12" fmla="*/ 828714 w 1038730"/>
                  <a:gd name="connsiteY12" fmla="*/ 1297564 h 1299688"/>
                  <a:gd name="connsiteX13" fmla="*/ 800333 w 1038730"/>
                  <a:gd name="connsiteY13" fmla="*/ 1280565 h 1299688"/>
                  <a:gd name="connsiteX14" fmla="*/ 232721 w 1038730"/>
                  <a:gd name="connsiteY14" fmla="*/ 390969 h 1299688"/>
                  <a:gd name="connsiteX15" fmla="*/ 232721 w 1038730"/>
                  <a:gd name="connsiteY15" fmla="*/ 1280565 h 1299688"/>
                  <a:gd name="connsiteX16" fmla="*/ 215693 w 1038730"/>
                  <a:gd name="connsiteY16" fmla="*/ 1297564 h 1299688"/>
                  <a:gd name="connsiteX17" fmla="*/ 17028 w 1038730"/>
                  <a:gd name="connsiteY17" fmla="*/ 1297564 h 1299688"/>
                  <a:gd name="connsiteX18" fmla="*/ 0 w 1038730"/>
                  <a:gd name="connsiteY1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8730" h="1299688">
                    <a:moveTo>
                      <a:pt x="0" y="1280565"/>
                    </a:moveTo>
                    <a:lnTo>
                      <a:pt x="0" y="16999"/>
                    </a:lnTo>
                    <a:cubicBezTo>
                      <a:pt x="0" y="5666"/>
                      <a:pt x="5676" y="0"/>
                      <a:pt x="17028" y="0"/>
                    </a:cubicBezTo>
                    <a:lnTo>
                      <a:pt x="210017" y="0"/>
                    </a:lnTo>
                    <a:cubicBezTo>
                      <a:pt x="221369" y="0"/>
                      <a:pt x="232721" y="5666"/>
                      <a:pt x="238397" y="16999"/>
                    </a:cubicBezTo>
                    <a:lnTo>
                      <a:pt x="806009" y="906595"/>
                    </a:lnTo>
                    <a:lnTo>
                      <a:pt x="806009" y="16999"/>
                    </a:lnTo>
                    <a:cubicBezTo>
                      <a:pt x="806009" y="5666"/>
                      <a:pt x="811685" y="0"/>
                      <a:pt x="823038" y="0"/>
                    </a:cubicBezTo>
                    <a:lnTo>
                      <a:pt x="1021702" y="0"/>
                    </a:lnTo>
                    <a:cubicBezTo>
                      <a:pt x="1033054" y="0"/>
                      <a:pt x="1038730" y="5666"/>
                      <a:pt x="1038730" y="16999"/>
                    </a:cubicBezTo>
                    <a:lnTo>
                      <a:pt x="1038730" y="1280565"/>
                    </a:lnTo>
                    <a:cubicBezTo>
                      <a:pt x="1038730" y="1291898"/>
                      <a:pt x="1033054" y="1297564"/>
                      <a:pt x="1021702" y="1297564"/>
                    </a:cubicBezTo>
                    <a:lnTo>
                      <a:pt x="828714" y="1297564"/>
                    </a:lnTo>
                    <a:cubicBezTo>
                      <a:pt x="817362" y="1297564"/>
                      <a:pt x="806009" y="1291898"/>
                      <a:pt x="800333" y="1280565"/>
                    </a:cubicBezTo>
                    <a:lnTo>
                      <a:pt x="232721" y="390969"/>
                    </a:lnTo>
                    <a:lnTo>
                      <a:pt x="232721" y="1280565"/>
                    </a:lnTo>
                    <a:cubicBezTo>
                      <a:pt x="232721" y="1291898"/>
                      <a:pt x="227045" y="1297564"/>
                      <a:pt x="215693" y="1297564"/>
                    </a:cubicBezTo>
                    <a:lnTo>
                      <a:pt x="17028"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0992A93-C96E-833F-8425-F972DBE7B9FC}"/>
                  </a:ext>
                </a:extLst>
              </p:cNvPr>
              <p:cNvSpPr/>
              <p:nvPr/>
            </p:nvSpPr>
            <p:spPr>
              <a:xfrm>
                <a:off x="4116588" y="886266"/>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6 h 964000"/>
                  <a:gd name="connsiteX7" fmla="*/ 39733 w 859321"/>
                  <a:gd name="connsiteY7" fmla="*/ 305976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2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1669 w 859321"/>
                  <a:gd name="connsiteY20" fmla="*/ 577954 h 964000"/>
                  <a:gd name="connsiteX21" fmla="*/ 380300 w 859321"/>
                  <a:gd name="connsiteY21" fmla="*/ 538291 h 964000"/>
                  <a:gd name="connsiteX22" fmla="*/ 210017 w 859321"/>
                  <a:gd name="connsiteY22" fmla="*/ 657281 h 964000"/>
                  <a:gd name="connsiteX23" fmla="*/ 374624 w 859321"/>
                  <a:gd name="connsiteY23" fmla="*/ 770605 h 964000"/>
                  <a:gd name="connsiteX24" fmla="*/ 601669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7" y="305976"/>
                      <a:pt x="28381" y="300309"/>
                      <a:pt x="28381" y="294643"/>
                    </a:cubicBezTo>
                    <a:cubicBezTo>
                      <a:pt x="28381" y="288977"/>
                      <a:pt x="28381" y="283311"/>
                      <a:pt x="28381" y="277644"/>
                    </a:cubicBezTo>
                    <a:cubicBezTo>
                      <a:pt x="62437" y="124657"/>
                      <a:pt x="204341" y="0"/>
                      <a:pt x="425709" y="0"/>
                    </a:cubicBezTo>
                    <a:cubicBezTo>
                      <a:pt x="664107" y="0"/>
                      <a:pt x="823038" y="135989"/>
                      <a:pt x="823038" y="356972"/>
                    </a:cubicBezTo>
                    <a:lnTo>
                      <a:pt x="823038" y="759273"/>
                    </a:lnTo>
                    <a:cubicBezTo>
                      <a:pt x="823038" y="838600"/>
                      <a:pt x="834390" y="883930"/>
                      <a:pt x="857094" y="929259"/>
                    </a:cubicBezTo>
                    <a:cubicBezTo>
                      <a:pt x="862771"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1669" y="577954"/>
                    </a:moveTo>
                    <a:cubicBezTo>
                      <a:pt x="522204" y="555289"/>
                      <a:pt x="465442" y="538291"/>
                      <a:pt x="380300" y="538291"/>
                    </a:cubicBezTo>
                    <a:cubicBezTo>
                      <a:pt x="289482" y="538291"/>
                      <a:pt x="210017" y="577954"/>
                      <a:pt x="210017" y="657281"/>
                    </a:cubicBezTo>
                    <a:cubicBezTo>
                      <a:pt x="210017" y="730942"/>
                      <a:pt x="272454" y="770605"/>
                      <a:pt x="374624" y="770605"/>
                    </a:cubicBezTo>
                    <a:cubicBezTo>
                      <a:pt x="493823" y="770605"/>
                      <a:pt x="601669" y="696945"/>
                      <a:pt x="601669" y="577954"/>
                    </a:cubicBezTo>
                    <a:close/>
                  </a:path>
                </a:pathLst>
              </a:custGeom>
              <a:grpFill/>
              <a:ln w="5676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6997FBB-6A25-7C89-6EBA-ED91695B8B2A}"/>
                  </a:ext>
                </a:extLst>
              </p:cNvPr>
              <p:cNvSpPr/>
              <p:nvPr/>
            </p:nvSpPr>
            <p:spPr>
              <a:xfrm>
                <a:off x="5058824" y="625619"/>
                <a:ext cx="715191" cy="1229781"/>
              </a:xfrm>
              <a:custGeom>
                <a:avLst/>
                <a:gdLst>
                  <a:gd name="connsiteX0" fmla="*/ 175960 w 715191"/>
                  <a:gd name="connsiteY0" fmla="*/ 923593 h 1229781"/>
                  <a:gd name="connsiteX1" fmla="*/ 175960 w 715191"/>
                  <a:gd name="connsiteY1" fmla="*/ 481628 h 1229781"/>
                  <a:gd name="connsiteX2" fmla="*/ 17029 w 715191"/>
                  <a:gd name="connsiteY2" fmla="*/ 481628 h 1229781"/>
                  <a:gd name="connsiteX3" fmla="*/ 0 w 715191"/>
                  <a:gd name="connsiteY3" fmla="*/ 464630 h 1229781"/>
                  <a:gd name="connsiteX4" fmla="*/ 0 w 715191"/>
                  <a:gd name="connsiteY4" fmla="*/ 300310 h 1229781"/>
                  <a:gd name="connsiteX5" fmla="*/ 17029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80 w 715191"/>
                  <a:gd name="connsiteY18" fmla="*/ 1031251 h 1229781"/>
                  <a:gd name="connsiteX19" fmla="*/ 686811 w 715191"/>
                  <a:gd name="connsiteY19" fmla="*/ 1002920 h 1229781"/>
                  <a:gd name="connsiteX20" fmla="*/ 703839 w 715191"/>
                  <a:gd name="connsiteY20" fmla="*/ 997254 h 1229781"/>
                  <a:gd name="connsiteX21" fmla="*/ 715192 w 715191"/>
                  <a:gd name="connsiteY21" fmla="*/ 1014253 h 1229781"/>
                  <a:gd name="connsiteX22" fmla="*/ 715192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9" y="481628"/>
                    </a:lnTo>
                    <a:cubicBezTo>
                      <a:pt x="5676" y="481628"/>
                      <a:pt x="0" y="475962"/>
                      <a:pt x="0" y="464630"/>
                    </a:cubicBezTo>
                    <a:lnTo>
                      <a:pt x="0" y="300310"/>
                    </a:lnTo>
                    <a:cubicBezTo>
                      <a:pt x="0" y="288977"/>
                      <a:pt x="5676" y="283311"/>
                      <a:pt x="17029" y="283311"/>
                    </a:cubicBezTo>
                    <a:lnTo>
                      <a:pt x="175960" y="283311"/>
                    </a:lnTo>
                    <a:lnTo>
                      <a:pt x="175960" y="16999"/>
                    </a:lnTo>
                    <a:cubicBezTo>
                      <a:pt x="175960" y="5666"/>
                      <a:pt x="181636" y="0"/>
                      <a:pt x="192988" y="0"/>
                    </a:cubicBezTo>
                    <a:lnTo>
                      <a:pt x="380300" y="0"/>
                    </a:lnTo>
                    <a:cubicBezTo>
                      <a:pt x="391653" y="0"/>
                      <a:pt x="397329" y="5666"/>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3"/>
                    </a:cubicBezTo>
                    <a:lnTo>
                      <a:pt x="715192" y="1167241"/>
                    </a:lnTo>
                    <a:cubicBezTo>
                      <a:pt x="715192" y="1184239"/>
                      <a:pt x="715192" y="1195572"/>
                      <a:pt x="698163" y="1201238"/>
                    </a:cubicBezTo>
                    <a:cubicBezTo>
                      <a:pt x="641402" y="1223903"/>
                      <a:pt x="556260" y="1229569"/>
                      <a:pt x="482470" y="1229569"/>
                    </a:cubicBezTo>
                    <a:cubicBezTo>
                      <a:pt x="306511" y="1235235"/>
                      <a:pt x="175960" y="1127577"/>
                      <a:pt x="175960" y="923593"/>
                    </a:cubicBezTo>
                    <a:close/>
                  </a:path>
                </a:pathLst>
              </a:custGeom>
              <a:grpFill/>
              <a:ln w="5676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DE4FF61-B554-4D4F-DBE5-2945FF04B03F}"/>
                  </a:ext>
                </a:extLst>
              </p:cNvPr>
              <p:cNvSpPr/>
              <p:nvPr/>
            </p:nvSpPr>
            <p:spPr>
              <a:xfrm>
                <a:off x="5967004" y="540626"/>
                <a:ext cx="244073" cy="1299688"/>
              </a:xfrm>
              <a:custGeom>
                <a:avLst/>
                <a:gdLst>
                  <a:gd name="connsiteX0" fmla="*/ 0 w 244073"/>
                  <a:gd name="connsiteY0" fmla="*/ 226649 h 1299688"/>
                  <a:gd name="connsiteX1" fmla="*/ 0 w 244073"/>
                  <a:gd name="connsiteY1" fmla="*/ 16999 h 1299688"/>
                  <a:gd name="connsiteX2" fmla="*/ 17029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9 w 244073"/>
                  <a:gd name="connsiteY7" fmla="*/ 243647 h 1299688"/>
                  <a:gd name="connsiteX8" fmla="*/ 0 w 244073"/>
                  <a:gd name="connsiteY8" fmla="*/ 226649 h 1299688"/>
                  <a:gd name="connsiteX9" fmla="*/ 11353 w 244073"/>
                  <a:gd name="connsiteY9" fmla="*/ 1280565 h 1299688"/>
                  <a:gd name="connsiteX10" fmla="*/ 11353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3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6"/>
                      <a:pt x="5676" y="0"/>
                      <a:pt x="17029" y="0"/>
                    </a:cubicBezTo>
                    <a:lnTo>
                      <a:pt x="227045" y="0"/>
                    </a:lnTo>
                    <a:cubicBezTo>
                      <a:pt x="238397" y="0"/>
                      <a:pt x="244073" y="5666"/>
                      <a:pt x="244073" y="16999"/>
                    </a:cubicBezTo>
                    <a:lnTo>
                      <a:pt x="244073" y="226649"/>
                    </a:lnTo>
                    <a:cubicBezTo>
                      <a:pt x="244073" y="237981"/>
                      <a:pt x="238397" y="243647"/>
                      <a:pt x="227045" y="243647"/>
                    </a:cubicBezTo>
                    <a:lnTo>
                      <a:pt x="17029" y="243647"/>
                    </a:lnTo>
                    <a:cubicBezTo>
                      <a:pt x="5676" y="243647"/>
                      <a:pt x="0" y="243647"/>
                      <a:pt x="0" y="226649"/>
                    </a:cubicBezTo>
                    <a:close/>
                    <a:moveTo>
                      <a:pt x="11353" y="1280565"/>
                    </a:moveTo>
                    <a:lnTo>
                      <a:pt x="11353" y="385303"/>
                    </a:lnTo>
                    <a:cubicBezTo>
                      <a:pt x="11353" y="373970"/>
                      <a:pt x="17029" y="368304"/>
                      <a:pt x="28381" y="368304"/>
                    </a:cubicBezTo>
                    <a:lnTo>
                      <a:pt x="215693" y="368304"/>
                    </a:lnTo>
                    <a:cubicBezTo>
                      <a:pt x="227045" y="368304"/>
                      <a:pt x="232721" y="373970"/>
                      <a:pt x="232721" y="385303"/>
                    </a:cubicBezTo>
                    <a:lnTo>
                      <a:pt x="232721" y="1280565"/>
                    </a:lnTo>
                    <a:cubicBezTo>
                      <a:pt x="232721" y="1291898"/>
                      <a:pt x="227045" y="1297564"/>
                      <a:pt x="215693" y="1297564"/>
                    </a:cubicBezTo>
                    <a:lnTo>
                      <a:pt x="28381" y="1297564"/>
                    </a:lnTo>
                    <a:cubicBezTo>
                      <a:pt x="17029" y="1303230"/>
                      <a:pt x="11353" y="1297564"/>
                      <a:pt x="11353" y="1280565"/>
                    </a:cubicBezTo>
                    <a:close/>
                  </a:path>
                </a:pathLst>
              </a:custGeom>
              <a:grpFill/>
              <a:ln w="5676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C2BF1C1-43E4-8F5F-C313-AFDC8B571B8F}"/>
                  </a:ext>
                </a:extLst>
              </p:cNvPr>
              <p:cNvSpPr/>
              <p:nvPr/>
            </p:nvSpPr>
            <p:spPr>
              <a:xfrm>
                <a:off x="6352980" y="886266"/>
                <a:ext cx="998997" cy="974589"/>
              </a:xfrm>
              <a:custGeom>
                <a:avLst/>
                <a:gdLst>
                  <a:gd name="connsiteX0" fmla="*/ 0 w 998997"/>
                  <a:gd name="connsiteY0" fmla="*/ 487295 h 974589"/>
                  <a:gd name="connsiteX1" fmla="*/ 499499 w 998997"/>
                  <a:gd name="connsiteY1" fmla="*/ 0 h 974589"/>
                  <a:gd name="connsiteX2" fmla="*/ 998997 w 998997"/>
                  <a:gd name="connsiteY2" fmla="*/ 487295 h 974589"/>
                  <a:gd name="connsiteX3" fmla="*/ 499499 w 998997"/>
                  <a:gd name="connsiteY3" fmla="*/ 974589 h 974589"/>
                  <a:gd name="connsiteX4" fmla="*/ 0 w 998997"/>
                  <a:gd name="connsiteY4" fmla="*/ 487295 h 974589"/>
                  <a:gd name="connsiteX5" fmla="*/ 760601 w 998997"/>
                  <a:gd name="connsiteY5" fmla="*/ 487295 h 974589"/>
                  <a:gd name="connsiteX6" fmla="*/ 499499 w 998997"/>
                  <a:gd name="connsiteY6" fmla="*/ 203984 h 974589"/>
                  <a:gd name="connsiteX7" fmla="*/ 238397 w 998997"/>
                  <a:gd name="connsiteY7" fmla="*/ 487295 h 974589"/>
                  <a:gd name="connsiteX8" fmla="*/ 499499 w 998997"/>
                  <a:gd name="connsiteY8" fmla="*/ 770605 h 974589"/>
                  <a:gd name="connsiteX9" fmla="*/ 760601 w 998997"/>
                  <a:gd name="connsiteY9" fmla="*/ 487295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997" h="974589">
                    <a:moveTo>
                      <a:pt x="0" y="487295"/>
                    </a:moveTo>
                    <a:cubicBezTo>
                      <a:pt x="0" y="203984"/>
                      <a:pt x="215693" y="0"/>
                      <a:pt x="499499" y="0"/>
                    </a:cubicBezTo>
                    <a:cubicBezTo>
                      <a:pt x="783305" y="0"/>
                      <a:pt x="998997" y="203984"/>
                      <a:pt x="998997" y="487295"/>
                    </a:cubicBezTo>
                    <a:cubicBezTo>
                      <a:pt x="998997" y="770605"/>
                      <a:pt x="783305" y="974589"/>
                      <a:pt x="499499" y="974589"/>
                    </a:cubicBezTo>
                    <a:cubicBezTo>
                      <a:pt x="215693" y="974589"/>
                      <a:pt x="0" y="770605"/>
                      <a:pt x="0" y="487295"/>
                    </a:cubicBezTo>
                    <a:close/>
                    <a:moveTo>
                      <a:pt x="760601" y="487295"/>
                    </a:moveTo>
                    <a:cubicBezTo>
                      <a:pt x="760601" y="317308"/>
                      <a:pt x="652754" y="203984"/>
                      <a:pt x="499499" y="203984"/>
                    </a:cubicBezTo>
                    <a:cubicBezTo>
                      <a:pt x="346243" y="203984"/>
                      <a:pt x="238397" y="317308"/>
                      <a:pt x="238397" y="487295"/>
                    </a:cubicBezTo>
                    <a:cubicBezTo>
                      <a:pt x="238397" y="657281"/>
                      <a:pt x="346243" y="770605"/>
                      <a:pt x="499499" y="770605"/>
                    </a:cubicBezTo>
                    <a:cubicBezTo>
                      <a:pt x="658430" y="770605"/>
                      <a:pt x="760601" y="657281"/>
                      <a:pt x="760601" y="487295"/>
                    </a:cubicBezTo>
                    <a:close/>
                  </a:path>
                </a:pathLst>
              </a:custGeom>
              <a:grpFill/>
              <a:ln w="5676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42EC23-B2E5-D9AC-5645-FAB4830941C9}"/>
                  </a:ext>
                </a:extLst>
              </p:cNvPr>
              <p:cNvSpPr/>
              <p:nvPr/>
            </p:nvSpPr>
            <p:spPr>
              <a:xfrm>
                <a:off x="7493881" y="891932"/>
                <a:ext cx="834390" cy="957590"/>
              </a:xfrm>
              <a:custGeom>
                <a:avLst/>
                <a:gdLst>
                  <a:gd name="connsiteX0" fmla="*/ 0 w 834390"/>
                  <a:gd name="connsiteY0" fmla="*/ 929260 h 957590"/>
                  <a:gd name="connsiteX1" fmla="*/ 0 w 834390"/>
                  <a:gd name="connsiteY1" fmla="*/ 33997 h 957590"/>
                  <a:gd name="connsiteX2" fmla="*/ 17029 w 834390"/>
                  <a:gd name="connsiteY2" fmla="*/ 16999 h 957590"/>
                  <a:gd name="connsiteX3" fmla="*/ 204340 w 834390"/>
                  <a:gd name="connsiteY3" fmla="*/ 16999 h 957590"/>
                  <a:gd name="connsiteX4" fmla="*/ 221369 w 834390"/>
                  <a:gd name="connsiteY4" fmla="*/ 33997 h 957590"/>
                  <a:gd name="connsiteX5" fmla="*/ 221369 w 834390"/>
                  <a:gd name="connsiteY5" fmla="*/ 101992 h 957590"/>
                  <a:gd name="connsiteX6" fmla="*/ 505175 w 834390"/>
                  <a:gd name="connsiteY6" fmla="*/ 0 h 957590"/>
                  <a:gd name="connsiteX7" fmla="*/ 834390 w 834390"/>
                  <a:gd name="connsiteY7" fmla="*/ 317308 h 957590"/>
                  <a:gd name="connsiteX8" fmla="*/ 834390 w 834390"/>
                  <a:gd name="connsiteY8" fmla="*/ 934926 h 957590"/>
                  <a:gd name="connsiteX9" fmla="*/ 817362 w 834390"/>
                  <a:gd name="connsiteY9" fmla="*/ 951924 h 957590"/>
                  <a:gd name="connsiteX10" fmla="*/ 630050 w 834390"/>
                  <a:gd name="connsiteY10" fmla="*/ 951924 h 957590"/>
                  <a:gd name="connsiteX11" fmla="*/ 613021 w 834390"/>
                  <a:gd name="connsiteY11" fmla="*/ 934926 h 957590"/>
                  <a:gd name="connsiteX12" fmla="*/ 613021 w 834390"/>
                  <a:gd name="connsiteY12" fmla="*/ 396635 h 957590"/>
                  <a:gd name="connsiteX13" fmla="*/ 454090 w 834390"/>
                  <a:gd name="connsiteY13" fmla="*/ 203984 h 957590"/>
                  <a:gd name="connsiteX14" fmla="*/ 232721 w 834390"/>
                  <a:gd name="connsiteY14" fmla="*/ 515626 h 957590"/>
                  <a:gd name="connsiteX15" fmla="*/ 232721 w 834390"/>
                  <a:gd name="connsiteY15" fmla="*/ 940592 h 957590"/>
                  <a:gd name="connsiteX16" fmla="*/ 215693 w 834390"/>
                  <a:gd name="connsiteY16" fmla="*/ 957591 h 957590"/>
                  <a:gd name="connsiteX17" fmla="*/ 28381 w 834390"/>
                  <a:gd name="connsiteY17" fmla="*/ 957591 h 957590"/>
                  <a:gd name="connsiteX18" fmla="*/ 0 w 834390"/>
                  <a:gd name="connsiteY18" fmla="*/ 929260 h 95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4390" h="957590">
                    <a:moveTo>
                      <a:pt x="0" y="929260"/>
                    </a:moveTo>
                    <a:lnTo>
                      <a:pt x="0" y="33997"/>
                    </a:lnTo>
                    <a:cubicBezTo>
                      <a:pt x="0" y="22665"/>
                      <a:pt x="5676" y="16999"/>
                      <a:pt x="17029" y="16999"/>
                    </a:cubicBezTo>
                    <a:lnTo>
                      <a:pt x="204340" y="16999"/>
                    </a:lnTo>
                    <a:cubicBezTo>
                      <a:pt x="215693" y="16999"/>
                      <a:pt x="221369" y="22665"/>
                      <a:pt x="221369" y="33997"/>
                    </a:cubicBezTo>
                    <a:lnTo>
                      <a:pt x="221369" y="101992"/>
                    </a:lnTo>
                    <a:cubicBezTo>
                      <a:pt x="295159" y="39664"/>
                      <a:pt x="385977" y="0"/>
                      <a:pt x="505175" y="0"/>
                    </a:cubicBezTo>
                    <a:cubicBezTo>
                      <a:pt x="709516" y="0"/>
                      <a:pt x="834390" y="118991"/>
                      <a:pt x="834390" y="317308"/>
                    </a:cubicBezTo>
                    <a:lnTo>
                      <a:pt x="834390" y="934926"/>
                    </a:lnTo>
                    <a:cubicBezTo>
                      <a:pt x="834390" y="946258"/>
                      <a:pt x="828714" y="951924"/>
                      <a:pt x="817362" y="951924"/>
                    </a:cubicBezTo>
                    <a:lnTo>
                      <a:pt x="630050" y="951924"/>
                    </a:lnTo>
                    <a:cubicBezTo>
                      <a:pt x="618697" y="951924"/>
                      <a:pt x="613021" y="946258"/>
                      <a:pt x="613021" y="934926"/>
                    </a:cubicBezTo>
                    <a:lnTo>
                      <a:pt x="613021" y="396635"/>
                    </a:lnTo>
                    <a:cubicBezTo>
                      <a:pt x="613021" y="254980"/>
                      <a:pt x="556260" y="203984"/>
                      <a:pt x="454090" y="203984"/>
                    </a:cubicBezTo>
                    <a:cubicBezTo>
                      <a:pt x="334891" y="203984"/>
                      <a:pt x="232721" y="294643"/>
                      <a:pt x="232721" y="515626"/>
                    </a:cubicBezTo>
                    <a:lnTo>
                      <a:pt x="232721" y="940592"/>
                    </a:lnTo>
                    <a:cubicBezTo>
                      <a:pt x="232721" y="951924"/>
                      <a:pt x="227045" y="957591"/>
                      <a:pt x="215693" y="957591"/>
                    </a:cubicBezTo>
                    <a:lnTo>
                      <a:pt x="28381" y="957591"/>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1D01D84-9BE0-F148-448E-B7F242F7A49E}"/>
                  </a:ext>
                </a:extLst>
              </p:cNvPr>
              <p:cNvSpPr/>
              <p:nvPr/>
            </p:nvSpPr>
            <p:spPr>
              <a:xfrm>
                <a:off x="8487202" y="886266"/>
                <a:ext cx="859320" cy="964000"/>
              </a:xfrm>
              <a:custGeom>
                <a:avLst/>
                <a:gdLst>
                  <a:gd name="connsiteX0" fmla="*/ 0 w 859320"/>
                  <a:gd name="connsiteY0" fmla="*/ 662947 h 964000"/>
                  <a:gd name="connsiteX1" fmla="*/ 374624 w 859320"/>
                  <a:gd name="connsiteY1" fmla="*/ 351305 h 964000"/>
                  <a:gd name="connsiteX2" fmla="*/ 601668 w 859320"/>
                  <a:gd name="connsiteY2" fmla="*/ 390969 h 964000"/>
                  <a:gd name="connsiteX3" fmla="*/ 601668 w 859320"/>
                  <a:gd name="connsiteY3" fmla="*/ 362638 h 964000"/>
                  <a:gd name="connsiteX4" fmla="*/ 425709 w 859320"/>
                  <a:gd name="connsiteY4" fmla="*/ 203984 h 964000"/>
                  <a:gd name="connsiteX5" fmla="*/ 255426 w 859320"/>
                  <a:gd name="connsiteY5" fmla="*/ 288977 h 964000"/>
                  <a:gd name="connsiteX6" fmla="*/ 227045 w 859320"/>
                  <a:gd name="connsiteY6" fmla="*/ 305976 h 964000"/>
                  <a:gd name="connsiteX7" fmla="*/ 39733 w 859320"/>
                  <a:gd name="connsiteY7" fmla="*/ 305976 h 964000"/>
                  <a:gd name="connsiteX8" fmla="*/ 28381 w 859320"/>
                  <a:gd name="connsiteY8" fmla="*/ 294643 h 964000"/>
                  <a:gd name="connsiteX9" fmla="*/ 28381 w 859320"/>
                  <a:gd name="connsiteY9" fmla="*/ 277644 h 964000"/>
                  <a:gd name="connsiteX10" fmla="*/ 425709 w 859320"/>
                  <a:gd name="connsiteY10" fmla="*/ 0 h 964000"/>
                  <a:gd name="connsiteX11" fmla="*/ 823038 w 859320"/>
                  <a:gd name="connsiteY11" fmla="*/ 356972 h 964000"/>
                  <a:gd name="connsiteX12" fmla="*/ 823038 w 859320"/>
                  <a:gd name="connsiteY12" fmla="*/ 759273 h 964000"/>
                  <a:gd name="connsiteX13" fmla="*/ 857094 w 859320"/>
                  <a:gd name="connsiteY13" fmla="*/ 929259 h 964000"/>
                  <a:gd name="connsiteX14" fmla="*/ 845742 w 859320"/>
                  <a:gd name="connsiteY14" fmla="*/ 946258 h 964000"/>
                  <a:gd name="connsiteX15" fmla="*/ 618697 w 859320"/>
                  <a:gd name="connsiteY15" fmla="*/ 946258 h 964000"/>
                  <a:gd name="connsiteX16" fmla="*/ 601668 w 859320"/>
                  <a:gd name="connsiteY16" fmla="*/ 929259 h 964000"/>
                  <a:gd name="connsiteX17" fmla="*/ 601668 w 859320"/>
                  <a:gd name="connsiteY17" fmla="*/ 872597 h 964000"/>
                  <a:gd name="connsiteX18" fmla="*/ 334891 w 859320"/>
                  <a:gd name="connsiteY18" fmla="*/ 963257 h 964000"/>
                  <a:gd name="connsiteX19" fmla="*/ 0 w 859320"/>
                  <a:gd name="connsiteY19" fmla="*/ 662947 h 964000"/>
                  <a:gd name="connsiteX20" fmla="*/ 601668 w 859320"/>
                  <a:gd name="connsiteY20" fmla="*/ 577954 h 964000"/>
                  <a:gd name="connsiteX21" fmla="*/ 380300 w 859320"/>
                  <a:gd name="connsiteY21" fmla="*/ 538291 h 964000"/>
                  <a:gd name="connsiteX22" fmla="*/ 210016 w 859320"/>
                  <a:gd name="connsiteY22" fmla="*/ 657281 h 964000"/>
                  <a:gd name="connsiteX23" fmla="*/ 374624 w 859320"/>
                  <a:gd name="connsiteY23" fmla="*/ 770605 h 964000"/>
                  <a:gd name="connsiteX24" fmla="*/ 601668 w 859320"/>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0" h="964000">
                    <a:moveTo>
                      <a:pt x="0" y="662947"/>
                    </a:moveTo>
                    <a:cubicBezTo>
                      <a:pt x="0" y="458963"/>
                      <a:pt x="170284" y="351305"/>
                      <a:pt x="374624" y="351305"/>
                    </a:cubicBezTo>
                    <a:cubicBezTo>
                      <a:pt x="454090" y="351305"/>
                      <a:pt x="539232" y="368304"/>
                      <a:pt x="601668" y="390969"/>
                    </a:cubicBezTo>
                    <a:lnTo>
                      <a:pt x="601668" y="362638"/>
                    </a:lnTo>
                    <a:cubicBezTo>
                      <a:pt x="601668"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6" y="305976"/>
                      <a:pt x="28381" y="300309"/>
                      <a:pt x="28381" y="294643"/>
                    </a:cubicBezTo>
                    <a:cubicBezTo>
                      <a:pt x="28381" y="288977"/>
                      <a:pt x="28381" y="283311"/>
                      <a:pt x="28381" y="277644"/>
                    </a:cubicBezTo>
                    <a:cubicBezTo>
                      <a:pt x="62437" y="124657"/>
                      <a:pt x="204340" y="0"/>
                      <a:pt x="425709" y="0"/>
                    </a:cubicBezTo>
                    <a:cubicBezTo>
                      <a:pt x="664106" y="0"/>
                      <a:pt x="823038" y="135989"/>
                      <a:pt x="823038" y="356972"/>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8" y="940592"/>
                      <a:pt x="601668" y="929259"/>
                    </a:cubicBezTo>
                    <a:lnTo>
                      <a:pt x="601668" y="872597"/>
                    </a:lnTo>
                    <a:cubicBezTo>
                      <a:pt x="544907" y="917927"/>
                      <a:pt x="471117" y="963257"/>
                      <a:pt x="334891" y="963257"/>
                    </a:cubicBezTo>
                    <a:cubicBezTo>
                      <a:pt x="147579" y="974589"/>
                      <a:pt x="0" y="855599"/>
                      <a:pt x="0" y="662947"/>
                    </a:cubicBezTo>
                    <a:close/>
                    <a:moveTo>
                      <a:pt x="601668" y="577954"/>
                    </a:moveTo>
                    <a:cubicBezTo>
                      <a:pt x="522203" y="555289"/>
                      <a:pt x="465442" y="538291"/>
                      <a:pt x="380300" y="538291"/>
                    </a:cubicBezTo>
                    <a:cubicBezTo>
                      <a:pt x="289482" y="538291"/>
                      <a:pt x="210016" y="577954"/>
                      <a:pt x="210016" y="657281"/>
                    </a:cubicBezTo>
                    <a:cubicBezTo>
                      <a:pt x="210016" y="730942"/>
                      <a:pt x="272453" y="770605"/>
                      <a:pt x="374624" y="770605"/>
                    </a:cubicBezTo>
                    <a:cubicBezTo>
                      <a:pt x="493822" y="770605"/>
                      <a:pt x="601668" y="696945"/>
                      <a:pt x="601668" y="577954"/>
                    </a:cubicBezTo>
                    <a:close/>
                  </a:path>
                </a:pathLst>
              </a:custGeom>
              <a:grpFill/>
              <a:ln w="5676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FB92E8D-82F9-EEBD-231F-BE0ECF6ABEE5}"/>
                  </a:ext>
                </a:extLst>
              </p:cNvPr>
              <p:cNvSpPr/>
              <p:nvPr/>
            </p:nvSpPr>
            <p:spPr>
              <a:xfrm>
                <a:off x="9531609" y="540626"/>
                <a:ext cx="221368" cy="1299688"/>
              </a:xfrm>
              <a:custGeom>
                <a:avLst/>
                <a:gdLst>
                  <a:gd name="connsiteX0" fmla="*/ 0 w 221368"/>
                  <a:gd name="connsiteY0" fmla="*/ 1280565 h 1299688"/>
                  <a:gd name="connsiteX1" fmla="*/ 0 w 221368"/>
                  <a:gd name="connsiteY1" fmla="*/ 16999 h 1299688"/>
                  <a:gd name="connsiteX2" fmla="*/ 17029 w 221368"/>
                  <a:gd name="connsiteY2" fmla="*/ 0 h 1299688"/>
                  <a:gd name="connsiteX3" fmla="*/ 204341 w 221368"/>
                  <a:gd name="connsiteY3" fmla="*/ 0 h 1299688"/>
                  <a:gd name="connsiteX4" fmla="*/ 221368 w 221368"/>
                  <a:gd name="connsiteY4" fmla="*/ 16999 h 1299688"/>
                  <a:gd name="connsiteX5" fmla="*/ 221368 w 221368"/>
                  <a:gd name="connsiteY5" fmla="*/ 1280565 h 1299688"/>
                  <a:gd name="connsiteX6" fmla="*/ 204341 w 221368"/>
                  <a:gd name="connsiteY6" fmla="*/ 1297564 h 1299688"/>
                  <a:gd name="connsiteX7" fmla="*/ 17029 w 221368"/>
                  <a:gd name="connsiteY7" fmla="*/ 1297564 h 1299688"/>
                  <a:gd name="connsiteX8" fmla="*/ 0 w 221368"/>
                  <a:gd name="connsiteY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68" h="1299688">
                    <a:moveTo>
                      <a:pt x="0" y="1280565"/>
                    </a:moveTo>
                    <a:lnTo>
                      <a:pt x="0" y="16999"/>
                    </a:lnTo>
                    <a:cubicBezTo>
                      <a:pt x="0" y="5666"/>
                      <a:pt x="5676" y="0"/>
                      <a:pt x="17029" y="0"/>
                    </a:cubicBezTo>
                    <a:lnTo>
                      <a:pt x="204341" y="0"/>
                    </a:lnTo>
                    <a:cubicBezTo>
                      <a:pt x="215693" y="0"/>
                      <a:pt x="221368" y="5666"/>
                      <a:pt x="221368" y="16999"/>
                    </a:cubicBezTo>
                    <a:lnTo>
                      <a:pt x="221368" y="1280565"/>
                    </a:lnTo>
                    <a:cubicBezTo>
                      <a:pt x="221368" y="1291898"/>
                      <a:pt x="215693" y="1297564"/>
                      <a:pt x="204341" y="1297564"/>
                    </a:cubicBezTo>
                    <a:lnTo>
                      <a:pt x="17029"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92DC31E-DEB0-AB1E-9003-EFCCEEED1456}"/>
                  </a:ext>
                </a:extLst>
              </p:cNvPr>
              <p:cNvSpPr/>
              <p:nvPr/>
            </p:nvSpPr>
            <p:spPr>
              <a:xfrm>
                <a:off x="2890545" y="2161164"/>
                <a:ext cx="885475" cy="1303229"/>
              </a:xfrm>
              <a:custGeom>
                <a:avLst/>
                <a:gdLst>
                  <a:gd name="connsiteX0" fmla="*/ 0 w 885475"/>
                  <a:gd name="connsiteY0" fmla="*/ 1280565 h 1303229"/>
                  <a:gd name="connsiteX1" fmla="*/ 0 w 885475"/>
                  <a:gd name="connsiteY1" fmla="*/ 16999 h 1303229"/>
                  <a:gd name="connsiteX2" fmla="*/ 17028 w 885475"/>
                  <a:gd name="connsiteY2" fmla="*/ 0 h 1303229"/>
                  <a:gd name="connsiteX3" fmla="*/ 215693 w 885475"/>
                  <a:gd name="connsiteY3" fmla="*/ 0 h 1303229"/>
                  <a:gd name="connsiteX4" fmla="*/ 232721 w 885475"/>
                  <a:gd name="connsiteY4" fmla="*/ 16999 h 1303229"/>
                  <a:gd name="connsiteX5" fmla="*/ 232721 w 885475"/>
                  <a:gd name="connsiteY5" fmla="*/ 1087914 h 1303229"/>
                  <a:gd name="connsiteX6" fmla="*/ 868447 w 885475"/>
                  <a:gd name="connsiteY6" fmla="*/ 1087914 h 1303229"/>
                  <a:gd name="connsiteX7" fmla="*/ 885475 w 885475"/>
                  <a:gd name="connsiteY7" fmla="*/ 1104912 h 1303229"/>
                  <a:gd name="connsiteX8" fmla="*/ 885475 w 885475"/>
                  <a:gd name="connsiteY8" fmla="*/ 1286231 h 1303229"/>
                  <a:gd name="connsiteX9" fmla="*/ 868447 w 885475"/>
                  <a:gd name="connsiteY9" fmla="*/ 1303230 h 1303229"/>
                  <a:gd name="connsiteX10" fmla="*/ 17028 w 885475"/>
                  <a:gd name="connsiteY10" fmla="*/ 1303230 h 1303229"/>
                  <a:gd name="connsiteX11" fmla="*/ 0 w 885475"/>
                  <a:gd name="connsiteY11" fmla="*/ 1280565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475" h="1303229">
                    <a:moveTo>
                      <a:pt x="0" y="1280565"/>
                    </a:moveTo>
                    <a:lnTo>
                      <a:pt x="0" y="16999"/>
                    </a:lnTo>
                    <a:cubicBezTo>
                      <a:pt x="0" y="5667"/>
                      <a:pt x="5676" y="0"/>
                      <a:pt x="17028" y="0"/>
                    </a:cubicBezTo>
                    <a:lnTo>
                      <a:pt x="215693" y="0"/>
                    </a:lnTo>
                    <a:cubicBezTo>
                      <a:pt x="227045" y="0"/>
                      <a:pt x="232721" y="5667"/>
                      <a:pt x="232721" y="16999"/>
                    </a:cubicBezTo>
                    <a:lnTo>
                      <a:pt x="232721" y="1087914"/>
                    </a:lnTo>
                    <a:lnTo>
                      <a:pt x="868447" y="1087914"/>
                    </a:lnTo>
                    <a:cubicBezTo>
                      <a:pt x="879799" y="1087914"/>
                      <a:pt x="885475" y="1093580"/>
                      <a:pt x="885475" y="1104912"/>
                    </a:cubicBezTo>
                    <a:lnTo>
                      <a:pt x="885475" y="1286231"/>
                    </a:lnTo>
                    <a:cubicBezTo>
                      <a:pt x="885475" y="1297564"/>
                      <a:pt x="879799" y="1303230"/>
                      <a:pt x="868447" y="1303230"/>
                    </a:cubicBezTo>
                    <a:lnTo>
                      <a:pt x="17028" y="1303230"/>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D88F2D-F129-ACCF-F869-C271083FE781}"/>
                  </a:ext>
                </a:extLst>
              </p:cNvPr>
              <p:cNvSpPr/>
              <p:nvPr/>
            </p:nvSpPr>
            <p:spPr>
              <a:xfrm>
                <a:off x="3923600" y="2161164"/>
                <a:ext cx="244073" cy="1299688"/>
              </a:xfrm>
              <a:custGeom>
                <a:avLst/>
                <a:gdLst>
                  <a:gd name="connsiteX0" fmla="*/ 0 w 244073"/>
                  <a:gd name="connsiteY0" fmla="*/ 226649 h 1299688"/>
                  <a:gd name="connsiteX1" fmla="*/ 0 w 244073"/>
                  <a:gd name="connsiteY1" fmla="*/ 16999 h 1299688"/>
                  <a:gd name="connsiteX2" fmla="*/ 17028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8 w 244073"/>
                  <a:gd name="connsiteY7" fmla="*/ 243647 h 1299688"/>
                  <a:gd name="connsiteX8" fmla="*/ 0 w 244073"/>
                  <a:gd name="connsiteY8" fmla="*/ 226649 h 1299688"/>
                  <a:gd name="connsiteX9" fmla="*/ 11352 w 244073"/>
                  <a:gd name="connsiteY9" fmla="*/ 1280565 h 1299688"/>
                  <a:gd name="connsiteX10" fmla="*/ 11352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2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7"/>
                      <a:pt x="5676" y="0"/>
                      <a:pt x="17028" y="0"/>
                    </a:cubicBezTo>
                    <a:lnTo>
                      <a:pt x="227045" y="0"/>
                    </a:lnTo>
                    <a:cubicBezTo>
                      <a:pt x="238397" y="0"/>
                      <a:pt x="244073" y="5667"/>
                      <a:pt x="244073" y="16999"/>
                    </a:cubicBezTo>
                    <a:lnTo>
                      <a:pt x="244073" y="226649"/>
                    </a:lnTo>
                    <a:cubicBezTo>
                      <a:pt x="244073" y="237981"/>
                      <a:pt x="238397" y="243647"/>
                      <a:pt x="227045" y="243647"/>
                    </a:cubicBezTo>
                    <a:lnTo>
                      <a:pt x="17028" y="243647"/>
                    </a:lnTo>
                    <a:cubicBezTo>
                      <a:pt x="5676" y="249314"/>
                      <a:pt x="0" y="243647"/>
                      <a:pt x="0" y="226649"/>
                    </a:cubicBezTo>
                    <a:close/>
                    <a:moveTo>
                      <a:pt x="11352" y="1280565"/>
                    </a:moveTo>
                    <a:lnTo>
                      <a:pt x="11352" y="385303"/>
                    </a:lnTo>
                    <a:cubicBezTo>
                      <a:pt x="11352" y="373971"/>
                      <a:pt x="17028" y="368304"/>
                      <a:pt x="28381" y="368304"/>
                    </a:cubicBezTo>
                    <a:lnTo>
                      <a:pt x="215693" y="368304"/>
                    </a:lnTo>
                    <a:cubicBezTo>
                      <a:pt x="227045" y="368304"/>
                      <a:pt x="232721" y="373971"/>
                      <a:pt x="232721" y="385303"/>
                    </a:cubicBezTo>
                    <a:lnTo>
                      <a:pt x="232721" y="1280565"/>
                    </a:lnTo>
                    <a:cubicBezTo>
                      <a:pt x="232721" y="1291898"/>
                      <a:pt x="227045" y="1297564"/>
                      <a:pt x="215693" y="1297564"/>
                    </a:cubicBezTo>
                    <a:lnTo>
                      <a:pt x="28381" y="1297564"/>
                    </a:lnTo>
                    <a:cubicBezTo>
                      <a:pt x="17028" y="1303230"/>
                      <a:pt x="11352" y="1297564"/>
                      <a:pt x="11352" y="1280565"/>
                    </a:cubicBezTo>
                    <a:close/>
                  </a:path>
                </a:pathLst>
              </a:custGeom>
              <a:grpFill/>
              <a:ln w="5676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4F9DB2C-26D9-A629-636B-47F11BF3867F}"/>
                  </a:ext>
                </a:extLst>
              </p:cNvPr>
              <p:cNvSpPr/>
              <p:nvPr/>
            </p:nvSpPr>
            <p:spPr>
              <a:xfrm>
                <a:off x="4303900" y="2246157"/>
                <a:ext cx="715191" cy="1229781"/>
              </a:xfrm>
              <a:custGeom>
                <a:avLst/>
                <a:gdLst>
                  <a:gd name="connsiteX0" fmla="*/ 175960 w 715191"/>
                  <a:gd name="connsiteY0" fmla="*/ 923593 h 1229781"/>
                  <a:gd name="connsiteX1" fmla="*/ 175960 w 715191"/>
                  <a:gd name="connsiteY1" fmla="*/ 481628 h 1229781"/>
                  <a:gd name="connsiteX2" fmla="*/ 17028 w 715191"/>
                  <a:gd name="connsiteY2" fmla="*/ 481628 h 1229781"/>
                  <a:gd name="connsiteX3" fmla="*/ 0 w 715191"/>
                  <a:gd name="connsiteY3" fmla="*/ 464630 h 1229781"/>
                  <a:gd name="connsiteX4" fmla="*/ 0 w 715191"/>
                  <a:gd name="connsiteY4" fmla="*/ 300310 h 1229781"/>
                  <a:gd name="connsiteX5" fmla="*/ 17028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79 w 715191"/>
                  <a:gd name="connsiteY18" fmla="*/ 1031252 h 1229781"/>
                  <a:gd name="connsiteX19" fmla="*/ 686811 w 715191"/>
                  <a:gd name="connsiteY19" fmla="*/ 1002921 h 1229781"/>
                  <a:gd name="connsiteX20" fmla="*/ 703839 w 715191"/>
                  <a:gd name="connsiteY20" fmla="*/ 997254 h 1229781"/>
                  <a:gd name="connsiteX21" fmla="*/ 715191 w 715191"/>
                  <a:gd name="connsiteY21" fmla="*/ 1014253 h 1229781"/>
                  <a:gd name="connsiteX22" fmla="*/ 715191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8" y="481628"/>
                    </a:lnTo>
                    <a:cubicBezTo>
                      <a:pt x="5676" y="481628"/>
                      <a:pt x="0" y="475962"/>
                      <a:pt x="0" y="464630"/>
                    </a:cubicBezTo>
                    <a:lnTo>
                      <a:pt x="0" y="300310"/>
                    </a:lnTo>
                    <a:cubicBezTo>
                      <a:pt x="0" y="288977"/>
                      <a:pt x="5676" y="283311"/>
                      <a:pt x="17028" y="283311"/>
                    </a:cubicBezTo>
                    <a:lnTo>
                      <a:pt x="175960" y="283311"/>
                    </a:lnTo>
                    <a:lnTo>
                      <a:pt x="175960" y="16999"/>
                    </a:lnTo>
                    <a:cubicBezTo>
                      <a:pt x="175960" y="5667"/>
                      <a:pt x="181636" y="0"/>
                      <a:pt x="192988" y="0"/>
                    </a:cubicBezTo>
                    <a:lnTo>
                      <a:pt x="380300" y="0"/>
                    </a:lnTo>
                    <a:cubicBezTo>
                      <a:pt x="391653" y="0"/>
                      <a:pt x="397329" y="5667"/>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5" y="1031252"/>
                      <a:pt x="527879" y="1031252"/>
                    </a:cubicBezTo>
                    <a:cubicBezTo>
                      <a:pt x="584640" y="1031252"/>
                      <a:pt x="624374" y="1025586"/>
                      <a:pt x="686811" y="1002921"/>
                    </a:cubicBezTo>
                    <a:cubicBezTo>
                      <a:pt x="692487" y="1002921"/>
                      <a:pt x="698163" y="997254"/>
                      <a:pt x="703839" y="997254"/>
                    </a:cubicBezTo>
                    <a:cubicBezTo>
                      <a:pt x="715191" y="997254"/>
                      <a:pt x="715191" y="1002921"/>
                      <a:pt x="715191" y="1014253"/>
                    </a:cubicBezTo>
                    <a:lnTo>
                      <a:pt x="715191" y="1167241"/>
                    </a:lnTo>
                    <a:cubicBezTo>
                      <a:pt x="715191" y="1184239"/>
                      <a:pt x="715191" y="1195572"/>
                      <a:pt x="698163" y="1201238"/>
                    </a:cubicBezTo>
                    <a:cubicBezTo>
                      <a:pt x="641402" y="1223903"/>
                      <a:pt x="556260" y="1229569"/>
                      <a:pt x="482470" y="1229569"/>
                    </a:cubicBezTo>
                    <a:cubicBezTo>
                      <a:pt x="312187" y="1235235"/>
                      <a:pt x="175960" y="1127577"/>
                      <a:pt x="175960" y="923593"/>
                    </a:cubicBezTo>
                    <a:close/>
                  </a:path>
                </a:pathLst>
              </a:custGeom>
              <a:grpFill/>
              <a:ln w="5676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36FD615-F6B2-0438-41CC-3E10C5DDEACE}"/>
                  </a:ext>
                </a:extLst>
              </p:cNvPr>
              <p:cNvSpPr/>
              <p:nvPr/>
            </p:nvSpPr>
            <p:spPr>
              <a:xfrm>
                <a:off x="5121262" y="2506803"/>
                <a:ext cx="964940" cy="969041"/>
              </a:xfrm>
              <a:custGeom>
                <a:avLst/>
                <a:gdLst>
                  <a:gd name="connsiteX0" fmla="*/ 0 w 964940"/>
                  <a:gd name="connsiteY0" fmla="*/ 487295 h 969041"/>
                  <a:gd name="connsiteX1" fmla="*/ 482470 w 964940"/>
                  <a:gd name="connsiteY1" fmla="*/ 0 h 969041"/>
                  <a:gd name="connsiteX2" fmla="*/ 964941 w 964940"/>
                  <a:gd name="connsiteY2" fmla="*/ 504293 h 969041"/>
                  <a:gd name="connsiteX3" fmla="*/ 964941 w 964940"/>
                  <a:gd name="connsiteY3" fmla="*/ 538291 h 969041"/>
                  <a:gd name="connsiteX4" fmla="*/ 947912 w 964940"/>
                  <a:gd name="connsiteY4" fmla="*/ 555289 h 969041"/>
                  <a:gd name="connsiteX5" fmla="*/ 238397 w 964940"/>
                  <a:gd name="connsiteY5" fmla="*/ 555289 h 969041"/>
                  <a:gd name="connsiteX6" fmla="*/ 482470 w 964940"/>
                  <a:gd name="connsiteY6" fmla="*/ 770605 h 969041"/>
                  <a:gd name="connsiteX7" fmla="*/ 709515 w 964940"/>
                  <a:gd name="connsiteY7" fmla="*/ 657281 h 969041"/>
                  <a:gd name="connsiteX8" fmla="*/ 737896 w 964940"/>
                  <a:gd name="connsiteY8" fmla="*/ 640282 h 969041"/>
                  <a:gd name="connsiteX9" fmla="*/ 930884 w 964940"/>
                  <a:gd name="connsiteY9" fmla="*/ 640282 h 969041"/>
                  <a:gd name="connsiteX10" fmla="*/ 942236 w 964940"/>
                  <a:gd name="connsiteY10" fmla="*/ 651615 h 969041"/>
                  <a:gd name="connsiteX11" fmla="*/ 936560 w 964940"/>
                  <a:gd name="connsiteY11" fmla="*/ 668613 h 969041"/>
                  <a:gd name="connsiteX12" fmla="*/ 476794 w 964940"/>
                  <a:gd name="connsiteY12" fmla="*/ 968923 h 969041"/>
                  <a:gd name="connsiteX13" fmla="*/ 0 w 964940"/>
                  <a:gd name="connsiteY13" fmla="*/ 487295 h 969041"/>
                  <a:gd name="connsiteX14" fmla="*/ 726543 w 964940"/>
                  <a:gd name="connsiteY14" fmla="*/ 373970 h 969041"/>
                  <a:gd name="connsiteX15" fmla="*/ 482470 w 964940"/>
                  <a:gd name="connsiteY15" fmla="*/ 203984 h 969041"/>
                  <a:gd name="connsiteX16" fmla="*/ 244073 w 964940"/>
                  <a:gd name="connsiteY16" fmla="*/ 373970 h 969041"/>
                  <a:gd name="connsiteX17" fmla="*/ 726543 w 964940"/>
                  <a:gd name="connsiteY17" fmla="*/ 373970 h 96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940" h="969041">
                    <a:moveTo>
                      <a:pt x="0" y="487295"/>
                    </a:moveTo>
                    <a:cubicBezTo>
                      <a:pt x="0" y="198318"/>
                      <a:pt x="215692" y="0"/>
                      <a:pt x="482470" y="0"/>
                    </a:cubicBezTo>
                    <a:cubicBezTo>
                      <a:pt x="788981" y="0"/>
                      <a:pt x="964941" y="232315"/>
                      <a:pt x="964941" y="504293"/>
                    </a:cubicBezTo>
                    <a:lnTo>
                      <a:pt x="964941" y="538291"/>
                    </a:lnTo>
                    <a:cubicBezTo>
                      <a:pt x="964941" y="549623"/>
                      <a:pt x="959264" y="555289"/>
                      <a:pt x="947912" y="555289"/>
                    </a:cubicBezTo>
                    <a:lnTo>
                      <a:pt x="238397" y="555289"/>
                    </a:lnTo>
                    <a:cubicBezTo>
                      <a:pt x="255426" y="679946"/>
                      <a:pt x="346243" y="770605"/>
                      <a:pt x="482470" y="770605"/>
                    </a:cubicBezTo>
                    <a:cubicBezTo>
                      <a:pt x="590316" y="770605"/>
                      <a:pt x="664106" y="736608"/>
                      <a:pt x="709515" y="657281"/>
                    </a:cubicBezTo>
                    <a:cubicBezTo>
                      <a:pt x="720867" y="640282"/>
                      <a:pt x="720867" y="640282"/>
                      <a:pt x="737896" y="640282"/>
                    </a:cubicBezTo>
                    <a:lnTo>
                      <a:pt x="930884" y="640282"/>
                    </a:lnTo>
                    <a:cubicBezTo>
                      <a:pt x="942236" y="640282"/>
                      <a:pt x="942236" y="645948"/>
                      <a:pt x="942236" y="651615"/>
                    </a:cubicBezTo>
                    <a:cubicBezTo>
                      <a:pt x="942236" y="657281"/>
                      <a:pt x="942236" y="657281"/>
                      <a:pt x="936560" y="668613"/>
                    </a:cubicBezTo>
                    <a:cubicBezTo>
                      <a:pt x="857094" y="872597"/>
                      <a:pt x="703839" y="968923"/>
                      <a:pt x="476794" y="968923"/>
                    </a:cubicBezTo>
                    <a:cubicBezTo>
                      <a:pt x="210016" y="974589"/>
                      <a:pt x="0" y="776271"/>
                      <a:pt x="0" y="487295"/>
                    </a:cubicBezTo>
                    <a:close/>
                    <a:moveTo>
                      <a:pt x="726543" y="373970"/>
                    </a:moveTo>
                    <a:cubicBezTo>
                      <a:pt x="692487" y="271978"/>
                      <a:pt x="613021" y="203984"/>
                      <a:pt x="482470" y="203984"/>
                    </a:cubicBezTo>
                    <a:cubicBezTo>
                      <a:pt x="374624" y="203984"/>
                      <a:pt x="283806" y="266312"/>
                      <a:pt x="244073" y="373970"/>
                    </a:cubicBezTo>
                    <a:lnTo>
                      <a:pt x="726543" y="373970"/>
                    </a:lnTo>
                    <a:close/>
                  </a:path>
                </a:pathLst>
              </a:custGeom>
              <a:grpFill/>
              <a:ln w="5676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AA5FB05-4928-0E4C-CEA3-34A575000881}"/>
                  </a:ext>
                </a:extLst>
              </p:cNvPr>
              <p:cNvSpPr/>
              <p:nvPr/>
            </p:nvSpPr>
            <p:spPr>
              <a:xfrm>
                <a:off x="6233782" y="2512470"/>
                <a:ext cx="641401" cy="948382"/>
              </a:xfrm>
              <a:custGeom>
                <a:avLst/>
                <a:gdLst>
                  <a:gd name="connsiteX0" fmla="*/ 0 w 641401"/>
                  <a:gd name="connsiteY0" fmla="*/ 929260 h 948382"/>
                  <a:gd name="connsiteX1" fmla="*/ 0 w 641401"/>
                  <a:gd name="connsiteY1" fmla="*/ 33997 h 948382"/>
                  <a:gd name="connsiteX2" fmla="*/ 17028 w 641401"/>
                  <a:gd name="connsiteY2" fmla="*/ 16998 h 948382"/>
                  <a:gd name="connsiteX3" fmla="*/ 204340 w 641401"/>
                  <a:gd name="connsiteY3" fmla="*/ 16998 h 948382"/>
                  <a:gd name="connsiteX4" fmla="*/ 221369 w 641401"/>
                  <a:gd name="connsiteY4" fmla="*/ 33997 h 948382"/>
                  <a:gd name="connsiteX5" fmla="*/ 221369 w 641401"/>
                  <a:gd name="connsiteY5" fmla="*/ 84993 h 948382"/>
                  <a:gd name="connsiteX6" fmla="*/ 448414 w 641401"/>
                  <a:gd name="connsiteY6" fmla="*/ 0 h 948382"/>
                  <a:gd name="connsiteX7" fmla="*/ 618697 w 641401"/>
                  <a:gd name="connsiteY7" fmla="*/ 28331 h 948382"/>
                  <a:gd name="connsiteX8" fmla="*/ 641402 w 641401"/>
                  <a:gd name="connsiteY8" fmla="*/ 62328 h 948382"/>
                  <a:gd name="connsiteX9" fmla="*/ 641402 w 641401"/>
                  <a:gd name="connsiteY9" fmla="*/ 237981 h 948382"/>
                  <a:gd name="connsiteX10" fmla="*/ 624374 w 641401"/>
                  <a:gd name="connsiteY10" fmla="*/ 254980 h 948382"/>
                  <a:gd name="connsiteX11" fmla="*/ 613021 w 641401"/>
                  <a:gd name="connsiteY11" fmla="*/ 249314 h 948382"/>
                  <a:gd name="connsiteX12" fmla="*/ 420033 w 641401"/>
                  <a:gd name="connsiteY12" fmla="*/ 198318 h 948382"/>
                  <a:gd name="connsiteX13" fmla="*/ 215692 w 641401"/>
                  <a:gd name="connsiteY13" fmla="*/ 447631 h 948382"/>
                  <a:gd name="connsiteX14" fmla="*/ 215692 w 641401"/>
                  <a:gd name="connsiteY14" fmla="*/ 929260 h 948382"/>
                  <a:gd name="connsiteX15" fmla="*/ 198664 w 641401"/>
                  <a:gd name="connsiteY15" fmla="*/ 946258 h 948382"/>
                  <a:gd name="connsiteX16" fmla="*/ 11352 w 641401"/>
                  <a:gd name="connsiteY16" fmla="*/ 946258 h 948382"/>
                  <a:gd name="connsiteX17" fmla="*/ 0 w 641401"/>
                  <a:gd name="connsiteY17" fmla="*/ 929260 h 94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1" h="948382">
                    <a:moveTo>
                      <a:pt x="0" y="929260"/>
                    </a:moveTo>
                    <a:lnTo>
                      <a:pt x="0" y="33997"/>
                    </a:lnTo>
                    <a:cubicBezTo>
                      <a:pt x="0" y="22665"/>
                      <a:pt x="5676" y="16998"/>
                      <a:pt x="17028" y="16998"/>
                    </a:cubicBezTo>
                    <a:lnTo>
                      <a:pt x="204340" y="16998"/>
                    </a:lnTo>
                    <a:cubicBezTo>
                      <a:pt x="215692" y="16998"/>
                      <a:pt x="221369" y="22665"/>
                      <a:pt x="221369" y="33997"/>
                    </a:cubicBezTo>
                    <a:lnTo>
                      <a:pt x="221369" y="84993"/>
                    </a:lnTo>
                    <a:cubicBezTo>
                      <a:pt x="278130" y="33997"/>
                      <a:pt x="357595" y="0"/>
                      <a:pt x="448414" y="0"/>
                    </a:cubicBezTo>
                    <a:cubicBezTo>
                      <a:pt x="510851" y="0"/>
                      <a:pt x="567612" y="11332"/>
                      <a:pt x="618697" y="28331"/>
                    </a:cubicBezTo>
                    <a:cubicBezTo>
                      <a:pt x="635726" y="33997"/>
                      <a:pt x="641402" y="45329"/>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4" y="198318"/>
                      <a:pt x="215692" y="254980"/>
                      <a:pt x="215692" y="447631"/>
                    </a:cubicBezTo>
                    <a:lnTo>
                      <a:pt x="215692" y="929260"/>
                    </a:lnTo>
                    <a:cubicBezTo>
                      <a:pt x="215692" y="940592"/>
                      <a:pt x="210016" y="946258"/>
                      <a:pt x="198664" y="946258"/>
                    </a:cubicBezTo>
                    <a:lnTo>
                      <a:pt x="11352" y="946258"/>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7703B1E-A235-60D3-AA8B-C483B6629A71}"/>
                  </a:ext>
                </a:extLst>
              </p:cNvPr>
              <p:cNvSpPr/>
              <p:nvPr/>
            </p:nvSpPr>
            <p:spPr>
              <a:xfrm>
                <a:off x="6948973" y="2506803"/>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5 h 964000"/>
                  <a:gd name="connsiteX7" fmla="*/ 39733 w 859321"/>
                  <a:gd name="connsiteY7" fmla="*/ 305975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1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7345 w 859321"/>
                  <a:gd name="connsiteY20" fmla="*/ 577954 h 964000"/>
                  <a:gd name="connsiteX21" fmla="*/ 385977 w 859321"/>
                  <a:gd name="connsiteY21" fmla="*/ 538291 h 964000"/>
                  <a:gd name="connsiteX22" fmla="*/ 215693 w 859321"/>
                  <a:gd name="connsiteY22" fmla="*/ 657281 h 964000"/>
                  <a:gd name="connsiteX23" fmla="*/ 380300 w 859321"/>
                  <a:gd name="connsiteY23" fmla="*/ 770605 h 964000"/>
                  <a:gd name="connsiteX24" fmla="*/ 607345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5"/>
                      <a:pt x="238397" y="305975"/>
                      <a:pt x="227045" y="305975"/>
                    </a:cubicBezTo>
                    <a:lnTo>
                      <a:pt x="39733" y="305975"/>
                    </a:lnTo>
                    <a:cubicBezTo>
                      <a:pt x="34057" y="305975"/>
                      <a:pt x="28381" y="300309"/>
                      <a:pt x="28381" y="294643"/>
                    </a:cubicBezTo>
                    <a:cubicBezTo>
                      <a:pt x="28381" y="288977"/>
                      <a:pt x="28381" y="283311"/>
                      <a:pt x="28381" y="277644"/>
                    </a:cubicBezTo>
                    <a:cubicBezTo>
                      <a:pt x="62437" y="124657"/>
                      <a:pt x="204340" y="0"/>
                      <a:pt x="425709" y="0"/>
                    </a:cubicBezTo>
                    <a:cubicBezTo>
                      <a:pt x="664106" y="0"/>
                      <a:pt x="823038" y="135989"/>
                      <a:pt x="823038" y="356971"/>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7345" y="577954"/>
                    </a:moveTo>
                    <a:cubicBezTo>
                      <a:pt x="527880" y="555289"/>
                      <a:pt x="471118" y="538291"/>
                      <a:pt x="385977" y="538291"/>
                    </a:cubicBezTo>
                    <a:cubicBezTo>
                      <a:pt x="295158" y="538291"/>
                      <a:pt x="215693" y="577954"/>
                      <a:pt x="215693" y="657281"/>
                    </a:cubicBezTo>
                    <a:cubicBezTo>
                      <a:pt x="215693" y="730942"/>
                      <a:pt x="278130" y="770605"/>
                      <a:pt x="380300" y="770605"/>
                    </a:cubicBezTo>
                    <a:cubicBezTo>
                      <a:pt x="493822" y="776271"/>
                      <a:pt x="607345" y="696944"/>
                      <a:pt x="607345" y="577954"/>
                    </a:cubicBezTo>
                    <a:close/>
                  </a:path>
                </a:pathLst>
              </a:custGeom>
              <a:grpFill/>
              <a:ln w="5676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7B74EF-554E-D6AE-5989-9E3FB8C7EEA5}"/>
                  </a:ext>
                </a:extLst>
              </p:cNvPr>
              <p:cNvSpPr/>
              <p:nvPr/>
            </p:nvSpPr>
            <p:spPr>
              <a:xfrm>
                <a:off x="7908238" y="2506803"/>
                <a:ext cx="933110" cy="963731"/>
              </a:xfrm>
              <a:custGeom>
                <a:avLst/>
                <a:gdLst>
                  <a:gd name="connsiteX0" fmla="*/ 0 w 933110"/>
                  <a:gd name="connsiteY0" fmla="*/ 487295 h 963731"/>
                  <a:gd name="connsiteX1" fmla="*/ 488146 w 933110"/>
                  <a:gd name="connsiteY1" fmla="*/ 0 h 963731"/>
                  <a:gd name="connsiteX2" fmla="*/ 930884 w 933110"/>
                  <a:gd name="connsiteY2" fmla="*/ 339973 h 963731"/>
                  <a:gd name="connsiteX3" fmla="*/ 919532 w 933110"/>
                  <a:gd name="connsiteY3" fmla="*/ 362638 h 963731"/>
                  <a:gd name="connsiteX4" fmla="*/ 737896 w 933110"/>
                  <a:gd name="connsiteY4" fmla="*/ 362638 h 963731"/>
                  <a:gd name="connsiteX5" fmla="*/ 709515 w 933110"/>
                  <a:gd name="connsiteY5" fmla="*/ 345639 h 963731"/>
                  <a:gd name="connsiteX6" fmla="*/ 488146 w 933110"/>
                  <a:gd name="connsiteY6" fmla="*/ 198318 h 963731"/>
                  <a:gd name="connsiteX7" fmla="*/ 238397 w 933110"/>
                  <a:gd name="connsiteY7" fmla="*/ 481628 h 963731"/>
                  <a:gd name="connsiteX8" fmla="*/ 488146 w 933110"/>
                  <a:gd name="connsiteY8" fmla="*/ 764939 h 963731"/>
                  <a:gd name="connsiteX9" fmla="*/ 709515 w 933110"/>
                  <a:gd name="connsiteY9" fmla="*/ 617617 h 963731"/>
                  <a:gd name="connsiteX10" fmla="*/ 737896 w 933110"/>
                  <a:gd name="connsiteY10" fmla="*/ 600619 h 963731"/>
                  <a:gd name="connsiteX11" fmla="*/ 919532 w 933110"/>
                  <a:gd name="connsiteY11" fmla="*/ 600619 h 963731"/>
                  <a:gd name="connsiteX12" fmla="*/ 930884 w 933110"/>
                  <a:gd name="connsiteY12" fmla="*/ 623284 h 963731"/>
                  <a:gd name="connsiteX13" fmla="*/ 488146 w 933110"/>
                  <a:gd name="connsiteY13" fmla="*/ 963257 h 963731"/>
                  <a:gd name="connsiteX14" fmla="*/ 0 w 933110"/>
                  <a:gd name="connsiteY14" fmla="*/ 487295 h 9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110" h="963731">
                    <a:moveTo>
                      <a:pt x="0" y="487295"/>
                    </a:moveTo>
                    <a:cubicBezTo>
                      <a:pt x="0" y="192651"/>
                      <a:pt x="210017" y="0"/>
                      <a:pt x="488146" y="0"/>
                    </a:cubicBezTo>
                    <a:cubicBezTo>
                      <a:pt x="732220" y="0"/>
                      <a:pt x="902504" y="158654"/>
                      <a:pt x="930884" y="339973"/>
                    </a:cubicBezTo>
                    <a:cubicBezTo>
                      <a:pt x="930884" y="356971"/>
                      <a:pt x="930884" y="362638"/>
                      <a:pt x="919532" y="362638"/>
                    </a:cubicBezTo>
                    <a:lnTo>
                      <a:pt x="737896" y="362638"/>
                    </a:lnTo>
                    <a:cubicBezTo>
                      <a:pt x="726543" y="362638"/>
                      <a:pt x="715191" y="362638"/>
                      <a:pt x="709515" y="345639"/>
                    </a:cubicBezTo>
                    <a:cubicBezTo>
                      <a:pt x="675459" y="249313"/>
                      <a:pt x="595992" y="198318"/>
                      <a:pt x="488146" y="198318"/>
                    </a:cubicBezTo>
                    <a:cubicBezTo>
                      <a:pt x="340567" y="198318"/>
                      <a:pt x="238397" y="300309"/>
                      <a:pt x="238397" y="481628"/>
                    </a:cubicBezTo>
                    <a:cubicBezTo>
                      <a:pt x="238397" y="662947"/>
                      <a:pt x="340567" y="764939"/>
                      <a:pt x="488146" y="764939"/>
                    </a:cubicBezTo>
                    <a:cubicBezTo>
                      <a:pt x="595992" y="764939"/>
                      <a:pt x="675459" y="713943"/>
                      <a:pt x="709515" y="617617"/>
                    </a:cubicBezTo>
                    <a:cubicBezTo>
                      <a:pt x="715191" y="600619"/>
                      <a:pt x="720868" y="600619"/>
                      <a:pt x="737896" y="600619"/>
                    </a:cubicBezTo>
                    <a:lnTo>
                      <a:pt x="919532" y="600619"/>
                    </a:lnTo>
                    <a:cubicBezTo>
                      <a:pt x="930884" y="600619"/>
                      <a:pt x="936560" y="606285"/>
                      <a:pt x="930884" y="623284"/>
                    </a:cubicBezTo>
                    <a:cubicBezTo>
                      <a:pt x="902504" y="810269"/>
                      <a:pt x="737896" y="963257"/>
                      <a:pt x="488146" y="963257"/>
                    </a:cubicBezTo>
                    <a:cubicBezTo>
                      <a:pt x="210017" y="974589"/>
                      <a:pt x="0" y="781938"/>
                      <a:pt x="0" y="487295"/>
                    </a:cubicBezTo>
                    <a:close/>
                  </a:path>
                </a:pathLst>
              </a:custGeom>
              <a:grpFill/>
              <a:ln w="5676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4DEA198-92A9-7471-CBBB-7293C695B7CC}"/>
                  </a:ext>
                </a:extLst>
              </p:cNvPr>
              <p:cNvSpPr/>
              <p:nvPr/>
            </p:nvSpPr>
            <p:spPr>
              <a:xfrm>
                <a:off x="8895883" y="2535135"/>
                <a:ext cx="902503" cy="1320228"/>
              </a:xfrm>
              <a:custGeom>
                <a:avLst/>
                <a:gdLst>
                  <a:gd name="connsiteX0" fmla="*/ 45409 w 902503"/>
                  <a:gd name="connsiteY0" fmla="*/ 1286231 h 1320228"/>
                  <a:gd name="connsiteX1" fmla="*/ 28381 w 902503"/>
                  <a:gd name="connsiteY1" fmla="*/ 1257900 h 1320228"/>
                  <a:gd name="connsiteX2" fmla="*/ 28381 w 902503"/>
                  <a:gd name="connsiteY2" fmla="*/ 1093580 h 1320228"/>
                  <a:gd name="connsiteX3" fmla="*/ 45409 w 902503"/>
                  <a:gd name="connsiteY3" fmla="*/ 1076581 h 1320228"/>
                  <a:gd name="connsiteX4" fmla="*/ 192988 w 902503"/>
                  <a:gd name="connsiteY4" fmla="*/ 1116244 h 1320228"/>
                  <a:gd name="connsiteX5" fmla="*/ 380300 w 902503"/>
                  <a:gd name="connsiteY5" fmla="*/ 912261 h 1320228"/>
                  <a:gd name="connsiteX6" fmla="*/ 5676 w 902503"/>
                  <a:gd name="connsiteY6" fmla="*/ 33997 h 1320228"/>
                  <a:gd name="connsiteX7" fmla="*/ 0 w 902503"/>
                  <a:gd name="connsiteY7" fmla="*/ 16998 h 1320228"/>
                  <a:gd name="connsiteX8" fmla="*/ 17029 w 902503"/>
                  <a:gd name="connsiteY8" fmla="*/ 0 h 1320228"/>
                  <a:gd name="connsiteX9" fmla="*/ 232721 w 902503"/>
                  <a:gd name="connsiteY9" fmla="*/ 0 h 1320228"/>
                  <a:gd name="connsiteX10" fmla="*/ 255426 w 902503"/>
                  <a:gd name="connsiteY10" fmla="*/ 16998 h 1320228"/>
                  <a:gd name="connsiteX11" fmla="*/ 476794 w 902503"/>
                  <a:gd name="connsiteY11" fmla="*/ 606285 h 1320228"/>
                  <a:gd name="connsiteX12" fmla="*/ 658430 w 902503"/>
                  <a:gd name="connsiteY12" fmla="*/ 16998 h 1320228"/>
                  <a:gd name="connsiteX13" fmla="*/ 681135 w 902503"/>
                  <a:gd name="connsiteY13" fmla="*/ 0 h 1320228"/>
                  <a:gd name="connsiteX14" fmla="*/ 885475 w 902503"/>
                  <a:gd name="connsiteY14" fmla="*/ 0 h 1320228"/>
                  <a:gd name="connsiteX15" fmla="*/ 902503 w 902503"/>
                  <a:gd name="connsiteY15" fmla="*/ 11332 h 1320228"/>
                  <a:gd name="connsiteX16" fmla="*/ 896828 w 902503"/>
                  <a:gd name="connsiteY16" fmla="*/ 33997 h 1320228"/>
                  <a:gd name="connsiteX17" fmla="*/ 556260 w 902503"/>
                  <a:gd name="connsiteY17" fmla="*/ 1025585 h 1320228"/>
                  <a:gd name="connsiteX18" fmla="*/ 227045 w 902503"/>
                  <a:gd name="connsiteY18" fmla="*/ 1320228 h 1320228"/>
                  <a:gd name="connsiteX19" fmla="*/ 45409 w 902503"/>
                  <a:gd name="connsiteY19" fmla="*/ 1286231 h 13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503" h="1320228">
                    <a:moveTo>
                      <a:pt x="45409" y="1286231"/>
                    </a:moveTo>
                    <a:cubicBezTo>
                      <a:pt x="28381" y="1274899"/>
                      <a:pt x="28381" y="1269232"/>
                      <a:pt x="28381" y="1257900"/>
                    </a:cubicBezTo>
                    <a:lnTo>
                      <a:pt x="28381" y="1093580"/>
                    </a:lnTo>
                    <a:cubicBezTo>
                      <a:pt x="28381" y="1082247"/>
                      <a:pt x="34056" y="1076581"/>
                      <a:pt x="45409" y="1076581"/>
                    </a:cubicBezTo>
                    <a:cubicBezTo>
                      <a:pt x="73790" y="1076581"/>
                      <a:pt x="124875" y="1116244"/>
                      <a:pt x="192988" y="1116244"/>
                    </a:cubicBezTo>
                    <a:cubicBezTo>
                      <a:pt x="289482" y="1116244"/>
                      <a:pt x="340567" y="1053916"/>
                      <a:pt x="380300" y="912261"/>
                    </a:cubicBezTo>
                    <a:lnTo>
                      <a:pt x="5676" y="33997"/>
                    </a:lnTo>
                    <a:cubicBezTo>
                      <a:pt x="0" y="22665"/>
                      <a:pt x="0" y="22665"/>
                      <a:pt x="0" y="16998"/>
                    </a:cubicBezTo>
                    <a:cubicBezTo>
                      <a:pt x="0" y="5666"/>
                      <a:pt x="5676" y="0"/>
                      <a:pt x="17029" y="0"/>
                    </a:cubicBezTo>
                    <a:lnTo>
                      <a:pt x="232721" y="0"/>
                    </a:lnTo>
                    <a:cubicBezTo>
                      <a:pt x="249749" y="0"/>
                      <a:pt x="249749" y="5666"/>
                      <a:pt x="255426" y="16998"/>
                    </a:cubicBezTo>
                    <a:lnTo>
                      <a:pt x="476794" y="606285"/>
                    </a:lnTo>
                    <a:lnTo>
                      <a:pt x="658430" y="16998"/>
                    </a:lnTo>
                    <a:cubicBezTo>
                      <a:pt x="664106" y="5666"/>
                      <a:pt x="664106" y="0"/>
                      <a:pt x="681135" y="0"/>
                    </a:cubicBezTo>
                    <a:lnTo>
                      <a:pt x="885475" y="0"/>
                    </a:lnTo>
                    <a:cubicBezTo>
                      <a:pt x="896828" y="0"/>
                      <a:pt x="902503" y="5666"/>
                      <a:pt x="902503" y="11332"/>
                    </a:cubicBezTo>
                    <a:cubicBezTo>
                      <a:pt x="902503" y="16998"/>
                      <a:pt x="902503" y="22665"/>
                      <a:pt x="896828" y="33997"/>
                    </a:cubicBezTo>
                    <a:lnTo>
                      <a:pt x="556260" y="1025585"/>
                    </a:lnTo>
                    <a:cubicBezTo>
                      <a:pt x="476794" y="1263566"/>
                      <a:pt x="351919" y="1320228"/>
                      <a:pt x="227045" y="1320228"/>
                    </a:cubicBezTo>
                    <a:cubicBezTo>
                      <a:pt x="147579" y="1314562"/>
                      <a:pt x="85142" y="1303230"/>
                      <a:pt x="45409" y="1286231"/>
                    </a:cubicBezTo>
                    <a:close/>
                  </a:path>
                </a:pathLst>
              </a:custGeom>
              <a:grpFill/>
              <a:ln w="5676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DA4D47A-9B45-FF0F-97C5-5BE878DDC67D}"/>
                  </a:ext>
                </a:extLst>
              </p:cNvPr>
              <p:cNvSpPr/>
              <p:nvPr/>
            </p:nvSpPr>
            <p:spPr>
              <a:xfrm>
                <a:off x="2771347" y="3781702"/>
                <a:ext cx="998997" cy="1303229"/>
              </a:xfrm>
              <a:custGeom>
                <a:avLst/>
                <a:gdLst>
                  <a:gd name="connsiteX0" fmla="*/ 380300 w 998997"/>
                  <a:gd name="connsiteY0" fmla="*/ 1286231 h 1303229"/>
                  <a:gd name="connsiteX1" fmla="*/ 380300 w 998997"/>
                  <a:gd name="connsiteY1" fmla="*/ 215316 h 1303229"/>
                  <a:gd name="connsiteX2" fmla="*/ 17028 w 998997"/>
                  <a:gd name="connsiteY2" fmla="*/ 215316 h 1303229"/>
                  <a:gd name="connsiteX3" fmla="*/ 0 w 998997"/>
                  <a:gd name="connsiteY3" fmla="*/ 198318 h 1303229"/>
                  <a:gd name="connsiteX4" fmla="*/ 0 w 998997"/>
                  <a:gd name="connsiteY4" fmla="*/ 16998 h 1303229"/>
                  <a:gd name="connsiteX5" fmla="*/ 17028 w 998997"/>
                  <a:gd name="connsiteY5" fmla="*/ 0 h 1303229"/>
                  <a:gd name="connsiteX6" fmla="*/ 981969 w 998997"/>
                  <a:gd name="connsiteY6" fmla="*/ 0 h 1303229"/>
                  <a:gd name="connsiteX7" fmla="*/ 998997 w 998997"/>
                  <a:gd name="connsiteY7" fmla="*/ 16998 h 1303229"/>
                  <a:gd name="connsiteX8" fmla="*/ 998997 w 998997"/>
                  <a:gd name="connsiteY8" fmla="*/ 198318 h 1303229"/>
                  <a:gd name="connsiteX9" fmla="*/ 981969 w 998997"/>
                  <a:gd name="connsiteY9" fmla="*/ 215316 h 1303229"/>
                  <a:gd name="connsiteX10" fmla="*/ 618697 w 998997"/>
                  <a:gd name="connsiteY10" fmla="*/ 215316 h 1303229"/>
                  <a:gd name="connsiteX11" fmla="*/ 618697 w 998997"/>
                  <a:gd name="connsiteY11" fmla="*/ 1286231 h 1303229"/>
                  <a:gd name="connsiteX12" fmla="*/ 601669 w 998997"/>
                  <a:gd name="connsiteY12" fmla="*/ 1303230 h 1303229"/>
                  <a:gd name="connsiteX13" fmla="*/ 403005 w 998997"/>
                  <a:gd name="connsiteY13" fmla="*/ 1303230 h 1303229"/>
                  <a:gd name="connsiteX14" fmla="*/ 380300 w 998997"/>
                  <a:gd name="connsiteY14" fmla="*/ 1286231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997" h="1303229">
                    <a:moveTo>
                      <a:pt x="380300" y="1286231"/>
                    </a:moveTo>
                    <a:lnTo>
                      <a:pt x="380300" y="215316"/>
                    </a:lnTo>
                    <a:lnTo>
                      <a:pt x="17028" y="215316"/>
                    </a:lnTo>
                    <a:cubicBezTo>
                      <a:pt x="5676" y="215316"/>
                      <a:pt x="0" y="209650"/>
                      <a:pt x="0" y="198318"/>
                    </a:cubicBezTo>
                    <a:lnTo>
                      <a:pt x="0" y="16998"/>
                    </a:lnTo>
                    <a:cubicBezTo>
                      <a:pt x="0" y="5666"/>
                      <a:pt x="5676" y="0"/>
                      <a:pt x="17028" y="0"/>
                    </a:cubicBezTo>
                    <a:lnTo>
                      <a:pt x="981969" y="0"/>
                    </a:lnTo>
                    <a:cubicBezTo>
                      <a:pt x="993321" y="0"/>
                      <a:pt x="998997" y="5666"/>
                      <a:pt x="998997" y="16998"/>
                    </a:cubicBezTo>
                    <a:lnTo>
                      <a:pt x="998997" y="198318"/>
                    </a:lnTo>
                    <a:cubicBezTo>
                      <a:pt x="998997" y="209650"/>
                      <a:pt x="993321" y="215316"/>
                      <a:pt x="981969" y="215316"/>
                    </a:cubicBezTo>
                    <a:lnTo>
                      <a:pt x="618697" y="215316"/>
                    </a:lnTo>
                    <a:lnTo>
                      <a:pt x="618697" y="1286231"/>
                    </a:lnTo>
                    <a:cubicBezTo>
                      <a:pt x="618697" y="1297563"/>
                      <a:pt x="613021" y="1303230"/>
                      <a:pt x="601669" y="1303230"/>
                    </a:cubicBezTo>
                    <a:lnTo>
                      <a:pt x="403005" y="1303230"/>
                    </a:lnTo>
                    <a:cubicBezTo>
                      <a:pt x="385976" y="1303230"/>
                      <a:pt x="380300" y="1297563"/>
                      <a:pt x="380300" y="1286231"/>
                    </a:cubicBezTo>
                    <a:close/>
                  </a:path>
                </a:pathLst>
              </a:custGeom>
              <a:grpFill/>
              <a:ln w="5676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3DF3C3-0ABA-B101-9D60-8C827E534F07}"/>
                  </a:ext>
                </a:extLst>
              </p:cNvPr>
              <p:cNvSpPr/>
              <p:nvPr/>
            </p:nvSpPr>
            <p:spPr>
              <a:xfrm>
                <a:off x="3832782" y="4138674"/>
                <a:ext cx="641402" cy="946258"/>
              </a:xfrm>
              <a:custGeom>
                <a:avLst/>
                <a:gdLst>
                  <a:gd name="connsiteX0" fmla="*/ 0 w 641402"/>
                  <a:gd name="connsiteY0" fmla="*/ 929260 h 946258"/>
                  <a:gd name="connsiteX1" fmla="*/ 0 w 641402"/>
                  <a:gd name="connsiteY1" fmla="*/ 33997 h 946258"/>
                  <a:gd name="connsiteX2" fmla="*/ 17029 w 641402"/>
                  <a:gd name="connsiteY2" fmla="*/ 16999 h 946258"/>
                  <a:gd name="connsiteX3" fmla="*/ 204341 w 641402"/>
                  <a:gd name="connsiteY3" fmla="*/ 16999 h 946258"/>
                  <a:gd name="connsiteX4" fmla="*/ 221369 w 641402"/>
                  <a:gd name="connsiteY4" fmla="*/ 33997 h 946258"/>
                  <a:gd name="connsiteX5" fmla="*/ 221369 w 641402"/>
                  <a:gd name="connsiteY5" fmla="*/ 84993 h 946258"/>
                  <a:gd name="connsiteX6" fmla="*/ 448414 w 641402"/>
                  <a:gd name="connsiteY6" fmla="*/ 0 h 946258"/>
                  <a:gd name="connsiteX7" fmla="*/ 618697 w 641402"/>
                  <a:gd name="connsiteY7" fmla="*/ 28331 h 946258"/>
                  <a:gd name="connsiteX8" fmla="*/ 641402 w 641402"/>
                  <a:gd name="connsiteY8" fmla="*/ 62328 h 946258"/>
                  <a:gd name="connsiteX9" fmla="*/ 641402 w 641402"/>
                  <a:gd name="connsiteY9" fmla="*/ 237981 h 946258"/>
                  <a:gd name="connsiteX10" fmla="*/ 624374 w 641402"/>
                  <a:gd name="connsiteY10" fmla="*/ 254980 h 946258"/>
                  <a:gd name="connsiteX11" fmla="*/ 613021 w 641402"/>
                  <a:gd name="connsiteY11" fmla="*/ 249314 h 946258"/>
                  <a:gd name="connsiteX12" fmla="*/ 420033 w 641402"/>
                  <a:gd name="connsiteY12" fmla="*/ 198318 h 946258"/>
                  <a:gd name="connsiteX13" fmla="*/ 215693 w 641402"/>
                  <a:gd name="connsiteY13" fmla="*/ 447631 h 946258"/>
                  <a:gd name="connsiteX14" fmla="*/ 215693 w 641402"/>
                  <a:gd name="connsiteY14" fmla="*/ 929260 h 946258"/>
                  <a:gd name="connsiteX15" fmla="*/ 198664 w 641402"/>
                  <a:gd name="connsiteY15" fmla="*/ 946258 h 946258"/>
                  <a:gd name="connsiteX16" fmla="*/ 11352 w 641402"/>
                  <a:gd name="connsiteY16" fmla="*/ 946258 h 946258"/>
                  <a:gd name="connsiteX17" fmla="*/ 0 w 641402"/>
                  <a:gd name="connsiteY17" fmla="*/ 929260 h 9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2" h="946258">
                    <a:moveTo>
                      <a:pt x="0" y="929260"/>
                    </a:moveTo>
                    <a:lnTo>
                      <a:pt x="0" y="33997"/>
                    </a:lnTo>
                    <a:cubicBezTo>
                      <a:pt x="0" y="22665"/>
                      <a:pt x="5676" y="16999"/>
                      <a:pt x="17029" y="16999"/>
                    </a:cubicBezTo>
                    <a:lnTo>
                      <a:pt x="204341" y="16999"/>
                    </a:lnTo>
                    <a:cubicBezTo>
                      <a:pt x="215693" y="16999"/>
                      <a:pt x="221369" y="22665"/>
                      <a:pt x="221369" y="33997"/>
                    </a:cubicBezTo>
                    <a:lnTo>
                      <a:pt x="221369" y="84993"/>
                    </a:lnTo>
                    <a:cubicBezTo>
                      <a:pt x="278130" y="33997"/>
                      <a:pt x="357596" y="0"/>
                      <a:pt x="448414" y="0"/>
                    </a:cubicBezTo>
                    <a:cubicBezTo>
                      <a:pt x="510851" y="0"/>
                      <a:pt x="567612" y="11333"/>
                      <a:pt x="618697" y="28331"/>
                    </a:cubicBezTo>
                    <a:cubicBezTo>
                      <a:pt x="635726" y="33997"/>
                      <a:pt x="641402" y="45330"/>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5" y="198318"/>
                      <a:pt x="215693" y="254980"/>
                      <a:pt x="215693" y="447631"/>
                    </a:cubicBezTo>
                    <a:lnTo>
                      <a:pt x="215693" y="929260"/>
                    </a:lnTo>
                    <a:cubicBezTo>
                      <a:pt x="215693" y="940592"/>
                      <a:pt x="210017" y="946258"/>
                      <a:pt x="198664" y="946258"/>
                    </a:cubicBezTo>
                    <a:lnTo>
                      <a:pt x="11352" y="946258"/>
                    </a:lnTo>
                    <a:cubicBezTo>
                      <a:pt x="5676" y="946258"/>
                      <a:pt x="0" y="940592"/>
                      <a:pt x="0" y="929260"/>
                    </a:cubicBezTo>
                    <a:close/>
                  </a:path>
                </a:pathLst>
              </a:custGeom>
              <a:grpFill/>
              <a:ln w="5676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1C32E66-DFFB-8764-F62C-FD0CE3D029CC}"/>
                  </a:ext>
                </a:extLst>
              </p:cNvPr>
              <p:cNvSpPr/>
              <p:nvPr/>
            </p:nvSpPr>
            <p:spPr>
              <a:xfrm>
                <a:off x="4604734" y="4150006"/>
                <a:ext cx="828714" cy="946451"/>
              </a:xfrm>
              <a:custGeom>
                <a:avLst/>
                <a:gdLst>
                  <a:gd name="connsiteX0" fmla="*/ 0 w 828714"/>
                  <a:gd name="connsiteY0" fmla="*/ 640282 h 946451"/>
                  <a:gd name="connsiteX1" fmla="*/ 0 w 828714"/>
                  <a:gd name="connsiteY1" fmla="*/ 22665 h 946451"/>
                  <a:gd name="connsiteX2" fmla="*/ 17029 w 828714"/>
                  <a:gd name="connsiteY2" fmla="*/ 5666 h 946451"/>
                  <a:gd name="connsiteX3" fmla="*/ 204341 w 828714"/>
                  <a:gd name="connsiteY3" fmla="*/ 5666 h 946451"/>
                  <a:gd name="connsiteX4" fmla="*/ 221369 w 828714"/>
                  <a:gd name="connsiteY4" fmla="*/ 22665 h 946451"/>
                  <a:gd name="connsiteX5" fmla="*/ 221369 w 828714"/>
                  <a:gd name="connsiteY5" fmla="*/ 560955 h 946451"/>
                  <a:gd name="connsiteX6" fmla="*/ 380300 w 828714"/>
                  <a:gd name="connsiteY6" fmla="*/ 753607 h 946451"/>
                  <a:gd name="connsiteX7" fmla="*/ 601669 w 828714"/>
                  <a:gd name="connsiteY7" fmla="*/ 441965 h 946451"/>
                  <a:gd name="connsiteX8" fmla="*/ 601669 w 828714"/>
                  <a:gd name="connsiteY8" fmla="*/ 16998 h 946451"/>
                  <a:gd name="connsiteX9" fmla="*/ 618697 w 828714"/>
                  <a:gd name="connsiteY9" fmla="*/ 0 h 946451"/>
                  <a:gd name="connsiteX10" fmla="*/ 811686 w 828714"/>
                  <a:gd name="connsiteY10" fmla="*/ 0 h 946451"/>
                  <a:gd name="connsiteX11" fmla="*/ 828714 w 828714"/>
                  <a:gd name="connsiteY11" fmla="*/ 16998 h 946451"/>
                  <a:gd name="connsiteX12" fmla="*/ 828714 w 828714"/>
                  <a:gd name="connsiteY12" fmla="*/ 912261 h 946451"/>
                  <a:gd name="connsiteX13" fmla="*/ 811686 w 828714"/>
                  <a:gd name="connsiteY13" fmla="*/ 929259 h 946451"/>
                  <a:gd name="connsiteX14" fmla="*/ 624374 w 828714"/>
                  <a:gd name="connsiteY14" fmla="*/ 929259 h 946451"/>
                  <a:gd name="connsiteX15" fmla="*/ 607345 w 828714"/>
                  <a:gd name="connsiteY15" fmla="*/ 912261 h 946451"/>
                  <a:gd name="connsiteX16" fmla="*/ 607345 w 828714"/>
                  <a:gd name="connsiteY16" fmla="*/ 844266 h 946451"/>
                  <a:gd name="connsiteX17" fmla="*/ 323539 w 828714"/>
                  <a:gd name="connsiteY17" fmla="*/ 946258 h 946451"/>
                  <a:gd name="connsiteX18" fmla="*/ 0 w 828714"/>
                  <a:gd name="connsiteY18" fmla="*/ 640282 h 9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8714" h="946451">
                    <a:moveTo>
                      <a:pt x="0" y="640282"/>
                    </a:moveTo>
                    <a:lnTo>
                      <a:pt x="0" y="22665"/>
                    </a:lnTo>
                    <a:cubicBezTo>
                      <a:pt x="0" y="11332"/>
                      <a:pt x="5676" y="5666"/>
                      <a:pt x="17029" y="5666"/>
                    </a:cubicBezTo>
                    <a:lnTo>
                      <a:pt x="204341" y="5666"/>
                    </a:lnTo>
                    <a:cubicBezTo>
                      <a:pt x="215693" y="5666"/>
                      <a:pt x="221369" y="11332"/>
                      <a:pt x="221369" y="22665"/>
                    </a:cubicBezTo>
                    <a:lnTo>
                      <a:pt x="221369" y="560955"/>
                    </a:lnTo>
                    <a:cubicBezTo>
                      <a:pt x="221369" y="702610"/>
                      <a:pt x="278130" y="753607"/>
                      <a:pt x="380300" y="753607"/>
                    </a:cubicBezTo>
                    <a:cubicBezTo>
                      <a:pt x="499499" y="753607"/>
                      <a:pt x="601669" y="662947"/>
                      <a:pt x="601669" y="441965"/>
                    </a:cubicBezTo>
                    <a:lnTo>
                      <a:pt x="601669" y="16998"/>
                    </a:lnTo>
                    <a:cubicBezTo>
                      <a:pt x="601669" y="5666"/>
                      <a:pt x="607345" y="0"/>
                      <a:pt x="618697" y="0"/>
                    </a:cubicBezTo>
                    <a:lnTo>
                      <a:pt x="811686" y="0"/>
                    </a:lnTo>
                    <a:cubicBezTo>
                      <a:pt x="823038" y="0"/>
                      <a:pt x="828714" y="5666"/>
                      <a:pt x="828714" y="16998"/>
                    </a:cubicBezTo>
                    <a:lnTo>
                      <a:pt x="828714" y="912261"/>
                    </a:lnTo>
                    <a:cubicBezTo>
                      <a:pt x="828714" y="923593"/>
                      <a:pt x="823038" y="929259"/>
                      <a:pt x="811686" y="929259"/>
                    </a:cubicBezTo>
                    <a:lnTo>
                      <a:pt x="624374" y="929259"/>
                    </a:lnTo>
                    <a:cubicBezTo>
                      <a:pt x="613021" y="929259"/>
                      <a:pt x="607345" y="923593"/>
                      <a:pt x="607345" y="912261"/>
                    </a:cubicBezTo>
                    <a:lnTo>
                      <a:pt x="607345" y="844266"/>
                    </a:lnTo>
                    <a:cubicBezTo>
                      <a:pt x="533556" y="906595"/>
                      <a:pt x="442738" y="946258"/>
                      <a:pt x="323539" y="946258"/>
                    </a:cubicBezTo>
                    <a:cubicBezTo>
                      <a:pt x="119199" y="951924"/>
                      <a:pt x="0" y="832934"/>
                      <a:pt x="0" y="640282"/>
                    </a:cubicBezTo>
                    <a:close/>
                  </a:path>
                </a:pathLst>
              </a:custGeom>
              <a:grpFill/>
              <a:ln w="5676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9B8B9C3-F92F-064D-62F7-4FE0C7CA5C00}"/>
                  </a:ext>
                </a:extLst>
              </p:cNvPr>
              <p:cNvSpPr/>
              <p:nvPr/>
            </p:nvSpPr>
            <p:spPr>
              <a:xfrm>
                <a:off x="5569675" y="4133007"/>
                <a:ext cx="800333" cy="974589"/>
              </a:xfrm>
              <a:custGeom>
                <a:avLst/>
                <a:gdLst>
                  <a:gd name="connsiteX0" fmla="*/ 0 w 800333"/>
                  <a:gd name="connsiteY0" fmla="*/ 640283 h 974589"/>
                  <a:gd name="connsiteX1" fmla="*/ 17029 w 800333"/>
                  <a:gd name="connsiteY1" fmla="*/ 623284 h 974589"/>
                  <a:gd name="connsiteX2" fmla="*/ 204341 w 800333"/>
                  <a:gd name="connsiteY2" fmla="*/ 623284 h 974589"/>
                  <a:gd name="connsiteX3" fmla="*/ 221369 w 800333"/>
                  <a:gd name="connsiteY3" fmla="*/ 640283 h 974589"/>
                  <a:gd name="connsiteX4" fmla="*/ 414357 w 800333"/>
                  <a:gd name="connsiteY4" fmla="*/ 770605 h 974589"/>
                  <a:gd name="connsiteX5" fmla="*/ 578965 w 800333"/>
                  <a:gd name="connsiteY5" fmla="*/ 679946 h 974589"/>
                  <a:gd name="connsiteX6" fmla="*/ 346244 w 800333"/>
                  <a:gd name="connsiteY6" fmla="*/ 560956 h 974589"/>
                  <a:gd name="connsiteX7" fmla="*/ 17029 w 800333"/>
                  <a:gd name="connsiteY7" fmla="*/ 288977 h 974589"/>
                  <a:gd name="connsiteX8" fmla="*/ 385977 w 800333"/>
                  <a:gd name="connsiteY8" fmla="*/ 0 h 974589"/>
                  <a:gd name="connsiteX9" fmla="*/ 777629 w 800333"/>
                  <a:gd name="connsiteY9" fmla="*/ 288977 h 974589"/>
                  <a:gd name="connsiteX10" fmla="*/ 760601 w 800333"/>
                  <a:gd name="connsiteY10" fmla="*/ 305976 h 974589"/>
                  <a:gd name="connsiteX11" fmla="*/ 573289 w 800333"/>
                  <a:gd name="connsiteY11" fmla="*/ 305976 h 974589"/>
                  <a:gd name="connsiteX12" fmla="*/ 544908 w 800333"/>
                  <a:gd name="connsiteY12" fmla="*/ 288977 h 974589"/>
                  <a:gd name="connsiteX13" fmla="*/ 380300 w 800333"/>
                  <a:gd name="connsiteY13" fmla="*/ 198318 h 974589"/>
                  <a:gd name="connsiteX14" fmla="*/ 238397 w 800333"/>
                  <a:gd name="connsiteY14" fmla="*/ 288977 h 974589"/>
                  <a:gd name="connsiteX15" fmla="*/ 465442 w 800333"/>
                  <a:gd name="connsiteY15" fmla="*/ 402301 h 974589"/>
                  <a:gd name="connsiteX16" fmla="*/ 800334 w 800333"/>
                  <a:gd name="connsiteY16" fmla="*/ 679946 h 974589"/>
                  <a:gd name="connsiteX17" fmla="*/ 403005 w 800333"/>
                  <a:gd name="connsiteY17" fmla="*/ 974589 h 974589"/>
                  <a:gd name="connsiteX18" fmla="*/ 0 w 800333"/>
                  <a:gd name="connsiteY18" fmla="*/ 640283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0333" h="974589">
                    <a:moveTo>
                      <a:pt x="0" y="640283"/>
                    </a:moveTo>
                    <a:cubicBezTo>
                      <a:pt x="0" y="628950"/>
                      <a:pt x="5676" y="623284"/>
                      <a:pt x="17029" y="623284"/>
                    </a:cubicBezTo>
                    <a:lnTo>
                      <a:pt x="204341" y="623284"/>
                    </a:lnTo>
                    <a:cubicBezTo>
                      <a:pt x="215693" y="623284"/>
                      <a:pt x="221369" y="628950"/>
                      <a:pt x="221369" y="640283"/>
                    </a:cubicBezTo>
                    <a:cubicBezTo>
                      <a:pt x="238397" y="730942"/>
                      <a:pt x="317863" y="770605"/>
                      <a:pt x="414357" y="770605"/>
                    </a:cubicBezTo>
                    <a:cubicBezTo>
                      <a:pt x="505175" y="770605"/>
                      <a:pt x="578965" y="736608"/>
                      <a:pt x="578965" y="679946"/>
                    </a:cubicBezTo>
                    <a:cubicBezTo>
                      <a:pt x="578965" y="628950"/>
                      <a:pt x="516528" y="589287"/>
                      <a:pt x="346244" y="560956"/>
                    </a:cubicBezTo>
                    <a:cubicBezTo>
                      <a:pt x="119199" y="521292"/>
                      <a:pt x="17029" y="430632"/>
                      <a:pt x="17029" y="288977"/>
                    </a:cubicBezTo>
                    <a:cubicBezTo>
                      <a:pt x="17029" y="79327"/>
                      <a:pt x="210017" y="0"/>
                      <a:pt x="385977" y="0"/>
                    </a:cubicBezTo>
                    <a:cubicBezTo>
                      <a:pt x="613021" y="0"/>
                      <a:pt x="760601" y="124657"/>
                      <a:pt x="777629" y="288977"/>
                    </a:cubicBezTo>
                    <a:cubicBezTo>
                      <a:pt x="777629" y="300310"/>
                      <a:pt x="771953" y="305976"/>
                      <a:pt x="760601" y="305976"/>
                    </a:cubicBezTo>
                    <a:lnTo>
                      <a:pt x="573289" y="305976"/>
                    </a:lnTo>
                    <a:cubicBezTo>
                      <a:pt x="561936" y="305976"/>
                      <a:pt x="550584" y="300310"/>
                      <a:pt x="544908" y="288977"/>
                    </a:cubicBezTo>
                    <a:cubicBezTo>
                      <a:pt x="516528" y="232315"/>
                      <a:pt x="465442" y="198318"/>
                      <a:pt x="380300" y="198318"/>
                    </a:cubicBezTo>
                    <a:cubicBezTo>
                      <a:pt x="306511" y="198318"/>
                      <a:pt x="238397" y="226649"/>
                      <a:pt x="238397" y="288977"/>
                    </a:cubicBezTo>
                    <a:cubicBezTo>
                      <a:pt x="238397" y="334307"/>
                      <a:pt x="278130" y="373970"/>
                      <a:pt x="465442" y="402301"/>
                    </a:cubicBezTo>
                    <a:cubicBezTo>
                      <a:pt x="669783" y="436298"/>
                      <a:pt x="800334" y="504293"/>
                      <a:pt x="800334" y="679946"/>
                    </a:cubicBezTo>
                    <a:cubicBezTo>
                      <a:pt x="800334" y="855599"/>
                      <a:pt x="635726" y="974589"/>
                      <a:pt x="403005" y="974589"/>
                    </a:cubicBezTo>
                    <a:cubicBezTo>
                      <a:pt x="175960" y="968923"/>
                      <a:pt x="17029" y="844266"/>
                      <a:pt x="0" y="640283"/>
                    </a:cubicBezTo>
                    <a:close/>
                  </a:path>
                </a:pathLst>
              </a:custGeom>
              <a:grpFill/>
              <a:ln w="5676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FD94EC-9A3C-04C2-069D-DFC3E713B6DA}"/>
                  </a:ext>
                </a:extLst>
              </p:cNvPr>
              <p:cNvSpPr/>
              <p:nvPr/>
            </p:nvSpPr>
            <p:spPr>
              <a:xfrm>
                <a:off x="6449474" y="3866695"/>
                <a:ext cx="715191" cy="1229792"/>
              </a:xfrm>
              <a:custGeom>
                <a:avLst/>
                <a:gdLst>
                  <a:gd name="connsiteX0" fmla="*/ 175960 w 715191"/>
                  <a:gd name="connsiteY0" fmla="*/ 923593 h 1229792"/>
                  <a:gd name="connsiteX1" fmla="*/ 175960 w 715191"/>
                  <a:gd name="connsiteY1" fmla="*/ 481628 h 1229792"/>
                  <a:gd name="connsiteX2" fmla="*/ 17029 w 715191"/>
                  <a:gd name="connsiteY2" fmla="*/ 481628 h 1229792"/>
                  <a:gd name="connsiteX3" fmla="*/ 0 w 715191"/>
                  <a:gd name="connsiteY3" fmla="*/ 464630 h 1229792"/>
                  <a:gd name="connsiteX4" fmla="*/ 0 w 715191"/>
                  <a:gd name="connsiteY4" fmla="*/ 300309 h 1229792"/>
                  <a:gd name="connsiteX5" fmla="*/ 17029 w 715191"/>
                  <a:gd name="connsiteY5" fmla="*/ 283311 h 1229792"/>
                  <a:gd name="connsiteX6" fmla="*/ 175960 w 715191"/>
                  <a:gd name="connsiteY6" fmla="*/ 283311 h 1229792"/>
                  <a:gd name="connsiteX7" fmla="*/ 175960 w 715191"/>
                  <a:gd name="connsiteY7" fmla="*/ 16998 h 1229792"/>
                  <a:gd name="connsiteX8" fmla="*/ 192988 w 715191"/>
                  <a:gd name="connsiteY8" fmla="*/ 0 h 1229792"/>
                  <a:gd name="connsiteX9" fmla="*/ 380300 w 715191"/>
                  <a:gd name="connsiteY9" fmla="*/ 0 h 1229792"/>
                  <a:gd name="connsiteX10" fmla="*/ 397329 w 715191"/>
                  <a:gd name="connsiteY10" fmla="*/ 16998 h 1229792"/>
                  <a:gd name="connsiteX11" fmla="*/ 397329 w 715191"/>
                  <a:gd name="connsiteY11" fmla="*/ 283311 h 1229792"/>
                  <a:gd name="connsiteX12" fmla="*/ 681135 w 715191"/>
                  <a:gd name="connsiteY12" fmla="*/ 283311 h 1229792"/>
                  <a:gd name="connsiteX13" fmla="*/ 698163 w 715191"/>
                  <a:gd name="connsiteY13" fmla="*/ 300309 h 1229792"/>
                  <a:gd name="connsiteX14" fmla="*/ 698163 w 715191"/>
                  <a:gd name="connsiteY14" fmla="*/ 464630 h 1229792"/>
                  <a:gd name="connsiteX15" fmla="*/ 681135 w 715191"/>
                  <a:gd name="connsiteY15" fmla="*/ 481628 h 1229792"/>
                  <a:gd name="connsiteX16" fmla="*/ 397329 w 715191"/>
                  <a:gd name="connsiteY16" fmla="*/ 481628 h 1229792"/>
                  <a:gd name="connsiteX17" fmla="*/ 397329 w 715191"/>
                  <a:gd name="connsiteY17" fmla="*/ 878264 h 1229792"/>
                  <a:gd name="connsiteX18" fmla="*/ 527880 w 715191"/>
                  <a:gd name="connsiteY18" fmla="*/ 1031251 h 1229792"/>
                  <a:gd name="connsiteX19" fmla="*/ 686811 w 715191"/>
                  <a:gd name="connsiteY19" fmla="*/ 1002920 h 1229792"/>
                  <a:gd name="connsiteX20" fmla="*/ 703839 w 715191"/>
                  <a:gd name="connsiteY20" fmla="*/ 997254 h 1229792"/>
                  <a:gd name="connsiteX21" fmla="*/ 715192 w 715191"/>
                  <a:gd name="connsiteY21" fmla="*/ 1014252 h 1229792"/>
                  <a:gd name="connsiteX22" fmla="*/ 715192 w 715191"/>
                  <a:gd name="connsiteY22" fmla="*/ 1167241 h 1229792"/>
                  <a:gd name="connsiteX23" fmla="*/ 698163 w 715191"/>
                  <a:gd name="connsiteY23" fmla="*/ 1201238 h 1229792"/>
                  <a:gd name="connsiteX24" fmla="*/ 482470 w 715191"/>
                  <a:gd name="connsiteY24" fmla="*/ 1229569 h 1229792"/>
                  <a:gd name="connsiteX25" fmla="*/ 175960 w 715191"/>
                  <a:gd name="connsiteY25" fmla="*/ 923593 h 122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92">
                    <a:moveTo>
                      <a:pt x="175960" y="923593"/>
                    </a:moveTo>
                    <a:lnTo>
                      <a:pt x="175960" y="481628"/>
                    </a:lnTo>
                    <a:lnTo>
                      <a:pt x="17029" y="481628"/>
                    </a:lnTo>
                    <a:cubicBezTo>
                      <a:pt x="5676" y="481628"/>
                      <a:pt x="0" y="475962"/>
                      <a:pt x="0" y="464630"/>
                    </a:cubicBezTo>
                    <a:lnTo>
                      <a:pt x="0" y="300309"/>
                    </a:lnTo>
                    <a:cubicBezTo>
                      <a:pt x="0" y="288977"/>
                      <a:pt x="5676" y="283311"/>
                      <a:pt x="17029" y="283311"/>
                    </a:cubicBezTo>
                    <a:lnTo>
                      <a:pt x="175960" y="283311"/>
                    </a:lnTo>
                    <a:lnTo>
                      <a:pt x="175960" y="16998"/>
                    </a:lnTo>
                    <a:cubicBezTo>
                      <a:pt x="175960" y="5666"/>
                      <a:pt x="181636" y="0"/>
                      <a:pt x="192988" y="0"/>
                    </a:cubicBezTo>
                    <a:lnTo>
                      <a:pt x="380300" y="0"/>
                    </a:lnTo>
                    <a:cubicBezTo>
                      <a:pt x="391653" y="0"/>
                      <a:pt x="397329" y="5666"/>
                      <a:pt x="397329" y="16998"/>
                    </a:cubicBezTo>
                    <a:lnTo>
                      <a:pt x="397329" y="283311"/>
                    </a:lnTo>
                    <a:lnTo>
                      <a:pt x="681135" y="283311"/>
                    </a:lnTo>
                    <a:cubicBezTo>
                      <a:pt x="692487" y="283311"/>
                      <a:pt x="698163" y="288977"/>
                      <a:pt x="698163" y="300309"/>
                    </a:cubicBezTo>
                    <a:lnTo>
                      <a:pt x="698163" y="464630"/>
                    </a:lnTo>
                    <a:cubicBezTo>
                      <a:pt x="698163" y="475962"/>
                      <a:pt x="692487" y="481628"/>
                      <a:pt x="681135" y="481628"/>
                    </a:cubicBezTo>
                    <a:lnTo>
                      <a:pt x="397329" y="481628"/>
                    </a:lnTo>
                    <a:lnTo>
                      <a:pt x="397329" y="878264"/>
                    </a:lnTo>
                    <a:cubicBezTo>
                      <a:pt x="397329" y="980255"/>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2"/>
                    </a:cubicBezTo>
                    <a:lnTo>
                      <a:pt x="715192" y="1167241"/>
                    </a:lnTo>
                    <a:cubicBezTo>
                      <a:pt x="715192" y="1184239"/>
                      <a:pt x="715192" y="1195572"/>
                      <a:pt x="698163" y="1201238"/>
                    </a:cubicBezTo>
                    <a:cubicBezTo>
                      <a:pt x="641402" y="1223903"/>
                      <a:pt x="556260" y="1229569"/>
                      <a:pt x="482470" y="1229569"/>
                    </a:cubicBezTo>
                    <a:cubicBezTo>
                      <a:pt x="312187" y="1235235"/>
                      <a:pt x="175960" y="1133243"/>
                      <a:pt x="175960" y="923593"/>
                    </a:cubicBezTo>
                    <a:close/>
                  </a:path>
                </a:pathLst>
              </a:custGeom>
              <a:grpFill/>
              <a:ln w="56761" cap="flat">
                <a:noFill/>
                <a:prstDash val="solid"/>
                <a:miter/>
              </a:ln>
            </p:spPr>
            <p:txBody>
              <a:bodyPr rtlCol="0" anchor="ctr"/>
              <a:lstStyle/>
              <a:p>
                <a:endParaRPr lang="en-US"/>
              </a:p>
            </p:txBody>
          </p:sp>
        </p:grpSp>
        <p:grpSp>
          <p:nvGrpSpPr>
            <p:cNvPr id="12" name="Graphic 16">
              <a:extLst>
                <a:ext uri="{FF2B5EF4-FFF2-40B4-BE49-F238E27FC236}">
                  <a16:creationId xmlns:a16="http://schemas.microsoft.com/office/drawing/2014/main" id="{EF8B6EC1-731D-0364-E65D-43739842296C}"/>
                </a:ext>
              </a:extLst>
            </p:cNvPr>
            <p:cNvGrpSpPr/>
            <p:nvPr/>
          </p:nvGrpSpPr>
          <p:grpSpPr>
            <a:xfrm>
              <a:off x="445106" y="1691703"/>
              <a:ext cx="1409180" cy="148472"/>
              <a:chOff x="2067508" y="7062441"/>
              <a:chExt cx="8497155" cy="895262"/>
            </a:xfrm>
            <a:solidFill>
              <a:schemeClr val="bg1"/>
            </a:solidFill>
          </p:grpSpPr>
          <p:sp>
            <p:nvSpPr>
              <p:cNvPr id="13" name="Freeform 12">
                <a:extLst>
                  <a:ext uri="{FF2B5EF4-FFF2-40B4-BE49-F238E27FC236}">
                    <a16:creationId xmlns:a16="http://schemas.microsoft.com/office/drawing/2014/main" id="{5D360F57-BF06-4596-E0AE-0F78CF3AFA86}"/>
                  </a:ext>
                </a:extLst>
              </p:cNvPr>
              <p:cNvSpPr/>
              <p:nvPr/>
            </p:nvSpPr>
            <p:spPr>
              <a:xfrm>
                <a:off x="2067508" y="7062441"/>
                <a:ext cx="635725" cy="702611"/>
              </a:xfrm>
              <a:custGeom>
                <a:avLst/>
                <a:gdLst>
                  <a:gd name="connsiteX0" fmla="*/ 0 w 635725"/>
                  <a:gd name="connsiteY0" fmla="*/ 351305 h 702611"/>
                  <a:gd name="connsiteX1" fmla="*/ 323539 w 635725"/>
                  <a:gd name="connsiteY1" fmla="*/ 0 h 702611"/>
                  <a:gd name="connsiteX2" fmla="*/ 635726 w 635725"/>
                  <a:gd name="connsiteY2" fmla="*/ 243647 h 702611"/>
                  <a:gd name="connsiteX3" fmla="*/ 624374 w 635725"/>
                  <a:gd name="connsiteY3" fmla="*/ 254980 h 702611"/>
                  <a:gd name="connsiteX4" fmla="*/ 522203 w 635725"/>
                  <a:gd name="connsiteY4" fmla="*/ 254980 h 702611"/>
                  <a:gd name="connsiteX5" fmla="*/ 510851 w 635725"/>
                  <a:gd name="connsiteY5" fmla="*/ 243647 h 702611"/>
                  <a:gd name="connsiteX6" fmla="*/ 323539 w 635725"/>
                  <a:gd name="connsiteY6" fmla="*/ 113324 h 702611"/>
                  <a:gd name="connsiteX7" fmla="*/ 130551 w 635725"/>
                  <a:gd name="connsiteY7" fmla="*/ 351305 h 702611"/>
                  <a:gd name="connsiteX8" fmla="*/ 323539 w 635725"/>
                  <a:gd name="connsiteY8" fmla="*/ 589287 h 702611"/>
                  <a:gd name="connsiteX9" fmla="*/ 510851 w 635725"/>
                  <a:gd name="connsiteY9" fmla="*/ 458964 h 702611"/>
                  <a:gd name="connsiteX10" fmla="*/ 522203 w 635725"/>
                  <a:gd name="connsiteY10" fmla="*/ 447632 h 702611"/>
                  <a:gd name="connsiteX11" fmla="*/ 624374 w 635725"/>
                  <a:gd name="connsiteY11" fmla="*/ 447632 h 702611"/>
                  <a:gd name="connsiteX12" fmla="*/ 635726 w 635725"/>
                  <a:gd name="connsiteY12" fmla="*/ 458964 h 702611"/>
                  <a:gd name="connsiteX13" fmla="*/ 323539 w 635725"/>
                  <a:gd name="connsiteY13" fmla="*/ 702611 h 702611"/>
                  <a:gd name="connsiteX14" fmla="*/ 0 w 635725"/>
                  <a:gd name="connsiteY14" fmla="*/ 351305 h 7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725" h="702611">
                    <a:moveTo>
                      <a:pt x="0" y="351305"/>
                    </a:moveTo>
                    <a:cubicBezTo>
                      <a:pt x="0" y="107659"/>
                      <a:pt x="164608" y="0"/>
                      <a:pt x="323539" y="0"/>
                    </a:cubicBezTo>
                    <a:cubicBezTo>
                      <a:pt x="488147" y="0"/>
                      <a:pt x="613021" y="90660"/>
                      <a:pt x="635726" y="243647"/>
                    </a:cubicBezTo>
                    <a:cubicBezTo>
                      <a:pt x="635726" y="249314"/>
                      <a:pt x="630050" y="254980"/>
                      <a:pt x="624374" y="254980"/>
                    </a:cubicBezTo>
                    <a:lnTo>
                      <a:pt x="522203" y="254980"/>
                    </a:lnTo>
                    <a:cubicBezTo>
                      <a:pt x="516527" y="254980"/>
                      <a:pt x="510851" y="249314"/>
                      <a:pt x="510851" y="243647"/>
                    </a:cubicBezTo>
                    <a:cubicBezTo>
                      <a:pt x="482470" y="147322"/>
                      <a:pt x="414357" y="113324"/>
                      <a:pt x="323539" y="113324"/>
                    </a:cubicBezTo>
                    <a:cubicBezTo>
                      <a:pt x="227045" y="113324"/>
                      <a:pt x="130551" y="192652"/>
                      <a:pt x="130551" y="351305"/>
                    </a:cubicBezTo>
                    <a:cubicBezTo>
                      <a:pt x="130551" y="509959"/>
                      <a:pt x="227045" y="589287"/>
                      <a:pt x="323539" y="589287"/>
                    </a:cubicBezTo>
                    <a:cubicBezTo>
                      <a:pt x="414357" y="589287"/>
                      <a:pt x="482470" y="555289"/>
                      <a:pt x="510851" y="458964"/>
                    </a:cubicBezTo>
                    <a:cubicBezTo>
                      <a:pt x="510851" y="453297"/>
                      <a:pt x="516527" y="447632"/>
                      <a:pt x="522203" y="447632"/>
                    </a:cubicBezTo>
                    <a:lnTo>
                      <a:pt x="624374" y="447632"/>
                    </a:lnTo>
                    <a:cubicBezTo>
                      <a:pt x="630050" y="447632"/>
                      <a:pt x="635726" y="453297"/>
                      <a:pt x="635726" y="458964"/>
                    </a:cubicBezTo>
                    <a:cubicBezTo>
                      <a:pt x="613021" y="606285"/>
                      <a:pt x="488147" y="702611"/>
                      <a:pt x="323539" y="702611"/>
                    </a:cubicBezTo>
                    <a:cubicBezTo>
                      <a:pt x="164608" y="702611"/>
                      <a:pt x="0" y="594953"/>
                      <a:pt x="0" y="351305"/>
                    </a:cubicBezTo>
                    <a:close/>
                  </a:path>
                </a:pathLst>
              </a:custGeom>
              <a:grpFill/>
              <a:ln w="5676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C99B94-54A7-AC8E-9532-1434DF58CBCD}"/>
                  </a:ext>
                </a:extLst>
              </p:cNvPr>
              <p:cNvSpPr/>
              <p:nvPr/>
            </p:nvSpPr>
            <p:spPr>
              <a:xfrm>
                <a:off x="2811080" y="7068108"/>
                <a:ext cx="448413" cy="685611"/>
              </a:xfrm>
              <a:custGeom>
                <a:avLst/>
                <a:gdLst>
                  <a:gd name="connsiteX0" fmla="*/ 0 w 448413"/>
                  <a:gd name="connsiteY0" fmla="*/ 674279 h 685611"/>
                  <a:gd name="connsiteX1" fmla="*/ 0 w 448413"/>
                  <a:gd name="connsiteY1" fmla="*/ 11332 h 685611"/>
                  <a:gd name="connsiteX2" fmla="*/ 11352 w 448413"/>
                  <a:gd name="connsiteY2" fmla="*/ 0 h 685611"/>
                  <a:gd name="connsiteX3" fmla="*/ 107846 w 448413"/>
                  <a:gd name="connsiteY3" fmla="*/ 0 h 685611"/>
                  <a:gd name="connsiteX4" fmla="*/ 119199 w 448413"/>
                  <a:gd name="connsiteY4" fmla="*/ 11332 h 685611"/>
                  <a:gd name="connsiteX5" fmla="*/ 119199 w 448413"/>
                  <a:gd name="connsiteY5" fmla="*/ 243647 h 685611"/>
                  <a:gd name="connsiteX6" fmla="*/ 272454 w 448413"/>
                  <a:gd name="connsiteY6" fmla="*/ 186985 h 685611"/>
                  <a:gd name="connsiteX7" fmla="*/ 448414 w 448413"/>
                  <a:gd name="connsiteY7" fmla="*/ 362638 h 685611"/>
                  <a:gd name="connsiteX8" fmla="*/ 448414 w 448413"/>
                  <a:gd name="connsiteY8" fmla="*/ 674279 h 685611"/>
                  <a:gd name="connsiteX9" fmla="*/ 437061 w 448413"/>
                  <a:gd name="connsiteY9" fmla="*/ 685612 h 685611"/>
                  <a:gd name="connsiteX10" fmla="*/ 340567 w 448413"/>
                  <a:gd name="connsiteY10" fmla="*/ 685612 h 685611"/>
                  <a:gd name="connsiteX11" fmla="*/ 329215 w 448413"/>
                  <a:gd name="connsiteY11" fmla="*/ 674279 h 685611"/>
                  <a:gd name="connsiteX12" fmla="*/ 329215 w 448413"/>
                  <a:gd name="connsiteY12" fmla="*/ 390969 h 685611"/>
                  <a:gd name="connsiteX13" fmla="*/ 238397 w 448413"/>
                  <a:gd name="connsiteY13" fmla="*/ 288977 h 685611"/>
                  <a:gd name="connsiteX14" fmla="*/ 113522 w 448413"/>
                  <a:gd name="connsiteY14" fmla="*/ 453297 h 685611"/>
                  <a:gd name="connsiteX15" fmla="*/ 113522 w 448413"/>
                  <a:gd name="connsiteY15" fmla="*/ 674279 h 685611"/>
                  <a:gd name="connsiteX16" fmla="*/ 102170 w 448413"/>
                  <a:gd name="connsiteY16" fmla="*/ 685612 h 685611"/>
                  <a:gd name="connsiteX17" fmla="*/ 5676 w 448413"/>
                  <a:gd name="connsiteY17" fmla="*/ 685612 h 685611"/>
                  <a:gd name="connsiteX18" fmla="*/ 0 w 448413"/>
                  <a:gd name="connsiteY18" fmla="*/ 674279 h 6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8413" h="685611">
                    <a:moveTo>
                      <a:pt x="0" y="674279"/>
                    </a:moveTo>
                    <a:lnTo>
                      <a:pt x="0" y="11332"/>
                    </a:lnTo>
                    <a:cubicBezTo>
                      <a:pt x="0" y="5666"/>
                      <a:pt x="5676" y="0"/>
                      <a:pt x="11352" y="0"/>
                    </a:cubicBezTo>
                    <a:lnTo>
                      <a:pt x="107846" y="0"/>
                    </a:lnTo>
                    <a:cubicBezTo>
                      <a:pt x="113522" y="0"/>
                      <a:pt x="119199" y="5666"/>
                      <a:pt x="119199" y="11332"/>
                    </a:cubicBezTo>
                    <a:lnTo>
                      <a:pt x="119199" y="243647"/>
                    </a:lnTo>
                    <a:cubicBezTo>
                      <a:pt x="158932" y="209650"/>
                      <a:pt x="210017" y="186985"/>
                      <a:pt x="272454" y="186985"/>
                    </a:cubicBezTo>
                    <a:cubicBezTo>
                      <a:pt x="380300" y="186985"/>
                      <a:pt x="448414" y="237981"/>
                      <a:pt x="448414" y="362638"/>
                    </a:cubicBezTo>
                    <a:lnTo>
                      <a:pt x="448414" y="674279"/>
                    </a:lnTo>
                    <a:cubicBezTo>
                      <a:pt x="448414" y="679946"/>
                      <a:pt x="442738" y="685612"/>
                      <a:pt x="437061" y="685612"/>
                    </a:cubicBezTo>
                    <a:lnTo>
                      <a:pt x="340567" y="685612"/>
                    </a:lnTo>
                    <a:cubicBezTo>
                      <a:pt x="334891" y="685612"/>
                      <a:pt x="329215" y="679946"/>
                      <a:pt x="329215" y="674279"/>
                    </a:cubicBezTo>
                    <a:lnTo>
                      <a:pt x="329215" y="390969"/>
                    </a:lnTo>
                    <a:cubicBezTo>
                      <a:pt x="329215" y="322974"/>
                      <a:pt x="300835" y="288977"/>
                      <a:pt x="238397" y="288977"/>
                    </a:cubicBezTo>
                    <a:cubicBezTo>
                      <a:pt x="170284" y="288977"/>
                      <a:pt x="113522" y="345639"/>
                      <a:pt x="113522" y="453297"/>
                    </a:cubicBezTo>
                    <a:lnTo>
                      <a:pt x="113522" y="674279"/>
                    </a:lnTo>
                    <a:cubicBezTo>
                      <a:pt x="113522" y="679946"/>
                      <a:pt x="107846" y="685612"/>
                      <a:pt x="102170" y="685612"/>
                    </a:cubicBezTo>
                    <a:lnTo>
                      <a:pt x="5676" y="685612"/>
                    </a:lnTo>
                    <a:cubicBezTo>
                      <a:pt x="0" y="685612"/>
                      <a:pt x="0" y="679946"/>
                      <a:pt x="0" y="674279"/>
                    </a:cubicBezTo>
                    <a:close/>
                  </a:path>
                </a:pathLst>
              </a:custGeom>
              <a:grpFill/>
              <a:ln w="5676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2234512-8777-065C-0163-FD6E16A4F371}"/>
                  </a:ext>
                </a:extLst>
              </p:cNvPr>
              <p:cNvSpPr/>
              <p:nvPr/>
            </p:nvSpPr>
            <p:spPr>
              <a:xfrm>
                <a:off x="3361664" y="7255093"/>
                <a:ext cx="456440" cy="504649"/>
              </a:xfrm>
              <a:custGeom>
                <a:avLst/>
                <a:gdLst>
                  <a:gd name="connsiteX0" fmla="*/ 0 w 456440"/>
                  <a:gd name="connsiteY0" fmla="*/ 345639 h 504649"/>
                  <a:gd name="connsiteX1" fmla="*/ 198664 w 456440"/>
                  <a:gd name="connsiteY1" fmla="*/ 181319 h 504649"/>
                  <a:gd name="connsiteX2" fmla="*/ 317863 w 456440"/>
                  <a:gd name="connsiteY2" fmla="*/ 198318 h 504649"/>
                  <a:gd name="connsiteX3" fmla="*/ 317863 w 456440"/>
                  <a:gd name="connsiteY3" fmla="*/ 186984 h 504649"/>
                  <a:gd name="connsiteX4" fmla="*/ 227045 w 456440"/>
                  <a:gd name="connsiteY4" fmla="*/ 101991 h 504649"/>
                  <a:gd name="connsiteX5" fmla="*/ 136227 w 456440"/>
                  <a:gd name="connsiteY5" fmla="*/ 147321 h 504649"/>
                  <a:gd name="connsiteX6" fmla="*/ 124875 w 456440"/>
                  <a:gd name="connsiteY6" fmla="*/ 158653 h 504649"/>
                  <a:gd name="connsiteX7" fmla="*/ 22705 w 456440"/>
                  <a:gd name="connsiteY7" fmla="*/ 158653 h 504649"/>
                  <a:gd name="connsiteX8" fmla="*/ 17028 w 456440"/>
                  <a:gd name="connsiteY8" fmla="*/ 152988 h 504649"/>
                  <a:gd name="connsiteX9" fmla="*/ 17028 w 456440"/>
                  <a:gd name="connsiteY9" fmla="*/ 141655 h 504649"/>
                  <a:gd name="connsiteX10" fmla="*/ 227045 w 456440"/>
                  <a:gd name="connsiteY10" fmla="*/ 0 h 504649"/>
                  <a:gd name="connsiteX11" fmla="*/ 437061 w 456440"/>
                  <a:gd name="connsiteY11" fmla="*/ 186984 h 504649"/>
                  <a:gd name="connsiteX12" fmla="*/ 437061 w 456440"/>
                  <a:gd name="connsiteY12" fmla="*/ 396635 h 504649"/>
                  <a:gd name="connsiteX13" fmla="*/ 454090 w 456440"/>
                  <a:gd name="connsiteY13" fmla="*/ 487294 h 504649"/>
                  <a:gd name="connsiteX14" fmla="*/ 448414 w 456440"/>
                  <a:gd name="connsiteY14" fmla="*/ 498626 h 504649"/>
                  <a:gd name="connsiteX15" fmla="*/ 329215 w 456440"/>
                  <a:gd name="connsiteY15" fmla="*/ 498626 h 504649"/>
                  <a:gd name="connsiteX16" fmla="*/ 317863 w 456440"/>
                  <a:gd name="connsiteY16" fmla="*/ 487294 h 504649"/>
                  <a:gd name="connsiteX17" fmla="*/ 317863 w 456440"/>
                  <a:gd name="connsiteY17" fmla="*/ 458963 h 504649"/>
                  <a:gd name="connsiteX18" fmla="*/ 175960 w 456440"/>
                  <a:gd name="connsiteY18" fmla="*/ 504293 h 504649"/>
                  <a:gd name="connsiteX19" fmla="*/ 0 w 456440"/>
                  <a:gd name="connsiteY19" fmla="*/ 345639 h 504649"/>
                  <a:gd name="connsiteX20" fmla="*/ 323539 w 456440"/>
                  <a:gd name="connsiteY20" fmla="*/ 300309 h 504649"/>
                  <a:gd name="connsiteX21" fmla="*/ 204341 w 456440"/>
                  <a:gd name="connsiteY21" fmla="*/ 283311 h 504649"/>
                  <a:gd name="connsiteX22" fmla="*/ 113522 w 456440"/>
                  <a:gd name="connsiteY22" fmla="*/ 345639 h 504649"/>
                  <a:gd name="connsiteX23" fmla="*/ 198664 w 456440"/>
                  <a:gd name="connsiteY23" fmla="*/ 407967 h 504649"/>
                  <a:gd name="connsiteX24" fmla="*/ 323539 w 456440"/>
                  <a:gd name="connsiteY24" fmla="*/ 300309 h 50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6440" h="504649">
                    <a:moveTo>
                      <a:pt x="0" y="345639"/>
                    </a:moveTo>
                    <a:cubicBezTo>
                      <a:pt x="0" y="237981"/>
                      <a:pt x="90818" y="181319"/>
                      <a:pt x="198664" y="181319"/>
                    </a:cubicBezTo>
                    <a:cubicBezTo>
                      <a:pt x="244073" y="181319"/>
                      <a:pt x="283806" y="192651"/>
                      <a:pt x="317863" y="198318"/>
                    </a:cubicBezTo>
                    <a:lnTo>
                      <a:pt x="317863" y="186984"/>
                    </a:lnTo>
                    <a:cubicBezTo>
                      <a:pt x="317863" y="135989"/>
                      <a:pt x="283806" y="101991"/>
                      <a:pt x="227045" y="101991"/>
                    </a:cubicBezTo>
                    <a:cubicBezTo>
                      <a:pt x="181636" y="101991"/>
                      <a:pt x="153255" y="118990"/>
                      <a:pt x="136227" y="147321"/>
                    </a:cubicBezTo>
                    <a:cubicBezTo>
                      <a:pt x="130551" y="152988"/>
                      <a:pt x="130551" y="158653"/>
                      <a:pt x="124875" y="158653"/>
                    </a:cubicBezTo>
                    <a:lnTo>
                      <a:pt x="22705" y="158653"/>
                    </a:lnTo>
                    <a:cubicBezTo>
                      <a:pt x="17028" y="158653"/>
                      <a:pt x="17028" y="158653"/>
                      <a:pt x="17028" y="152988"/>
                    </a:cubicBezTo>
                    <a:cubicBezTo>
                      <a:pt x="17028" y="152988"/>
                      <a:pt x="17028" y="147321"/>
                      <a:pt x="17028" y="141655"/>
                    </a:cubicBezTo>
                    <a:cubicBezTo>
                      <a:pt x="34057" y="62328"/>
                      <a:pt x="107846" y="0"/>
                      <a:pt x="227045" y="0"/>
                    </a:cubicBezTo>
                    <a:cubicBezTo>
                      <a:pt x="351920" y="0"/>
                      <a:pt x="437061" y="73660"/>
                      <a:pt x="437061" y="186984"/>
                    </a:cubicBezTo>
                    <a:lnTo>
                      <a:pt x="437061" y="396635"/>
                    </a:lnTo>
                    <a:cubicBezTo>
                      <a:pt x="437061" y="436298"/>
                      <a:pt x="442738" y="464630"/>
                      <a:pt x="454090" y="487294"/>
                    </a:cubicBezTo>
                    <a:cubicBezTo>
                      <a:pt x="459766" y="492961"/>
                      <a:pt x="454090" y="498626"/>
                      <a:pt x="448414" y="498626"/>
                    </a:cubicBezTo>
                    <a:lnTo>
                      <a:pt x="329215" y="498626"/>
                    </a:lnTo>
                    <a:cubicBezTo>
                      <a:pt x="323539" y="498626"/>
                      <a:pt x="317863" y="492961"/>
                      <a:pt x="317863" y="487294"/>
                    </a:cubicBezTo>
                    <a:lnTo>
                      <a:pt x="317863" y="458963"/>
                    </a:lnTo>
                    <a:cubicBezTo>
                      <a:pt x="289482" y="481628"/>
                      <a:pt x="249749" y="504293"/>
                      <a:pt x="175960" y="504293"/>
                    </a:cubicBezTo>
                    <a:cubicBezTo>
                      <a:pt x="79466" y="509959"/>
                      <a:pt x="0" y="447631"/>
                      <a:pt x="0" y="345639"/>
                    </a:cubicBezTo>
                    <a:close/>
                    <a:moveTo>
                      <a:pt x="323539" y="300309"/>
                    </a:moveTo>
                    <a:cubicBezTo>
                      <a:pt x="283806" y="288977"/>
                      <a:pt x="249749" y="283311"/>
                      <a:pt x="204341" y="283311"/>
                    </a:cubicBezTo>
                    <a:cubicBezTo>
                      <a:pt x="153255" y="283311"/>
                      <a:pt x="113522" y="305975"/>
                      <a:pt x="113522" y="345639"/>
                    </a:cubicBezTo>
                    <a:cubicBezTo>
                      <a:pt x="113522" y="385302"/>
                      <a:pt x="147579" y="407967"/>
                      <a:pt x="198664" y="407967"/>
                    </a:cubicBezTo>
                    <a:cubicBezTo>
                      <a:pt x="266778" y="402301"/>
                      <a:pt x="323539" y="362638"/>
                      <a:pt x="323539" y="300309"/>
                    </a:cubicBezTo>
                    <a:close/>
                  </a:path>
                </a:pathLst>
              </a:custGeom>
              <a:grpFill/>
              <a:ln w="5676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548C45-D84B-6C40-D6F8-A46095E6CBE6}"/>
                  </a:ext>
                </a:extLst>
              </p:cNvPr>
              <p:cNvSpPr/>
              <p:nvPr/>
            </p:nvSpPr>
            <p:spPr>
              <a:xfrm>
                <a:off x="3934952" y="7249426"/>
                <a:ext cx="437061" cy="500973"/>
              </a:xfrm>
              <a:custGeom>
                <a:avLst/>
                <a:gdLst>
                  <a:gd name="connsiteX0" fmla="*/ 0 w 437061"/>
                  <a:gd name="connsiteY0" fmla="*/ 492961 h 500973"/>
                  <a:gd name="connsiteX1" fmla="*/ 0 w 437061"/>
                  <a:gd name="connsiteY1" fmla="*/ 22665 h 500973"/>
                  <a:gd name="connsiteX2" fmla="*/ 11352 w 437061"/>
                  <a:gd name="connsiteY2" fmla="*/ 11332 h 500973"/>
                  <a:gd name="connsiteX3" fmla="*/ 107846 w 437061"/>
                  <a:gd name="connsiteY3" fmla="*/ 11332 h 500973"/>
                  <a:gd name="connsiteX4" fmla="*/ 119198 w 437061"/>
                  <a:gd name="connsiteY4" fmla="*/ 22665 h 500973"/>
                  <a:gd name="connsiteX5" fmla="*/ 119198 w 437061"/>
                  <a:gd name="connsiteY5" fmla="*/ 56662 h 500973"/>
                  <a:gd name="connsiteX6" fmla="*/ 266778 w 437061"/>
                  <a:gd name="connsiteY6" fmla="*/ 0 h 500973"/>
                  <a:gd name="connsiteX7" fmla="*/ 437061 w 437061"/>
                  <a:gd name="connsiteY7" fmla="*/ 164320 h 500973"/>
                  <a:gd name="connsiteX8" fmla="*/ 437061 w 437061"/>
                  <a:gd name="connsiteY8" fmla="*/ 487295 h 500973"/>
                  <a:gd name="connsiteX9" fmla="*/ 425709 w 437061"/>
                  <a:gd name="connsiteY9" fmla="*/ 498627 h 500973"/>
                  <a:gd name="connsiteX10" fmla="*/ 329215 w 437061"/>
                  <a:gd name="connsiteY10" fmla="*/ 498627 h 500973"/>
                  <a:gd name="connsiteX11" fmla="*/ 317863 w 437061"/>
                  <a:gd name="connsiteY11" fmla="*/ 487295 h 500973"/>
                  <a:gd name="connsiteX12" fmla="*/ 317863 w 437061"/>
                  <a:gd name="connsiteY12" fmla="*/ 203984 h 500973"/>
                  <a:gd name="connsiteX13" fmla="*/ 232721 w 437061"/>
                  <a:gd name="connsiteY13" fmla="*/ 101992 h 500973"/>
                  <a:gd name="connsiteX14" fmla="*/ 113522 w 437061"/>
                  <a:gd name="connsiteY14" fmla="*/ 266312 h 500973"/>
                  <a:gd name="connsiteX15" fmla="*/ 113522 w 437061"/>
                  <a:gd name="connsiteY15" fmla="*/ 487295 h 500973"/>
                  <a:gd name="connsiteX16" fmla="*/ 102170 w 437061"/>
                  <a:gd name="connsiteY16" fmla="*/ 498627 h 500973"/>
                  <a:gd name="connsiteX17" fmla="*/ 5676 w 437061"/>
                  <a:gd name="connsiteY17" fmla="*/ 498627 h 500973"/>
                  <a:gd name="connsiteX18" fmla="*/ 0 w 437061"/>
                  <a:gd name="connsiteY18" fmla="*/ 492961 h 50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7061" h="500973">
                    <a:moveTo>
                      <a:pt x="0" y="492961"/>
                    </a:moveTo>
                    <a:lnTo>
                      <a:pt x="0" y="22665"/>
                    </a:lnTo>
                    <a:cubicBezTo>
                      <a:pt x="0" y="16999"/>
                      <a:pt x="5676" y="11332"/>
                      <a:pt x="11352" y="11332"/>
                    </a:cubicBezTo>
                    <a:lnTo>
                      <a:pt x="107846" y="11332"/>
                    </a:lnTo>
                    <a:cubicBezTo>
                      <a:pt x="113522" y="11332"/>
                      <a:pt x="119198" y="16999"/>
                      <a:pt x="119198" y="22665"/>
                    </a:cubicBezTo>
                    <a:lnTo>
                      <a:pt x="119198" y="56662"/>
                    </a:lnTo>
                    <a:cubicBezTo>
                      <a:pt x="158931" y="22665"/>
                      <a:pt x="204340" y="0"/>
                      <a:pt x="266778" y="0"/>
                    </a:cubicBezTo>
                    <a:cubicBezTo>
                      <a:pt x="374624" y="0"/>
                      <a:pt x="437061" y="62329"/>
                      <a:pt x="437061" y="164320"/>
                    </a:cubicBezTo>
                    <a:lnTo>
                      <a:pt x="437061" y="487295"/>
                    </a:lnTo>
                    <a:cubicBezTo>
                      <a:pt x="437061" y="492961"/>
                      <a:pt x="431385" y="498627"/>
                      <a:pt x="425709" y="498627"/>
                    </a:cubicBezTo>
                    <a:lnTo>
                      <a:pt x="329215" y="498627"/>
                    </a:lnTo>
                    <a:cubicBezTo>
                      <a:pt x="323539" y="498627"/>
                      <a:pt x="317863" y="492961"/>
                      <a:pt x="317863" y="487295"/>
                    </a:cubicBezTo>
                    <a:lnTo>
                      <a:pt x="317863" y="203984"/>
                    </a:lnTo>
                    <a:cubicBezTo>
                      <a:pt x="317863" y="130323"/>
                      <a:pt x="289482" y="101992"/>
                      <a:pt x="232721" y="101992"/>
                    </a:cubicBezTo>
                    <a:cubicBezTo>
                      <a:pt x="170284" y="101992"/>
                      <a:pt x="113522" y="147322"/>
                      <a:pt x="113522" y="266312"/>
                    </a:cubicBezTo>
                    <a:lnTo>
                      <a:pt x="113522" y="487295"/>
                    </a:lnTo>
                    <a:cubicBezTo>
                      <a:pt x="113522" y="492961"/>
                      <a:pt x="107846" y="498627"/>
                      <a:pt x="102170" y="498627"/>
                    </a:cubicBezTo>
                    <a:lnTo>
                      <a:pt x="5676" y="498627"/>
                    </a:lnTo>
                    <a:cubicBezTo>
                      <a:pt x="5676" y="504293"/>
                      <a:pt x="0" y="498627"/>
                      <a:pt x="0" y="492961"/>
                    </a:cubicBezTo>
                    <a:close/>
                  </a:path>
                </a:pathLst>
              </a:custGeom>
              <a:grpFill/>
              <a:ln w="5676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9E34D60-77B8-226C-4D90-3DBB7DCB8A40}"/>
                  </a:ext>
                </a:extLst>
              </p:cNvPr>
              <p:cNvSpPr/>
              <p:nvPr/>
            </p:nvSpPr>
            <p:spPr>
              <a:xfrm>
                <a:off x="4479860" y="7249426"/>
                <a:ext cx="482470" cy="702966"/>
              </a:xfrm>
              <a:custGeom>
                <a:avLst/>
                <a:gdLst>
                  <a:gd name="connsiteX0" fmla="*/ 28381 w 482470"/>
                  <a:gd name="connsiteY0" fmla="*/ 538291 h 702966"/>
                  <a:gd name="connsiteX1" fmla="*/ 39733 w 482470"/>
                  <a:gd name="connsiteY1" fmla="*/ 526958 h 702966"/>
                  <a:gd name="connsiteX2" fmla="*/ 136227 w 482470"/>
                  <a:gd name="connsiteY2" fmla="*/ 526958 h 702966"/>
                  <a:gd name="connsiteX3" fmla="*/ 147579 w 482470"/>
                  <a:gd name="connsiteY3" fmla="*/ 538291 h 702966"/>
                  <a:gd name="connsiteX4" fmla="*/ 249749 w 482470"/>
                  <a:gd name="connsiteY4" fmla="*/ 600619 h 702966"/>
                  <a:gd name="connsiteX5" fmla="*/ 368948 w 482470"/>
                  <a:gd name="connsiteY5" fmla="*/ 470296 h 702966"/>
                  <a:gd name="connsiteX6" fmla="*/ 368948 w 482470"/>
                  <a:gd name="connsiteY6" fmla="*/ 453297 h 702966"/>
                  <a:gd name="connsiteX7" fmla="*/ 232721 w 482470"/>
                  <a:gd name="connsiteY7" fmla="*/ 498627 h 702966"/>
                  <a:gd name="connsiteX8" fmla="*/ 0 w 482470"/>
                  <a:gd name="connsiteY8" fmla="*/ 249313 h 702966"/>
                  <a:gd name="connsiteX9" fmla="*/ 227045 w 482470"/>
                  <a:gd name="connsiteY9" fmla="*/ 0 h 702966"/>
                  <a:gd name="connsiteX10" fmla="*/ 363272 w 482470"/>
                  <a:gd name="connsiteY10" fmla="*/ 50996 h 702966"/>
                  <a:gd name="connsiteX11" fmla="*/ 363272 w 482470"/>
                  <a:gd name="connsiteY11" fmla="*/ 22665 h 702966"/>
                  <a:gd name="connsiteX12" fmla="*/ 374624 w 482470"/>
                  <a:gd name="connsiteY12" fmla="*/ 11332 h 702966"/>
                  <a:gd name="connsiteX13" fmla="*/ 471118 w 482470"/>
                  <a:gd name="connsiteY13" fmla="*/ 11332 h 702966"/>
                  <a:gd name="connsiteX14" fmla="*/ 482470 w 482470"/>
                  <a:gd name="connsiteY14" fmla="*/ 22665 h 702966"/>
                  <a:gd name="connsiteX15" fmla="*/ 482470 w 482470"/>
                  <a:gd name="connsiteY15" fmla="*/ 453297 h 702966"/>
                  <a:gd name="connsiteX16" fmla="*/ 238397 w 482470"/>
                  <a:gd name="connsiteY16" fmla="*/ 702610 h 702966"/>
                  <a:gd name="connsiteX17" fmla="*/ 28381 w 482470"/>
                  <a:gd name="connsiteY17" fmla="*/ 538291 h 702966"/>
                  <a:gd name="connsiteX18" fmla="*/ 374624 w 482470"/>
                  <a:gd name="connsiteY18" fmla="*/ 254980 h 702966"/>
                  <a:gd name="connsiteX19" fmla="*/ 249749 w 482470"/>
                  <a:gd name="connsiteY19" fmla="*/ 113324 h 702966"/>
                  <a:gd name="connsiteX20" fmla="*/ 124875 w 482470"/>
                  <a:gd name="connsiteY20" fmla="*/ 254980 h 702966"/>
                  <a:gd name="connsiteX21" fmla="*/ 249749 w 482470"/>
                  <a:gd name="connsiteY21" fmla="*/ 396635 h 702966"/>
                  <a:gd name="connsiteX22" fmla="*/ 374624 w 482470"/>
                  <a:gd name="connsiteY22" fmla="*/ 254980 h 7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470" h="702966">
                    <a:moveTo>
                      <a:pt x="28381" y="538291"/>
                    </a:moveTo>
                    <a:cubicBezTo>
                      <a:pt x="28381" y="532624"/>
                      <a:pt x="34057" y="526958"/>
                      <a:pt x="39733" y="526958"/>
                    </a:cubicBezTo>
                    <a:lnTo>
                      <a:pt x="136227" y="526958"/>
                    </a:lnTo>
                    <a:cubicBezTo>
                      <a:pt x="141903" y="526958"/>
                      <a:pt x="147579" y="532624"/>
                      <a:pt x="147579" y="538291"/>
                    </a:cubicBezTo>
                    <a:cubicBezTo>
                      <a:pt x="158932" y="583620"/>
                      <a:pt x="204340" y="600619"/>
                      <a:pt x="249749" y="600619"/>
                    </a:cubicBezTo>
                    <a:cubicBezTo>
                      <a:pt x="329215" y="600619"/>
                      <a:pt x="368948" y="549623"/>
                      <a:pt x="368948" y="470296"/>
                    </a:cubicBezTo>
                    <a:lnTo>
                      <a:pt x="368948" y="453297"/>
                    </a:lnTo>
                    <a:cubicBezTo>
                      <a:pt x="329215" y="487295"/>
                      <a:pt x="289482" y="498627"/>
                      <a:pt x="232721" y="498627"/>
                    </a:cubicBezTo>
                    <a:cubicBezTo>
                      <a:pt x="96494" y="498627"/>
                      <a:pt x="0" y="396635"/>
                      <a:pt x="0" y="249313"/>
                    </a:cubicBezTo>
                    <a:cubicBezTo>
                      <a:pt x="0" y="101992"/>
                      <a:pt x="90818" y="0"/>
                      <a:pt x="227045" y="0"/>
                    </a:cubicBezTo>
                    <a:cubicBezTo>
                      <a:pt x="289482" y="0"/>
                      <a:pt x="329215" y="16999"/>
                      <a:pt x="363272" y="50996"/>
                    </a:cubicBezTo>
                    <a:lnTo>
                      <a:pt x="363272" y="22665"/>
                    </a:lnTo>
                    <a:cubicBezTo>
                      <a:pt x="363272" y="16999"/>
                      <a:pt x="368948" y="11332"/>
                      <a:pt x="374624" y="11332"/>
                    </a:cubicBezTo>
                    <a:lnTo>
                      <a:pt x="471118" y="11332"/>
                    </a:lnTo>
                    <a:cubicBezTo>
                      <a:pt x="476794" y="11332"/>
                      <a:pt x="482470" y="16999"/>
                      <a:pt x="482470" y="22665"/>
                    </a:cubicBezTo>
                    <a:lnTo>
                      <a:pt x="482470" y="453297"/>
                    </a:lnTo>
                    <a:cubicBezTo>
                      <a:pt x="482470" y="623284"/>
                      <a:pt x="397329" y="702610"/>
                      <a:pt x="238397" y="702610"/>
                    </a:cubicBezTo>
                    <a:cubicBezTo>
                      <a:pt x="130551" y="708277"/>
                      <a:pt x="39733" y="645948"/>
                      <a:pt x="28381" y="538291"/>
                    </a:cubicBezTo>
                    <a:close/>
                    <a:moveTo>
                      <a:pt x="374624" y="254980"/>
                    </a:moveTo>
                    <a:cubicBezTo>
                      <a:pt x="374624" y="175653"/>
                      <a:pt x="329215" y="113324"/>
                      <a:pt x="249749" y="113324"/>
                    </a:cubicBezTo>
                    <a:cubicBezTo>
                      <a:pt x="175960" y="113324"/>
                      <a:pt x="124875" y="175653"/>
                      <a:pt x="124875" y="254980"/>
                    </a:cubicBezTo>
                    <a:cubicBezTo>
                      <a:pt x="124875" y="334306"/>
                      <a:pt x="170284" y="396635"/>
                      <a:pt x="249749" y="396635"/>
                    </a:cubicBezTo>
                    <a:cubicBezTo>
                      <a:pt x="329215" y="396635"/>
                      <a:pt x="374624" y="334306"/>
                      <a:pt x="374624" y="254980"/>
                    </a:cubicBezTo>
                    <a:close/>
                  </a:path>
                </a:pathLst>
              </a:custGeom>
              <a:grpFill/>
              <a:ln w="5676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3EF04CF-BB24-368F-9046-33B44116D40F}"/>
                  </a:ext>
                </a:extLst>
              </p:cNvPr>
              <p:cNvSpPr/>
              <p:nvPr/>
            </p:nvSpPr>
            <p:spPr>
              <a:xfrm>
                <a:off x="5075853" y="7255093"/>
                <a:ext cx="510851" cy="509959"/>
              </a:xfrm>
              <a:custGeom>
                <a:avLst/>
                <a:gdLst>
                  <a:gd name="connsiteX0" fmla="*/ 0 w 510851"/>
                  <a:gd name="connsiteY0" fmla="*/ 254980 h 509959"/>
                  <a:gd name="connsiteX1" fmla="*/ 255426 w 510851"/>
                  <a:gd name="connsiteY1" fmla="*/ 0 h 509959"/>
                  <a:gd name="connsiteX2" fmla="*/ 510851 w 510851"/>
                  <a:gd name="connsiteY2" fmla="*/ 266312 h 509959"/>
                  <a:gd name="connsiteX3" fmla="*/ 510851 w 510851"/>
                  <a:gd name="connsiteY3" fmla="*/ 283311 h 509959"/>
                  <a:gd name="connsiteX4" fmla="*/ 499499 w 510851"/>
                  <a:gd name="connsiteY4" fmla="*/ 294643 h 509959"/>
                  <a:gd name="connsiteX5" fmla="*/ 124875 w 510851"/>
                  <a:gd name="connsiteY5" fmla="*/ 294643 h 509959"/>
                  <a:gd name="connsiteX6" fmla="*/ 255426 w 510851"/>
                  <a:gd name="connsiteY6" fmla="*/ 407967 h 509959"/>
                  <a:gd name="connsiteX7" fmla="*/ 374624 w 510851"/>
                  <a:gd name="connsiteY7" fmla="*/ 345639 h 509959"/>
                  <a:gd name="connsiteX8" fmla="*/ 385977 w 510851"/>
                  <a:gd name="connsiteY8" fmla="*/ 334306 h 509959"/>
                  <a:gd name="connsiteX9" fmla="*/ 488146 w 510851"/>
                  <a:gd name="connsiteY9" fmla="*/ 334306 h 509959"/>
                  <a:gd name="connsiteX10" fmla="*/ 493822 w 510851"/>
                  <a:gd name="connsiteY10" fmla="*/ 339973 h 509959"/>
                  <a:gd name="connsiteX11" fmla="*/ 493822 w 510851"/>
                  <a:gd name="connsiteY11" fmla="*/ 351305 h 509959"/>
                  <a:gd name="connsiteX12" fmla="*/ 249749 w 510851"/>
                  <a:gd name="connsiteY12" fmla="*/ 509959 h 509959"/>
                  <a:gd name="connsiteX13" fmla="*/ 0 w 510851"/>
                  <a:gd name="connsiteY13" fmla="*/ 254980 h 509959"/>
                  <a:gd name="connsiteX14" fmla="*/ 380300 w 510851"/>
                  <a:gd name="connsiteY14" fmla="*/ 192651 h 509959"/>
                  <a:gd name="connsiteX15" fmla="*/ 249749 w 510851"/>
                  <a:gd name="connsiteY15" fmla="*/ 101991 h 509959"/>
                  <a:gd name="connsiteX16" fmla="*/ 124875 w 510851"/>
                  <a:gd name="connsiteY16" fmla="*/ 192651 h 509959"/>
                  <a:gd name="connsiteX17" fmla="*/ 380300 w 510851"/>
                  <a:gd name="connsiteY17" fmla="*/ 192651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851" h="509959">
                    <a:moveTo>
                      <a:pt x="0" y="254980"/>
                    </a:moveTo>
                    <a:cubicBezTo>
                      <a:pt x="0" y="101991"/>
                      <a:pt x="113522" y="0"/>
                      <a:pt x="255426" y="0"/>
                    </a:cubicBezTo>
                    <a:cubicBezTo>
                      <a:pt x="420033" y="0"/>
                      <a:pt x="510851" y="124657"/>
                      <a:pt x="510851" y="266312"/>
                    </a:cubicBezTo>
                    <a:lnTo>
                      <a:pt x="510851" y="283311"/>
                    </a:lnTo>
                    <a:cubicBezTo>
                      <a:pt x="510851" y="288977"/>
                      <a:pt x="505175" y="294643"/>
                      <a:pt x="499499" y="294643"/>
                    </a:cubicBezTo>
                    <a:lnTo>
                      <a:pt x="124875" y="294643"/>
                    </a:lnTo>
                    <a:cubicBezTo>
                      <a:pt x="136227" y="362638"/>
                      <a:pt x="181636" y="407967"/>
                      <a:pt x="255426" y="407967"/>
                    </a:cubicBezTo>
                    <a:cubicBezTo>
                      <a:pt x="312187" y="407967"/>
                      <a:pt x="351919" y="390969"/>
                      <a:pt x="374624" y="345639"/>
                    </a:cubicBezTo>
                    <a:cubicBezTo>
                      <a:pt x="380300" y="339973"/>
                      <a:pt x="380300" y="334306"/>
                      <a:pt x="385977" y="334306"/>
                    </a:cubicBezTo>
                    <a:lnTo>
                      <a:pt x="488146" y="334306"/>
                    </a:lnTo>
                    <a:cubicBezTo>
                      <a:pt x="493822" y="334306"/>
                      <a:pt x="493822" y="339973"/>
                      <a:pt x="493822" y="339973"/>
                    </a:cubicBezTo>
                    <a:cubicBezTo>
                      <a:pt x="493822" y="339973"/>
                      <a:pt x="493822" y="345639"/>
                      <a:pt x="493822" y="351305"/>
                    </a:cubicBezTo>
                    <a:cubicBezTo>
                      <a:pt x="454090" y="458963"/>
                      <a:pt x="368948" y="509959"/>
                      <a:pt x="249749" y="509959"/>
                    </a:cubicBezTo>
                    <a:cubicBezTo>
                      <a:pt x="107846" y="509959"/>
                      <a:pt x="0" y="402301"/>
                      <a:pt x="0" y="254980"/>
                    </a:cubicBezTo>
                    <a:close/>
                    <a:moveTo>
                      <a:pt x="380300" y="192651"/>
                    </a:moveTo>
                    <a:cubicBezTo>
                      <a:pt x="363272" y="141655"/>
                      <a:pt x="323539" y="101991"/>
                      <a:pt x="249749" y="101991"/>
                    </a:cubicBezTo>
                    <a:cubicBezTo>
                      <a:pt x="192988" y="101991"/>
                      <a:pt x="141903" y="135989"/>
                      <a:pt x="124875" y="192651"/>
                    </a:cubicBezTo>
                    <a:lnTo>
                      <a:pt x="380300" y="192651"/>
                    </a:lnTo>
                    <a:close/>
                  </a:path>
                </a:pathLst>
              </a:custGeom>
              <a:grpFill/>
              <a:ln w="5676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819E6B0-9F72-B81C-6F25-AC8BCD5ED563}"/>
                  </a:ext>
                </a:extLst>
              </p:cNvPr>
              <p:cNvSpPr/>
              <p:nvPr/>
            </p:nvSpPr>
            <p:spPr>
              <a:xfrm>
                <a:off x="5842129" y="7266425"/>
                <a:ext cx="488146" cy="691278"/>
              </a:xfrm>
              <a:custGeom>
                <a:avLst/>
                <a:gdLst>
                  <a:gd name="connsiteX0" fmla="*/ 34057 w 488146"/>
                  <a:gd name="connsiteY0" fmla="*/ 674279 h 691278"/>
                  <a:gd name="connsiteX1" fmla="*/ 22705 w 488146"/>
                  <a:gd name="connsiteY1" fmla="*/ 657281 h 691278"/>
                  <a:gd name="connsiteX2" fmla="*/ 22705 w 488146"/>
                  <a:gd name="connsiteY2" fmla="*/ 572287 h 691278"/>
                  <a:gd name="connsiteX3" fmla="*/ 28381 w 488146"/>
                  <a:gd name="connsiteY3" fmla="*/ 560955 h 691278"/>
                  <a:gd name="connsiteX4" fmla="*/ 107846 w 488146"/>
                  <a:gd name="connsiteY4" fmla="*/ 583620 h 691278"/>
                  <a:gd name="connsiteX5" fmla="*/ 204340 w 488146"/>
                  <a:gd name="connsiteY5" fmla="*/ 475962 h 691278"/>
                  <a:gd name="connsiteX6" fmla="*/ 5676 w 488146"/>
                  <a:gd name="connsiteY6" fmla="*/ 16999 h 691278"/>
                  <a:gd name="connsiteX7" fmla="*/ 0 w 488146"/>
                  <a:gd name="connsiteY7" fmla="*/ 5666 h 691278"/>
                  <a:gd name="connsiteX8" fmla="*/ 5676 w 488146"/>
                  <a:gd name="connsiteY8" fmla="*/ 0 h 691278"/>
                  <a:gd name="connsiteX9" fmla="*/ 119198 w 488146"/>
                  <a:gd name="connsiteY9" fmla="*/ 0 h 691278"/>
                  <a:gd name="connsiteX10" fmla="*/ 130551 w 488146"/>
                  <a:gd name="connsiteY10" fmla="*/ 11332 h 691278"/>
                  <a:gd name="connsiteX11" fmla="*/ 249749 w 488146"/>
                  <a:gd name="connsiteY11" fmla="*/ 317308 h 691278"/>
                  <a:gd name="connsiteX12" fmla="*/ 346243 w 488146"/>
                  <a:gd name="connsiteY12" fmla="*/ 11332 h 691278"/>
                  <a:gd name="connsiteX13" fmla="*/ 357596 w 488146"/>
                  <a:gd name="connsiteY13" fmla="*/ 0 h 691278"/>
                  <a:gd name="connsiteX14" fmla="*/ 482470 w 488146"/>
                  <a:gd name="connsiteY14" fmla="*/ 0 h 691278"/>
                  <a:gd name="connsiteX15" fmla="*/ 488146 w 488146"/>
                  <a:gd name="connsiteY15" fmla="*/ 5666 h 691278"/>
                  <a:gd name="connsiteX16" fmla="*/ 482470 w 488146"/>
                  <a:gd name="connsiteY16" fmla="*/ 16999 h 691278"/>
                  <a:gd name="connsiteX17" fmla="*/ 300835 w 488146"/>
                  <a:gd name="connsiteY17" fmla="*/ 538291 h 691278"/>
                  <a:gd name="connsiteX18" fmla="*/ 124875 w 488146"/>
                  <a:gd name="connsiteY18" fmla="*/ 691278 h 691278"/>
                  <a:gd name="connsiteX19" fmla="*/ 34057 w 488146"/>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146"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6" y="583620"/>
                    </a:cubicBezTo>
                    <a:cubicBezTo>
                      <a:pt x="158932" y="583620"/>
                      <a:pt x="187312" y="555289"/>
                      <a:pt x="204340" y="475962"/>
                    </a:cubicBezTo>
                    <a:lnTo>
                      <a:pt x="5676" y="16999"/>
                    </a:lnTo>
                    <a:cubicBezTo>
                      <a:pt x="5676" y="11332"/>
                      <a:pt x="0" y="11332"/>
                      <a:pt x="0" y="5666"/>
                    </a:cubicBezTo>
                    <a:cubicBezTo>
                      <a:pt x="0" y="0"/>
                      <a:pt x="5676" y="0"/>
                      <a:pt x="5676" y="0"/>
                    </a:cubicBezTo>
                    <a:lnTo>
                      <a:pt x="119198" y="0"/>
                    </a:lnTo>
                    <a:cubicBezTo>
                      <a:pt x="124875" y="0"/>
                      <a:pt x="130551" y="5666"/>
                      <a:pt x="130551" y="11332"/>
                    </a:cubicBezTo>
                    <a:lnTo>
                      <a:pt x="249749" y="317308"/>
                    </a:lnTo>
                    <a:lnTo>
                      <a:pt x="346243" y="11332"/>
                    </a:lnTo>
                    <a:cubicBezTo>
                      <a:pt x="346243" y="5666"/>
                      <a:pt x="351919" y="0"/>
                      <a:pt x="357596" y="0"/>
                    </a:cubicBezTo>
                    <a:lnTo>
                      <a:pt x="482470" y="0"/>
                    </a:lnTo>
                    <a:cubicBezTo>
                      <a:pt x="488146" y="0"/>
                      <a:pt x="488146" y="0"/>
                      <a:pt x="488146" y="5666"/>
                    </a:cubicBezTo>
                    <a:cubicBezTo>
                      <a:pt x="488146" y="5666"/>
                      <a:pt x="488146" y="11332"/>
                      <a:pt x="482470" y="16999"/>
                    </a:cubicBezTo>
                    <a:lnTo>
                      <a:pt x="300835" y="538291"/>
                    </a:lnTo>
                    <a:cubicBezTo>
                      <a:pt x="255426" y="662947"/>
                      <a:pt x="192988" y="691278"/>
                      <a:pt x="124875" y="691278"/>
                    </a:cubicBezTo>
                    <a:cubicBezTo>
                      <a:pt x="90818" y="691278"/>
                      <a:pt x="56761" y="685612"/>
                      <a:pt x="34057" y="674279"/>
                    </a:cubicBezTo>
                    <a:close/>
                  </a:path>
                </a:pathLst>
              </a:custGeom>
              <a:grpFill/>
              <a:ln w="5676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475C16-0979-2B97-B5C1-DB6EB4367160}"/>
                  </a:ext>
                </a:extLst>
              </p:cNvPr>
              <p:cNvSpPr/>
              <p:nvPr/>
            </p:nvSpPr>
            <p:spPr>
              <a:xfrm>
                <a:off x="6370009" y="7255093"/>
                <a:ext cx="533555" cy="509959"/>
              </a:xfrm>
              <a:custGeom>
                <a:avLst/>
                <a:gdLst>
                  <a:gd name="connsiteX0" fmla="*/ 0 w 533555"/>
                  <a:gd name="connsiteY0" fmla="*/ 254980 h 509959"/>
                  <a:gd name="connsiteX1" fmla="*/ 266778 w 533555"/>
                  <a:gd name="connsiteY1" fmla="*/ 0 h 509959"/>
                  <a:gd name="connsiteX2" fmla="*/ 533555 w 533555"/>
                  <a:gd name="connsiteY2" fmla="*/ 254980 h 509959"/>
                  <a:gd name="connsiteX3" fmla="*/ 266778 w 533555"/>
                  <a:gd name="connsiteY3" fmla="*/ 509959 h 509959"/>
                  <a:gd name="connsiteX4" fmla="*/ 0 w 533555"/>
                  <a:gd name="connsiteY4" fmla="*/ 254980 h 509959"/>
                  <a:gd name="connsiteX5" fmla="*/ 403005 w 533555"/>
                  <a:gd name="connsiteY5" fmla="*/ 254980 h 509959"/>
                  <a:gd name="connsiteX6" fmla="*/ 266778 w 533555"/>
                  <a:gd name="connsiteY6" fmla="*/ 107658 h 509959"/>
                  <a:gd name="connsiteX7" fmla="*/ 130551 w 533555"/>
                  <a:gd name="connsiteY7" fmla="*/ 254980 h 509959"/>
                  <a:gd name="connsiteX8" fmla="*/ 266778 w 533555"/>
                  <a:gd name="connsiteY8" fmla="*/ 402301 h 509959"/>
                  <a:gd name="connsiteX9" fmla="*/ 403005 w 533555"/>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5" h="509959">
                    <a:moveTo>
                      <a:pt x="0" y="254980"/>
                    </a:moveTo>
                    <a:cubicBezTo>
                      <a:pt x="0" y="107658"/>
                      <a:pt x="113522" y="0"/>
                      <a:pt x="266778" y="0"/>
                    </a:cubicBezTo>
                    <a:cubicBezTo>
                      <a:pt x="420033" y="0"/>
                      <a:pt x="533555" y="107658"/>
                      <a:pt x="533555" y="254980"/>
                    </a:cubicBezTo>
                    <a:cubicBezTo>
                      <a:pt x="533555" y="402301"/>
                      <a:pt x="420033" y="509959"/>
                      <a:pt x="266778" y="509959"/>
                    </a:cubicBezTo>
                    <a:cubicBezTo>
                      <a:pt x="113522" y="509959"/>
                      <a:pt x="0" y="402301"/>
                      <a:pt x="0" y="254980"/>
                    </a:cubicBezTo>
                    <a:close/>
                    <a:moveTo>
                      <a:pt x="403005" y="254980"/>
                    </a:moveTo>
                    <a:cubicBezTo>
                      <a:pt x="403005" y="164320"/>
                      <a:pt x="346243" y="107658"/>
                      <a:pt x="266778" y="107658"/>
                    </a:cubicBezTo>
                    <a:cubicBezTo>
                      <a:pt x="187312" y="107658"/>
                      <a:pt x="130551" y="164320"/>
                      <a:pt x="130551" y="254980"/>
                    </a:cubicBezTo>
                    <a:cubicBezTo>
                      <a:pt x="130551" y="345639"/>
                      <a:pt x="187312" y="402301"/>
                      <a:pt x="266778" y="402301"/>
                    </a:cubicBezTo>
                    <a:cubicBezTo>
                      <a:pt x="346243" y="402301"/>
                      <a:pt x="403005" y="345639"/>
                      <a:pt x="403005" y="254980"/>
                    </a:cubicBezTo>
                    <a:close/>
                  </a:path>
                </a:pathLst>
              </a:custGeom>
              <a:grpFill/>
              <a:ln w="5676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FC7E67-45CD-7510-28ED-80B9B9299D27}"/>
                  </a:ext>
                </a:extLst>
              </p:cNvPr>
              <p:cNvSpPr/>
              <p:nvPr/>
            </p:nvSpPr>
            <p:spPr>
              <a:xfrm>
                <a:off x="6988706" y="7266425"/>
                <a:ext cx="442737" cy="504292"/>
              </a:xfrm>
              <a:custGeom>
                <a:avLst/>
                <a:gdLst>
                  <a:gd name="connsiteX0" fmla="*/ 0 w 442737"/>
                  <a:gd name="connsiteY0" fmla="*/ 334306 h 504292"/>
                  <a:gd name="connsiteX1" fmla="*/ 0 w 442737"/>
                  <a:gd name="connsiteY1" fmla="*/ 11332 h 504292"/>
                  <a:gd name="connsiteX2" fmla="*/ 11353 w 442737"/>
                  <a:gd name="connsiteY2" fmla="*/ 0 h 504292"/>
                  <a:gd name="connsiteX3" fmla="*/ 107846 w 442737"/>
                  <a:gd name="connsiteY3" fmla="*/ 0 h 504292"/>
                  <a:gd name="connsiteX4" fmla="*/ 119199 w 442737"/>
                  <a:gd name="connsiteY4" fmla="*/ 11332 h 504292"/>
                  <a:gd name="connsiteX5" fmla="*/ 119199 w 442737"/>
                  <a:gd name="connsiteY5" fmla="*/ 294643 h 504292"/>
                  <a:gd name="connsiteX6" fmla="*/ 204341 w 442737"/>
                  <a:gd name="connsiteY6" fmla="*/ 396635 h 504292"/>
                  <a:gd name="connsiteX7" fmla="*/ 323539 w 442737"/>
                  <a:gd name="connsiteY7" fmla="*/ 232314 h 504292"/>
                  <a:gd name="connsiteX8" fmla="*/ 323539 w 442737"/>
                  <a:gd name="connsiteY8" fmla="*/ 11332 h 504292"/>
                  <a:gd name="connsiteX9" fmla="*/ 334891 w 442737"/>
                  <a:gd name="connsiteY9" fmla="*/ 0 h 504292"/>
                  <a:gd name="connsiteX10" fmla="*/ 431386 w 442737"/>
                  <a:gd name="connsiteY10" fmla="*/ 0 h 504292"/>
                  <a:gd name="connsiteX11" fmla="*/ 442738 w 442737"/>
                  <a:gd name="connsiteY11" fmla="*/ 11332 h 504292"/>
                  <a:gd name="connsiteX12" fmla="*/ 442738 w 442737"/>
                  <a:gd name="connsiteY12" fmla="*/ 481628 h 504292"/>
                  <a:gd name="connsiteX13" fmla="*/ 431386 w 442737"/>
                  <a:gd name="connsiteY13" fmla="*/ 492961 h 504292"/>
                  <a:gd name="connsiteX14" fmla="*/ 334891 w 442737"/>
                  <a:gd name="connsiteY14" fmla="*/ 492961 h 504292"/>
                  <a:gd name="connsiteX15" fmla="*/ 323539 w 442737"/>
                  <a:gd name="connsiteY15" fmla="*/ 481628 h 504292"/>
                  <a:gd name="connsiteX16" fmla="*/ 323539 w 442737"/>
                  <a:gd name="connsiteY16" fmla="*/ 447631 h 504292"/>
                  <a:gd name="connsiteX17" fmla="*/ 175960 w 442737"/>
                  <a:gd name="connsiteY17" fmla="*/ 504293 h 504292"/>
                  <a:gd name="connsiteX18" fmla="*/ 0 w 442737"/>
                  <a:gd name="connsiteY18" fmla="*/ 334306 h 5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737" h="504292">
                    <a:moveTo>
                      <a:pt x="0" y="334306"/>
                    </a:moveTo>
                    <a:lnTo>
                      <a:pt x="0" y="11332"/>
                    </a:lnTo>
                    <a:cubicBezTo>
                      <a:pt x="0" y="5666"/>
                      <a:pt x="5676" y="0"/>
                      <a:pt x="11353" y="0"/>
                    </a:cubicBezTo>
                    <a:lnTo>
                      <a:pt x="107846" y="0"/>
                    </a:lnTo>
                    <a:cubicBezTo>
                      <a:pt x="113522" y="0"/>
                      <a:pt x="119199" y="5666"/>
                      <a:pt x="119199" y="11332"/>
                    </a:cubicBezTo>
                    <a:lnTo>
                      <a:pt x="119199" y="294643"/>
                    </a:lnTo>
                    <a:cubicBezTo>
                      <a:pt x="119199" y="368304"/>
                      <a:pt x="147580" y="396635"/>
                      <a:pt x="204341" y="396635"/>
                    </a:cubicBezTo>
                    <a:cubicBezTo>
                      <a:pt x="266778" y="396635"/>
                      <a:pt x="323539" y="351305"/>
                      <a:pt x="323539" y="232314"/>
                    </a:cubicBezTo>
                    <a:lnTo>
                      <a:pt x="323539" y="11332"/>
                    </a:lnTo>
                    <a:cubicBezTo>
                      <a:pt x="323539" y="5666"/>
                      <a:pt x="329215" y="0"/>
                      <a:pt x="334891" y="0"/>
                    </a:cubicBezTo>
                    <a:lnTo>
                      <a:pt x="431386" y="0"/>
                    </a:lnTo>
                    <a:cubicBezTo>
                      <a:pt x="437062" y="0"/>
                      <a:pt x="442738" y="5666"/>
                      <a:pt x="442738" y="11332"/>
                    </a:cubicBezTo>
                    <a:lnTo>
                      <a:pt x="442738" y="481628"/>
                    </a:lnTo>
                    <a:cubicBezTo>
                      <a:pt x="442738" y="487294"/>
                      <a:pt x="437062" y="492961"/>
                      <a:pt x="431386" y="492961"/>
                    </a:cubicBezTo>
                    <a:lnTo>
                      <a:pt x="334891" y="492961"/>
                    </a:lnTo>
                    <a:cubicBezTo>
                      <a:pt x="329215" y="492961"/>
                      <a:pt x="323539" y="487294"/>
                      <a:pt x="323539" y="481628"/>
                    </a:cubicBezTo>
                    <a:lnTo>
                      <a:pt x="323539" y="447631"/>
                    </a:lnTo>
                    <a:cubicBezTo>
                      <a:pt x="283806" y="481628"/>
                      <a:pt x="238397" y="504293"/>
                      <a:pt x="175960" y="504293"/>
                    </a:cubicBezTo>
                    <a:cubicBezTo>
                      <a:pt x="68114" y="498627"/>
                      <a:pt x="0" y="430632"/>
                      <a:pt x="0" y="334306"/>
                    </a:cubicBezTo>
                    <a:close/>
                  </a:path>
                </a:pathLst>
              </a:custGeom>
              <a:grpFill/>
              <a:ln w="5676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32B2456-BDE7-AB96-5BF0-D757CC30B217}"/>
                  </a:ext>
                </a:extLst>
              </p:cNvPr>
              <p:cNvSpPr/>
              <p:nvPr/>
            </p:nvSpPr>
            <p:spPr>
              <a:xfrm>
                <a:off x="7556318" y="7255093"/>
                <a:ext cx="340567" cy="498626"/>
              </a:xfrm>
              <a:custGeom>
                <a:avLst/>
                <a:gdLst>
                  <a:gd name="connsiteX0" fmla="*/ 0 w 340567"/>
                  <a:gd name="connsiteY0" fmla="*/ 487294 h 498626"/>
                  <a:gd name="connsiteX1" fmla="*/ 0 w 340567"/>
                  <a:gd name="connsiteY1" fmla="*/ 16998 h 498626"/>
                  <a:gd name="connsiteX2" fmla="*/ 11353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3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3"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8" y="107658"/>
                      <a:pt x="119199" y="135989"/>
                      <a:pt x="119199" y="237981"/>
                    </a:cubicBezTo>
                    <a:lnTo>
                      <a:pt x="119199" y="487294"/>
                    </a:lnTo>
                    <a:cubicBezTo>
                      <a:pt x="119199" y="492961"/>
                      <a:pt x="113522" y="498626"/>
                      <a:pt x="107846" y="498626"/>
                    </a:cubicBezTo>
                    <a:lnTo>
                      <a:pt x="11353"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DB464CD-1856-2ACF-160C-5FB06AC875B5}"/>
                  </a:ext>
                </a:extLst>
              </p:cNvPr>
              <p:cNvSpPr/>
              <p:nvPr/>
            </p:nvSpPr>
            <p:spPr>
              <a:xfrm>
                <a:off x="8175016" y="7255093"/>
                <a:ext cx="431384" cy="499855"/>
              </a:xfrm>
              <a:custGeom>
                <a:avLst/>
                <a:gdLst>
                  <a:gd name="connsiteX0" fmla="*/ 0 w 431384"/>
                  <a:gd name="connsiteY0" fmla="*/ 334306 h 499855"/>
                  <a:gd name="connsiteX1" fmla="*/ 11352 w 431384"/>
                  <a:gd name="connsiteY1" fmla="*/ 322974 h 499855"/>
                  <a:gd name="connsiteX2" fmla="*/ 113522 w 431384"/>
                  <a:gd name="connsiteY2" fmla="*/ 322974 h 499855"/>
                  <a:gd name="connsiteX3" fmla="*/ 124875 w 431384"/>
                  <a:gd name="connsiteY3" fmla="*/ 334306 h 499855"/>
                  <a:gd name="connsiteX4" fmla="*/ 227045 w 431384"/>
                  <a:gd name="connsiteY4" fmla="*/ 402301 h 499855"/>
                  <a:gd name="connsiteX5" fmla="*/ 312187 w 431384"/>
                  <a:gd name="connsiteY5" fmla="*/ 356971 h 499855"/>
                  <a:gd name="connsiteX6" fmla="*/ 187311 w 431384"/>
                  <a:gd name="connsiteY6" fmla="*/ 294643 h 499855"/>
                  <a:gd name="connsiteX7" fmla="*/ 17028 w 431384"/>
                  <a:gd name="connsiteY7" fmla="*/ 152988 h 499855"/>
                  <a:gd name="connsiteX8" fmla="*/ 215692 w 431384"/>
                  <a:gd name="connsiteY8" fmla="*/ 0 h 499855"/>
                  <a:gd name="connsiteX9" fmla="*/ 425709 w 431384"/>
                  <a:gd name="connsiteY9" fmla="*/ 147321 h 499855"/>
                  <a:gd name="connsiteX10" fmla="*/ 414356 w 431384"/>
                  <a:gd name="connsiteY10" fmla="*/ 158653 h 499855"/>
                  <a:gd name="connsiteX11" fmla="*/ 306510 w 431384"/>
                  <a:gd name="connsiteY11" fmla="*/ 158653 h 499855"/>
                  <a:gd name="connsiteX12" fmla="*/ 295158 w 431384"/>
                  <a:gd name="connsiteY12" fmla="*/ 147321 h 499855"/>
                  <a:gd name="connsiteX13" fmla="*/ 210016 w 431384"/>
                  <a:gd name="connsiteY13" fmla="*/ 96326 h 499855"/>
                  <a:gd name="connsiteX14" fmla="*/ 136227 w 431384"/>
                  <a:gd name="connsiteY14" fmla="*/ 141655 h 499855"/>
                  <a:gd name="connsiteX15" fmla="*/ 255426 w 431384"/>
                  <a:gd name="connsiteY15" fmla="*/ 203983 h 499855"/>
                  <a:gd name="connsiteX16" fmla="*/ 431385 w 431384"/>
                  <a:gd name="connsiteY16" fmla="*/ 345639 h 499855"/>
                  <a:gd name="connsiteX17" fmla="*/ 221368 w 431384"/>
                  <a:gd name="connsiteY17" fmla="*/ 498626 h 499855"/>
                  <a:gd name="connsiteX18" fmla="*/ 0 w 431384"/>
                  <a:gd name="connsiteY18" fmla="*/ 334306 h 49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384" h="499855">
                    <a:moveTo>
                      <a:pt x="0" y="334306"/>
                    </a:moveTo>
                    <a:cubicBezTo>
                      <a:pt x="0" y="328640"/>
                      <a:pt x="5676" y="322974"/>
                      <a:pt x="11352" y="322974"/>
                    </a:cubicBezTo>
                    <a:lnTo>
                      <a:pt x="113522" y="322974"/>
                    </a:lnTo>
                    <a:cubicBezTo>
                      <a:pt x="119198" y="322974"/>
                      <a:pt x="124875" y="328640"/>
                      <a:pt x="124875" y="334306"/>
                    </a:cubicBezTo>
                    <a:cubicBezTo>
                      <a:pt x="136227" y="379636"/>
                      <a:pt x="175959" y="402301"/>
                      <a:pt x="227045" y="402301"/>
                    </a:cubicBezTo>
                    <a:cubicBezTo>
                      <a:pt x="278130" y="402301"/>
                      <a:pt x="312187" y="385302"/>
                      <a:pt x="312187" y="356971"/>
                    </a:cubicBezTo>
                    <a:cubicBezTo>
                      <a:pt x="312187" y="328640"/>
                      <a:pt x="278130" y="311642"/>
                      <a:pt x="187311" y="294643"/>
                    </a:cubicBezTo>
                    <a:cubicBezTo>
                      <a:pt x="68113" y="271978"/>
                      <a:pt x="17028" y="226649"/>
                      <a:pt x="17028" y="152988"/>
                    </a:cubicBezTo>
                    <a:cubicBezTo>
                      <a:pt x="17028" y="45329"/>
                      <a:pt x="119198" y="0"/>
                      <a:pt x="215692" y="0"/>
                    </a:cubicBezTo>
                    <a:cubicBezTo>
                      <a:pt x="334891" y="0"/>
                      <a:pt x="414356" y="62328"/>
                      <a:pt x="425709" y="147321"/>
                    </a:cubicBezTo>
                    <a:cubicBezTo>
                      <a:pt x="425709" y="152988"/>
                      <a:pt x="420033" y="158653"/>
                      <a:pt x="414356" y="158653"/>
                    </a:cubicBezTo>
                    <a:lnTo>
                      <a:pt x="306510" y="158653"/>
                    </a:lnTo>
                    <a:cubicBezTo>
                      <a:pt x="300834" y="158653"/>
                      <a:pt x="295158" y="152988"/>
                      <a:pt x="295158" y="147321"/>
                    </a:cubicBezTo>
                    <a:cubicBezTo>
                      <a:pt x="283806" y="118990"/>
                      <a:pt x="255426" y="96326"/>
                      <a:pt x="210016" y="96326"/>
                    </a:cubicBezTo>
                    <a:cubicBezTo>
                      <a:pt x="170284" y="96326"/>
                      <a:pt x="136227" y="113324"/>
                      <a:pt x="136227" y="141655"/>
                    </a:cubicBezTo>
                    <a:cubicBezTo>
                      <a:pt x="136227" y="164320"/>
                      <a:pt x="158931" y="186984"/>
                      <a:pt x="255426" y="203983"/>
                    </a:cubicBezTo>
                    <a:cubicBezTo>
                      <a:pt x="363272" y="220982"/>
                      <a:pt x="431385" y="254980"/>
                      <a:pt x="431385" y="345639"/>
                    </a:cubicBezTo>
                    <a:cubicBezTo>
                      <a:pt x="431385" y="436298"/>
                      <a:pt x="346243" y="498626"/>
                      <a:pt x="221368" y="498626"/>
                    </a:cubicBezTo>
                    <a:cubicBezTo>
                      <a:pt x="90817" y="509959"/>
                      <a:pt x="5676" y="441964"/>
                      <a:pt x="0" y="334306"/>
                    </a:cubicBezTo>
                    <a:close/>
                  </a:path>
                </a:pathLst>
              </a:custGeom>
              <a:grpFill/>
              <a:ln w="5676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2E4A80B-8F37-023B-5A45-08E572DD4C2C}"/>
                  </a:ext>
                </a:extLst>
              </p:cNvPr>
              <p:cNvSpPr/>
              <p:nvPr/>
            </p:nvSpPr>
            <p:spPr>
              <a:xfrm>
                <a:off x="8646133" y="7107771"/>
                <a:ext cx="385976" cy="662947"/>
              </a:xfrm>
              <a:custGeom>
                <a:avLst/>
                <a:gdLst>
                  <a:gd name="connsiteX0" fmla="*/ 96495 w 385976"/>
                  <a:gd name="connsiteY0" fmla="*/ 492961 h 662947"/>
                  <a:gd name="connsiteX1" fmla="*/ 96495 w 385976"/>
                  <a:gd name="connsiteY1" fmla="*/ 260646 h 662947"/>
                  <a:gd name="connsiteX2" fmla="*/ 11353 w 385976"/>
                  <a:gd name="connsiteY2" fmla="*/ 260646 h 662947"/>
                  <a:gd name="connsiteX3" fmla="*/ 0 w 385976"/>
                  <a:gd name="connsiteY3" fmla="*/ 249313 h 662947"/>
                  <a:gd name="connsiteX4" fmla="*/ 0 w 385976"/>
                  <a:gd name="connsiteY4" fmla="*/ 164320 h 662947"/>
                  <a:gd name="connsiteX5" fmla="*/ 11353 w 385976"/>
                  <a:gd name="connsiteY5" fmla="*/ 152988 h 662947"/>
                  <a:gd name="connsiteX6" fmla="*/ 96495 w 385976"/>
                  <a:gd name="connsiteY6" fmla="*/ 152988 h 662947"/>
                  <a:gd name="connsiteX7" fmla="*/ 96495 w 385976"/>
                  <a:gd name="connsiteY7" fmla="*/ 11332 h 662947"/>
                  <a:gd name="connsiteX8" fmla="*/ 107847 w 385976"/>
                  <a:gd name="connsiteY8" fmla="*/ 0 h 662947"/>
                  <a:gd name="connsiteX9" fmla="*/ 204341 w 385976"/>
                  <a:gd name="connsiteY9" fmla="*/ 0 h 662947"/>
                  <a:gd name="connsiteX10" fmla="*/ 215693 w 385976"/>
                  <a:gd name="connsiteY10" fmla="*/ 11332 h 662947"/>
                  <a:gd name="connsiteX11" fmla="*/ 215693 w 385976"/>
                  <a:gd name="connsiteY11" fmla="*/ 152988 h 662947"/>
                  <a:gd name="connsiteX12" fmla="*/ 363272 w 385976"/>
                  <a:gd name="connsiteY12" fmla="*/ 152988 h 662947"/>
                  <a:gd name="connsiteX13" fmla="*/ 374624 w 385976"/>
                  <a:gd name="connsiteY13" fmla="*/ 164320 h 662947"/>
                  <a:gd name="connsiteX14" fmla="*/ 374624 w 385976"/>
                  <a:gd name="connsiteY14" fmla="*/ 249313 h 662947"/>
                  <a:gd name="connsiteX15" fmla="*/ 363272 w 385976"/>
                  <a:gd name="connsiteY15" fmla="*/ 260646 h 662947"/>
                  <a:gd name="connsiteX16" fmla="*/ 215693 w 385976"/>
                  <a:gd name="connsiteY16" fmla="*/ 260646 h 662947"/>
                  <a:gd name="connsiteX17" fmla="*/ 215693 w 385976"/>
                  <a:gd name="connsiteY17" fmla="*/ 470296 h 662947"/>
                  <a:gd name="connsiteX18" fmla="*/ 283806 w 385976"/>
                  <a:gd name="connsiteY18" fmla="*/ 549623 h 662947"/>
                  <a:gd name="connsiteX19" fmla="*/ 368948 w 385976"/>
                  <a:gd name="connsiteY19" fmla="*/ 538291 h 662947"/>
                  <a:gd name="connsiteX20" fmla="*/ 380301 w 385976"/>
                  <a:gd name="connsiteY20" fmla="*/ 538291 h 662947"/>
                  <a:gd name="connsiteX21" fmla="*/ 385977 w 385976"/>
                  <a:gd name="connsiteY21" fmla="*/ 549623 h 662947"/>
                  <a:gd name="connsiteX22" fmla="*/ 385977 w 385976"/>
                  <a:gd name="connsiteY22" fmla="*/ 628950 h 662947"/>
                  <a:gd name="connsiteX23" fmla="*/ 380301 w 385976"/>
                  <a:gd name="connsiteY23" fmla="*/ 645948 h 662947"/>
                  <a:gd name="connsiteX24" fmla="*/ 266778 w 385976"/>
                  <a:gd name="connsiteY24" fmla="*/ 662947 h 662947"/>
                  <a:gd name="connsiteX25" fmla="*/ 96495 w 385976"/>
                  <a:gd name="connsiteY25" fmla="*/ 492961 h 6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5976" h="662947">
                    <a:moveTo>
                      <a:pt x="96495" y="492961"/>
                    </a:moveTo>
                    <a:lnTo>
                      <a:pt x="96495" y="260646"/>
                    </a:lnTo>
                    <a:lnTo>
                      <a:pt x="11353" y="260646"/>
                    </a:lnTo>
                    <a:cubicBezTo>
                      <a:pt x="5676" y="260646"/>
                      <a:pt x="0" y="254980"/>
                      <a:pt x="0" y="249313"/>
                    </a:cubicBezTo>
                    <a:lnTo>
                      <a:pt x="0" y="164320"/>
                    </a:lnTo>
                    <a:cubicBezTo>
                      <a:pt x="0" y="158654"/>
                      <a:pt x="5676" y="152988"/>
                      <a:pt x="11353" y="152988"/>
                    </a:cubicBezTo>
                    <a:lnTo>
                      <a:pt x="96495" y="152988"/>
                    </a:lnTo>
                    <a:lnTo>
                      <a:pt x="96495" y="11332"/>
                    </a:lnTo>
                    <a:cubicBezTo>
                      <a:pt x="96495" y="5667"/>
                      <a:pt x="102170" y="0"/>
                      <a:pt x="107847" y="0"/>
                    </a:cubicBezTo>
                    <a:lnTo>
                      <a:pt x="204341" y="0"/>
                    </a:lnTo>
                    <a:cubicBezTo>
                      <a:pt x="210017" y="0"/>
                      <a:pt x="215693" y="5667"/>
                      <a:pt x="215693" y="11332"/>
                    </a:cubicBezTo>
                    <a:lnTo>
                      <a:pt x="215693" y="152988"/>
                    </a:lnTo>
                    <a:lnTo>
                      <a:pt x="363272" y="152988"/>
                    </a:lnTo>
                    <a:cubicBezTo>
                      <a:pt x="368948" y="152988"/>
                      <a:pt x="374624" y="158654"/>
                      <a:pt x="374624" y="164320"/>
                    </a:cubicBezTo>
                    <a:lnTo>
                      <a:pt x="374624" y="249313"/>
                    </a:lnTo>
                    <a:cubicBezTo>
                      <a:pt x="374624" y="254980"/>
                      <a:pt x="368948" y="260646"/>
                      <a:pt x="363272" y="260646"/>
                    </a:cubicBezTo>
                    <a:lnTo>
                      <a:pt x="215693" y="260646"/>
                    </a:lnTo>
                    <a:lnTo>
                      <a:pt x="215693" y="470296"/>
                    </a:lnTo>
                    <a:cubicBezTo>
                      <a:pt x="215693" y="521292"/>
                      <a:pt x="232721" y="549623"/>
                      <a:pt x="283806" y="549623"/>
                    </a:cubicBezTo>
                    <a:cubicBezTo>
                      <a:pt x="312187" y="549623"/>
                      <a:pt x="334892" y="549623"/>
                      <a:pt x="368948" y="538291"/>
                    </a:cubicBezTo>
                    <a:cubicBezTo>
                      <a:pt x="374624" y="538291"/>
                      <a:pt x="374624" y="538291"/>
                      <a:pt x="380301" y="538291"/>
                    </a:cubicBezTo>
                    <a:cubicBezTo>
                      <a:pt x="385977" y="538291"/>
                      <a:pt x="385977" y="543957"/>
                      <a:pt x="385977" y="549623"/>
                    </a:cubicBezTo>
                    <a:lnTo>
                      <a:pt x="385977" y="628950"/>
                    </a:lnTo>
                    <a:cubicBezTo>
                      <a:pt x="385977" y="640283"/>
                      <a:pt x="385977" y="640283"/>
                      <a:pt x="380301" y="645948"/>
                    </a:cubicBezTo>
                    <a:cubicBezTo>
                      <a:pt x="351920" y="657281"/>
                      <a:pt x="306511" y="662947"/>
                      <a:pt x="266778" y="662947"/>
                    </a:cubicBezTo>
                    <a:cubicBezTo>
                      <a:pt x="164608" y="657281"/>
                      <a:pt x="96495" y="600619"/>
                      <a:pt x="96495" y="492961"/>
                    </a:cubicBezTo>
                    <a:close/>
                  </a:path>
                </a:pathLst>
              </a:custGeom>
              <a:grpFill/>
              <a:ln w="5676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09848CE-6146-9D85-B1E3-DB8C9862935F}"/>
                  </a:ext>
                </a:extLst>
              </p:cNvPr>
              <p:cNvSpPr/>
              <p:nvPr/>
            </p:nvSpPr>
            <p:spPr>
              <a:xfrm>
                <a:off x="9088871" y="7255093"/>
                <a:ext cx="533556" cy="509959"/>
              </a:xfrm>
              <a:custGeom>
                <a:avLst/>
                <a:gdLst>
                  <a:gd name="connsiteX0" fmla="*/ 0 w 533556"/>
                  <a:gd name="connsiteY0" fmla="*/ 254980 h 509959"/>
                  <a:gd name="connsiteX1" fmla="*/ 266778 w 533556"/>
                  <a:gd name="connsiteY1" fmla="*/ 0 h 509959"/>
                  <a:gd name="connsiteX2" fmla="*/ 533556 w 533556"/>
                  <a:gd name="connsiteY2" fmla="*/ 254980 h 509959"/>
                  <a:gd name="connsiteX3" fmla="*/ 266778 w 533556"/>
                  <a:gd name="connsiteY3" fmla="*/ 509959 h 509959"/>
                  <a:gd name="connsiteX4" fmla="*/ 0 w 533556"/>
                  <a:gd name="connsiteY4" fmla="*/ 254980 h 509959"/>
                  <a:gd name="connsiteX5" fmla="*/ 403005 w 533556"/>
                  <a:gd name="connsiteY5" fmla="*/ 254980 h 509959"/>
                  <a:gd name="connsiteX6" fmla="*/ 266778 w 533556"/>
                  <a:gd name="connsiteY6" fmla="*/ 107658 h 509959"/>
                  <a:gd name="connsiteX7" fmla="*/ 130551 w 533556"/>
                  <a:gd name="connsiteY7" fmla="*/ 254980 h 509959"/>
                  <a:gd name="connsiteX8" fmla="*/ 266778 w 533556"/>
                  <a:gd name="connsiteY8" fmla="*/ 402301 h 509959"/>
                  <a:gd name="connsiteX9" fmla="*/ 403005 w 533556"/>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6" h="509959">
                    <a:moveTo>
                      <a:pt x="0" y="254980"/>
                    </a:moveTo>
                    <a:cubicBezTo>
                      <a:pt x="0" y="107658"/>
                      <a:pt x="113522" y="0"/>
                      <a:pt x="266778" y="0"/>
                    </a:cubicBezTo>
                    <a:cubicBezTo>
                      <a:pt x="420034" y="0"/>
                      <a:pt x="533556" y="107658"/>
                      <a:pt x="533556" y="254980"/>
                    </a:cubicBezTo>
                    <a:cubicBezTo>
                      <a:pt x="533556" y="402301"/>
                      <a:pt x="420034" y="509959"/>
                      <a:pt x="266778" y="509959"/>
                    </a:cubicBezTo>
                    <a:cubicBezTo>
                      <a:pt x="113522" y="509959"/>
                      <a:pt x="0" y="402301"/>
                      <a:pt x="0" y="254980"/>
                    </a:cubicBezTo>
                    <a:close/>
                    <a:moveTo>
                      <a:pt x="403005" y="254980"/>
                    </a:moveTo>
                    <a:cubicBezTo>
                      <a:pt x="403005" y="164320"/>
                      <a:pt x="346244" y="107658"/>
                      <a:pt x="266778" y="107658"/>
                    </a:cubicBezTo>
                    <a:cubicBezTo>
                      <a:pt x="187312" y="107658"/>
                      <a:pt x="130551" y="164320"/>
                      <a:pt x="130551" y="254980"/>
                    </a:cubicBezTo>
                    <a:cubicBezTo>
                      <a:pt x="130551" y="345639"/>
                      <a:pt x="187312" y="402301"/>
                      <a:pt x="266778" y="402301"/>
                    </a:cubicBezTo>
                    <a:cubicBezTo>
                      <a:pt x="346244" y="402301"/>
                      <a:pt x="403005" y="345639"/>
                      <a:pt x="403005" y="254980"/>
                    </a:cubicBezTo>
                    <a:close/>
                  </a:path>
                </a:pathLst>
              </a:custGeom>
              <a:grpFill/>
              <a:ln w="5676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FD0EA8C-6E4D-B0FE-286C-A6ED0547F5C7}"/>
                  </a:ext>
                </a:extLst>
              </p:cNvPr>
              <p:cNvSpPr/>
              <p:nvPr/>
            </p:nvSpPr>
            <p:spPr>
              <a:xfrm>
                <a:off x="9701892" y="7255093"/>
                <a:ext cx="340567" cy="498626"/>
              </a:xfrm>
              <a:custGeom>
                <a:avLst/>
                <a:gdLst>
                  <a:gd name="connsiteX0" fmla="*/ 0 w 340567"/>
                  <a:gd name="connsiteY0" fmla="*/ 487294 h 498626"/>
                  <a:gd name="connsiteX1" fmla="*/ 0 w 340567"/>
                  <a:gd name="connsiteY1" fmla="*/ 16998 h 498626"/>
                  <a:gd name="connsiteX2" fmla="*/ 11352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2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2"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7" y="107658"/>
                      <a:pt x="119199" y="135989"/>
                      <a:pt x="119199" y="237981"/>
                    </a:cubicBezTo>
                    <a:lnTo>
                      <a:pt x="119199" y="487294"/>
                    </a:lnTo>
                    <a:cubicBezTo>
                      <a:pt x="119199" y="492961"/>
                      <a:pt x="113522" y="498626"/>
                      <a:pt x="107846" y="498626"/>
                    </a:cubicBezTo>
                    <a:lnTo>
                      <a:pt x="11352"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3CDFEE2-714F-8625-7E7E-C7018BE0908D}"/>
                  </a:ext>
                </a:extLst>
              </p:cNvPr>
              <p:cNvSpPr/>
              <p:nvPr/>
            </p:nvSpPr>
            <p:spPr>
              <a:xfrm>
                <a:off x="10093544" y="7266425"/>
                <a:ext cx="471118" cy="691278"/>
              </a:xfrm>
              <a:custGeom>
                <a:avLst/>
                <a:gdLst>
                  <a:gd name="connsiteX0" fmla="*/ 34057 w 471118"/>
                  <a:gd name="connsiteY0" fmla="*/ 674279 h 691278"/>
                  <a:gd name="connsiteX1" fmla="*/ 22705 w 471118"/>
                  <a:gd name="connsiteY1" fmla="*/ 657281 h 691278"/>
                  <a:gd name="connsiteX2" fmla="*/ 22705 w 471118"/>
                  <a:gd name="connsiteY2" fmla="*/ 572287 h 691278"/>
                  <a:gd name="connsiteX3" fmla="*/ 28381 w 471118"/>
                  <a:gd name="connsiteY3" fmla="*/ 560955 h 691278"/>
                  <a:gd name="connsiteX4" fmla="*/ 107847 w 471118"/>
                  <a:gd name="connsiteY4" fmla="*/ 583620 h 691278"/>
                  <a:gd name="connsiteX5" fmla="*/ 204341 w 471118"/>
                  <a:gd name="connsiteY5" fmla="*/ 475962 h 691278"/>
                  <a:gd name="connsiteX6" fmla="*/ 5676 w 471118"/>
                  <a:gd name="connsiteY6" fmla="*/ 16999 h 691278"/>
                  <a:gd name="connsiteX7" fmla="*/ 0 w 471118"/>
                  <a:gd name="connsiteY7" fmla="*/ 5666 h 691278"/>
                  <a:gd name="connsiteX8" fmla="*/ 5676 w 471118"/>
                  <a:gd name="connsiteY8" fmla="*/ 0 h 691278"/>
                  <a:gd name="connsiteX9" fmla="*/ 119199 w 471118"/>
                  <a:gd name="connsiteY9" fmla="*/ 0 h 691278"/>
                  <a:gd name="connsiteX10" fmla="*/ 130551 w 471118"/>
                  <a:gd name="connsiteY10" fmla="*/ 11332 h 691278"/>
                  <a:gd name="connsiteX11" fmla="*/ 249750 w 471118"/>
                  <a:gd name="connsiteY11" fmla="*/ 317308 h 691278"/>
                  <a:gd name="connsiteX12" fmla="*/ 346244 w 471118"/>
                  <a:gd name="connsiteY12" fmla="*/ 11332 h 691278"/>
                  <a:gd name="connsiteX13" fmla="*/ 357596 w 471118"/>
                  <a:gd name="connsiteY13" fmla="*/ 0 h 691278"/>
                  <a:gd name="connsiteX14" fmla="*/ 465443 w 471118"/>
                  <a:gd name="connsiteY14" fmla="*/ 0 h 691278"/>
                  <a:gd name="connsiteX15" fmla="*/ 471118 w 471118"/>
                  <a:gd name="connsiteY15" fmla="*/ 5666 h 691278"/>
                  <a:gd name="connsiteX16" fmla="*/ 465443 w 471118"/>
                  <a:gd name="connsiteY16" fmla="*/ 16999 h 691278"/>
                  <a:gd name="connsiteX17" fmla="*/ 283806 w 471118"/>
                  <a:gd name="connsiteY17" fmla="*/ 538291 h 691278"/>
                  <a:gd name="connsiteX18" fmla="*/ 107847 w 471118"/>
                  <a:gd name="connsiteY18" fmla="*/ 691278 h 691278"/>
                  <a:gd name="connsiteX19" fmla="*/ 34057 w 471118"/>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118"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7" y="583620"/>
                    </a:cubicBezTo>
                    <a:cubicBezTo>
                      <a:pt x="158932" y="583620"/>
                      <a:pt x="187312" y="555289"/>
                      <a:pt x="204341" y="475962"/>
                    </a:cubicBezTo>
                    <a:lnTo>
                      <a:pt x="5676" y="16999"/>
                    </a:lnTo>
                    <a:cubicBezTo>
                      <a:pt x="5676" y="11332"/>
                      <a:pt x="0" y="11332"/>
                      <a:pt x="0" y="5666"/>
                    </a:cubicBezTo>
                    <a:cubicBezTo>
                      <a:pt x="0" y="0"/>
                      <a:pt x="5676" y="0"/>
                      <a:pt x="5676" y="0"/>
                    </a:cubicBezTo>
                    <a:lnTo>
                      <a:pt x="119199" y="0"/>
                    </a:lnTo>
                    <a:cubicBezTo>
                      <a:pt x="124875" y="0"/>
                      <a:pt x="130551" y="5666"/>
                      <a:pt x="130551" y="11332"/>
                    </a:cubicBezTo>
                    <a:lnTo>
                      <a:pt x="249750" y="317308"/>
                    </a:lnTo>
                    <a:lnTo>
                      <a:pt x="346244" y="11332"/>
                    </a:lnTo>
                    <a:cubicBezTo>
                      <a:pt x="346244" y="5666"/>
                      <a:pt x="351920" y="0"/>
                      <a:pt x="357596" y="0"/>
                    </a:cubicBezTo>
                    <a:lnTo>
                      <a:pt x="465443" y="0"/>
                    </a:lnTo>
                    <a:cubicBezTo>
                      <a:pt x="471118" y="0"/>
                      <a:pt x="471118" y="0"/>
                      <a:pt x="471118" y="5666"/>
                    </a:cubicBezTo>
                    <a:cubicBezTo>
                      <a:pt x="471118" y="5666"/>
                      <a:pt x="471118" y="11332"/>
                      <a:pt x="465443" y="16999"/>
                    </a:cubicBezTo>
                    <a:lnTo>
                      <a:pt x="283806" y="538291"/>
                    </a:lnTo>
                    <a:cubicBezTo>
                      <a:pt x="238398" y="662947"/>
                      <a:pt x="175960" y="691278"/>
                      <a:pt x="107847" y="691278"/>
                    </a:cubicBezTo>
                    <a:cubicBezTo>
                      <a:pt x="85142" y="691278"/>
                      <a:pt x="56761" y="685612"/>
                      <a:pt x="34057" y="674279"/>
                    </a:cubicBezTo>
                    <a:close/>
                  </a:path>
                </a:pathLst>
              </a:custGeom>
              <a:grpFill/>
              <a:ln w="56761" cap="flat">
                <a:noFill/>
                <a:prstDash val="solid"/>
                <a:miter/>
              </a:ln>
            </p:spPr>
            <p:txBody>
              <a:bodyPr rtlCol="0" anchor="ctr"/>
              <a:lstStyle/>
              <a:p>
                <a:pPr algn="l" rtl="0"/>
                <a:endParaRPr lang="en-US"/>
              </a:p>
            </p:txBody>
          </p:sp>
        </p:grpSp>
      </p:grpSp>
      <p:sp>
        <p:nvSpPr>
          <p:cNvPr id="7" name="object 4">
            <a:extLst>
              <a:ext uri="{FF2B5EF4-FFF2-40B4-BE49-F238E27FC236}">
                <a16:creationId xmlns:a16="http://schemas.microsoft.com/office/drawing/2014/main" id="{609CA051-4A08-E087-ADA2-12E64C4DC965}"/>
              </a:ext>
            </a:extLst>
          </p:cNvPr>
          <p:cNvSpPr txBox="1"/>
          <p:nvPr userDrawn="1"/>
        </p:nvSpPr>
        <p:spPr>
          <a:xfrm>
            <a:off x="1944864" y="533398"/>
            <a:ext cx="296235" cy="628377"/>
          </a:xfrm>
          <a:prstGeom prst="rect">
            <a:avLst/>
          </a:prstGeom>
        </p:spPr>
        <p:txBody>
          <a:bodyPr vert="horz" wrap="none" lIns="0" tIns="12700" rIns="0" bIns="0" rtlCol="0">
            <a:spAutoFit/>
          </a:bodyPr>
          <a:lstStyle/>
          <a:p>
            <a:pPr marL="12700" algn="ctr">
              <a:lnSpc>
                <a:spcPct val="100000"/>
              </a:lnSpc>
              <a:spcBef>
                <a:spcPts val="100"/>
              </a:spcBef>
            </a:pPr>
            <a:r>
              <a:rPr sz="4000" b="0" i="0" spc="285">
                <a:solidFill>
                  <a:srgbClr val="FFFFFF"/>
                </a:solidFill>
                <a:latin typeface="Relative NLT" panose="020B0503030402040103" pitchFamily="34" charset="0"/>
                <a:cs typeface="Arial Narrow"/>
              </a:rPr>
              <a:t>x</a:t>
            </a:r>
            <a:endParaRPr sz="4000" b="0" i="0">
              <a:latin typeface="Relative NLT" panose="020B0503030402040103" pitchFamily="34" charset="0"/>
              <a:cs typeface="Arial Narrow"/>
            </a:endParaRPr>
          </a:p>
        </p:txBody>
      </p:sp>
      <p:sp>
        <p:nvSpPr>
          <p:cNvPr id="51" name="Picture Placeholder 50">
            <a:extLst>
              <a:ext uri="{FF2B5EF4-FFF2-40B4-BE49-F238E27FC236}">
                <a16:creationId xmlns:a16="http://schemas.microsoft.com/office/drawing/2014/main" id="{7F042FEA-5A09-EF5F-6704-A301BFDF64FB}"/>
              </a:ext>
            </a:extLst>
          </p:cNvPr>
          <p:cNvSpPr>
            <a:spLocks noGrp="1"/>
          </p:cNvSpPr>
          <p:nvPr>
            <p:ph type="pic" sz="quarter" idx="27"/>
          </p:nvPr>
        </p:nvSpPr>
        <p:spPr>
          <a:xfrm>
            <a:off x="2564175" y="288758"/>
            <a:ext cx="1864950" cy="1227472"/>
          </a:xfrm>
        </p:spPr>
        <p:txBody>
          <a:bodyPr anchor="ctr"/>
          <a:lstStyle>
            <a:lvl1pPr marL="0" indent="0" algn="ctr">
              <a:buNone/>
              <a:defRPr sz="1800"/>
            </a:lvl1pPr>
          </a:lstStyle>
          <a:p>
            <a:r>
              <a:rPr lang="en-US"/>
              <a:t>Click icon to add picture</a:t>
            </a:r>
          </a:p>
        </p:txBody>
      </p:sp>
      <p:sp>
        <p:nvSpPr>
          <p:cNvPr id="8" name="Text Placeholder 8">
            <a:extLst>
              <a:ext uri="{FF2B5EF4-FFF2-40B4-BE49-F238E27FC236}">
                <a16:creationId xmlns:a16="http://schemas.microsoft.com/office/drawing/2014/main" id="{17770EE5-5B13-C050-EFBB-7AAE8AFCECC3}"/>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52" name="Title 1">
            <a:extLst>
              <a:ext uri="{FF2B5EF4-FFF2-40B4-BE49-F238E27FC236}">
                <a16:creationId xmlns:a16="http://schemas.microsoft.com/office/drawing/2014/main" id="{59F66602-E024-7BC2-E9C4-1BC8E3A0550F}"/>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lvl1pPr>
          </a:lstStyle>
          <a:p>
            <a:r>
              <a:rPr lang="en-GB"/>
              <a:t>Slide title</a:t>
            </a:r>
            <a:br>
              <a:rPr lang="en-GB"/>
            </a:br>
            <a:r>
              <a:rPr lang="en-GB"/>
              <a:t>goes here</a:t>
            </a:r>
            <a:endParaRPr lang="en-US"/>
          </a:p>
        </p:txBody>
      </p:sp>
      <p:sp>
        <p:nvSpPr>
          <p:cNvPr id="53" name="Picture Placeholder 13">
            <a:extLst>
              <a:ext uri="{FF2B5EF4-FFF2-40B4-BE49-F238E27FC236}">
                <a16:creationId xmlns:a16="http://schemas.microsoft.com/office/drawing/2014/main" id="{9E731DD0-8813-3648-4939-CFD514046249}"/>
              </a:ext>
            </a:extLst>
          </p:cNvPr>
          <p:cNvSpPr>
            <a:spLocks noGrp="1"/>
          </p:cNvSpPr>
          <p:nvPr>
            <p:ph type="pic" sz="quarter" idx="26" hasCustomPrompt="1"/>
          </p:nvPr>
        </p:nvSpPr>
        <p:spPr>
          <a:xfrm>
            <a:off x="4170000" y="4140000"/>
            <a:ext cx="3852000" cy="64800"/>
          </a:xfrm>
          <a:solidFill>
            <a:srgbClr val="D3F472"/>
          </a:solidFill>
        </p:spPr>
        <p:txBody>
          <a:bodyPr/>
          <a:lstStyle>
            <a:lvl1pPr marL="0" indent="0">
              <a:buNone/>
              <a:defRPr/>
            </a:lvl1pPr>
          </a:lstStyle>
          <a:p>
            <a:r>
              <a:rPr lang="en-US"/>
              <a:t> </a:t>
            </a:r>
          </a:p>
        </p:txBody>
      </p:sp>
      <p:sp>
        <p:nvSpPr>
          <p:cNvPr id="54" name="Subtitle 2">
            <a:extLst>
              <a:ext uri="{FF2B5EF4-FFF2-40B4-BE49-F238E27FC236}">
                <a16:creationId xmlns:a16="http://schemas.microsoft.com/office/drawing/2014/main" id="{9AD3253A-4AE5-405E-2000-4855A67F6887}"/>
              </a:ext>
            </a:extLst>
          </p:cNvPr>
          <p:cNvSpPr>
            <a:spLocks noGrp="1"/>
          </p:cNvSpPr>
          <p:nvPr>
            <p:ph type="subTitle" idx="1"/>
          </p:nvPr>
        </p:nvSpPr>
        <p:spPr>
          <a:xfrm>
            <a:off x="1524000" y="4824000"/>
            <a:ext cx="9144000" cy="276999"/>
          </a:xfrm>
        </p:spPr>
        <p:txBody>
          <a:bodyPr>
            <a:spAutoFit/>
          </a:bodyPr>
          <a:lstStyle>
            <a:lvl1pPr marL="0" indent="0" algn="ctr">
              <a:buNone/>
              <a:defRPr lang="en-GB" sz="1800" b="0" i="0" kern="1200" spc="0" baseline="0" smtClean="0">
                <a:solidFill>
                  <a:schemeClr val="bg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80386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rgbClr val="ADBE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9388EB92-520C-2F43-943D-19F1DE9C53F0}"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4" name="Text Placeholder 8">
            <a:extLst>
              <a:ext uri="{FF2B5EF4-FFF2-40B4-BE49-F238E27FC236}">
                <a16:creationId xmlns:a16="http://schemas.microsoft.com/office/drawing/2014/main" id="{4B17DADA-FE4D-DD9C-162D-29FCAF407B1B}"/>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8" name="Content Placeholder 2">
            <a:extLst>
              <a:ext uri="{FF2B5EF4-FFF2-40B4-BE49-F238E27FC236}">
                <a16:creationId xmlns:a16="http://schemas.microsoft.com/office/drawing/2014/main" id="{1EAF6B33-8CC1-7285-E89C-C212383605A1}"/>
              </a:ext>
            </a:extLst>
          </p:cNvPr>
          <p:cNvSpPr>
            <a:spLocks noGrp="1"/>
          </p:cNvSpPr>
          <p:nvPr>
            <p:ph sz="half" idx="1"/>
          </p:nvPr>
        </p:nvSpPr>
        <p:spPr>
          <a:xfrm>
            <a:off x="436564" y="1709739"/>
            <a:ext cx="3312000" cy="4240212"/>
          </a:xfrm>
        </p:spPr>
        <p:txBody>
          <a:bodyPr/>
          <a:lstStyle>
            <a:lvl1pPr marL="0" indent="0">
              <a:lnSpc>
                <a:spcPct val="105000"/>
              </a:lnSpc>
              <a:buNone/>
              <a:defRPr sz="1600" b="0" spc="30" baseline="0">
                <a:solidFill>
                  <a:schemeClr val="tx1"/>
                </a:solidFill>
              </a:defRPr>
            </a:lvl1pPr>
            <a:lvl2pPr marL="0" indent="0">
              <a:lnSpc>
                <a:spcPct val="105000"/>
              </a:lnSpc>
              <a:buNone/>
              <a:defRPr sz="1400" spc="30" baseline="0">
                <a:solidFill>
                  <a:schemeClr val="tx1"/>
                </a:solidFill>
              </a:defRPr>
            </a:lvl2pPr>
            <a:lvl3pPr>
              <a:lnSpc>
                <a:spcPct val="105000"/>
              </a:lnSpc>
              <a:defRPr sz="1400" spc="30" baseline="0">
                <a:solidFill>
                  <a:schemeClr val="tx1"/>
                </a:solidFill>
              </a:defRPr>
            </a:lvl3pPr>
            <a:lvl4pPr>
              <a:lnSpc>
                <a:spcPct val="105000"/>
              </a:lnSpc>
              <a:defRPr sz="1400" spc="30" baseline="0">
                <a:solidFill>
                  <a:schemeClr val="tx1"/>
                </a:solidFill>
              </a:defRPr>
            </a:lvl4pPr>
            <a:lvl5pPr>
              <a:lnSpc>
                <a:spcPct val="105000"/>
              </a:lnSpc>
              <a:defRPr sz="1400" spc="3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5D26B88A-565A-A7B5-0F89-C354D235BC7B}"/>
              </a:ext>
            </a:extLst>
          </p:cNvPr>
          <p:cNvSpPr>
            <a:spLocks noGrp="1"/>
          </p:cNvSpPr>
          <p:nvPr>
            <p:ph sz="half" idx="15"/>
          </p:nvPr>
        </p:nvSpPr>
        <p:spPr>
          <a:xfrm>
            <a:off x="4440000" y="1709739"/>
            <a:ext cx="3312000" cy="4240212"/>
          </a:xfrm>
        </p:spPr>
        <p:txBody>
          <a:bodyPr/>
          <a:lstStyle>
            <a:lvl1pPr marL="0" indent="0">
              <a:lnSpc>
                <a:spcPct val="105000"/>
              </a:lnSpc>
              <a:buNone/>
              <a:defRPr sz="1600" b="0" spc="30" baseline="0">
                <a:solidFill>
                  <a:schemeClr val="tx1"/>
                </a:solidFill>
              </a:defRPr>
            </a:lvl1pPr>
            <a:lvl2pPr marL="0" indent="0">
              <a:lnSpc>
                <a:spcPct val="105000"/>
              </a:lnSpc>
              <a:buNone/>
              <a:defRPr sz="1400" spc="30" baseline="0">
                <a:solidFill>
                  <a:schemeClr val="tx1"/>
                </a:solidFill>
              </a:defRPr>
            </a:lvl2pPr>
            <a:lvl3pPr>
              <a:lnSpc>
                <a:spcPct val="105000"/>
              </a:lnSpc>
              <a:defRPr sz="1400" spc="30" baseline="0">
                <a:solidFill>
                  <a:schemeClr val="tx1"/>
                </a:solidFill>
              </a:defRPr>
            </a:lvl3pPr>
            <a:lvl4pPr>
              <a:lnSpc>
                <a:spcPct val="105000"/>
              </a:lnSpc>
              <a:defRPr sz="1400" spc="30" baseline="0">
                <a:solidFill>
                  <a:schemeClr val="tx1"/>
                </a:solidFill>
              </a:defRPr>
            </a:lvl4pPr>
            <a:lvl5pPr>
              <a:lnSpc>
                <a:spcPct val="105000"/>
              </a:lnSpc>
              <a:defRPr sz="1400" spc="3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B591D4FE-AB35-EF75-4224-63F232EBC1C7}"/>
              </a:ext>
            </a:extLst>
          </p:cNvPr>
          <p:cNvSpPr>
            <a:spLocks noGrp="1"/>
          </p:cNvSpPr>
          <p:nvPr>
            <p:ph sz="half" idx="16"/>
          </p:nvPr>
        </p:nvSpPr>
        <p:spPr>
          <a:xfrm>
            <a:off x="8432324" y="1709739"/>
            <a:ext cx="3312000" cy="4240212"/>
          </a:xfrm>
        </p:spPr>
        <p:txBody>
          <a:bodyPr/>
          <a:lstStyle>
            <a:lvl1pPr marL="0" indent="0">
              <a:lnSpc>
                <a:spcPct val="105000"/>
              </a:lnSpc>
              <a:buNone/>
              <a:defRPr sz="1600" b="0" spc="30" baseline="0">
                <a:solidFill>
                  <a:schemeClr val="tx1"/>
                </a:solidFill>
              </a:defRPr>
            </a:lvl1pPr>
            <a:lvl2pPr marL="0" indent="0">
              <a:lnSpc>
                <a:spcPct val="105000"/>
              </a:lnSpc>
              <a:buNone/>
              <a:defRPr sz="1400" spc="30" baseline="0">
                <a:solidFill>
                  <a:schemeClr val="tx1"/>
                </a:solidFill>
              </a:defRPr>
            </a:lvl2pPr>
            <a:lvl3pPr>
              <a:lnSpc>
                <a:spcPct val="105000"/>
              </a:lnSpc>
              <a:defRPr sz="1400" spc="30" baseline="0">
                <a:solidFill>
                  <a:schemeClr val="tx1"/>
                </a:solidFill>
              </a:defRPr>
            </a:lvl3pPr>
            <a:lvl4pPr>
              <a:lnSpc>
                <a:spcPct val="105000"/>
              </a:lnSpc>
              <a:defRPr sz="1400" spc="30" baseline="0">
                <a:solidFill>
                  <a:schemeClr val="tx1"/>
                </a:solidFill>
              </a:defRPr>
            </a:lvl4pPr>
            <a:lvl5pPr>
              <a:lnSpc>
                <a:spcPct val="105000"/>
              </a:lnSpc>
              <a:defRPr sz="1400" spc="3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6811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3DF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7A3D5A4-97BF-370F-60F9-5BCA187968EE}"/>
              </a:ext>
            </a:extLst>
          </p:cNvPr>
          <p:cNvSpPr>
            <a:spLocks noGrp="1"/>
          </p:cNvSpPr>
          <p:nvPr>
            <p:ph sz="half" idx="1"/>
          </p:nvPr>
        </p:nvSpPr>
        <p:spPr>
          <a:xfrm>
            <a:off x="436564" y="1709739"/>
            <a:ext cx="4930774" cy="4240212"/>
          </a:xfrm>
        </p:spPr>
        <p:txBody>
          <a:bodyPr/>
          <a:lstStyle>
            <a:lvl1pPr marL="0" indent="0">
              <a:lnSpc>
                <a:spcPct val="105000"/>
              </a:lnSpc>
              <a:buNone/>
              <a:defRPr sz="1800" b="0" spc="30" baseline="0">
                <a:solidFill>
                  <a:schemeClr val="tx1"/>
                </a:solidFill>
              </a:defRPr>
            </a:lvl1pPr>
            <a:lvl2pPr>
              <a:lnSpc>
                <a:spcPct val="105000"/>
              </a:lnSpc>
              <a:defRPr sz="1600" spc="30" baseline="0">
                <a:solidFill>
                  <a:schemeClr val="tx1"/>
                </a:solidFill>
              </a:defRPr>
            </a:lvl2pPr>
            <a:lvl3pPr>
              <a:lnSpc>
                <a:spcPct val="105000"/>
              </a:lnSpc>
              <a:defRPr sz="1600" spc="30" baseline="0">
                <a:solidFill>
                  <a:schemeClr val="tx1"/>
                </a:solidFill>
              </a:defRPr>
            </a:lvl3pPr>
            <a:lvl4pPr>
              <a:lnSpc>
                <a:spcPct val="105000"/>
              </a:lnSpc>
              <a:defRPr sz="1600" spc="30" baseline="0">
                <a:solidFill>
                  <a:schemeClr val="tx1"/>
                </a:solidFill>
              </a:defRPr>
            </a:lvl4pPr>
            <a:lvl5pPr>
              <a:lnSpc>
                <a:spcPct val="105000"/>
              </a:lnSpc>
              <a:defRPr sz="1600" spc="3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442722EA-2A13-B145-8023-4F9DC053B107}"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sz="1800" b="0" spc="0">
                <a:solidFill>
                  <a:schemeClr val="tx1"/>
                </a:solidFill>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0" name="Content Placeholder 2">
            <a:extLst>
              <a:ext uri="{FF2B5EF4-FFF2-40B4-BE49-F238E27FC236}">
                <a16:creationId xmlns:a16="http://schemas.microsoft.com/office/drawing/2014/main" id="{5F7A0619-FB12-DF2A-5556-A49447813D08}"/>
              </a:ext>
            </a:extLst>
          </p:cNvPr>
          <p:cNvSpPr>
            <a:spLocks noGrp="1"/>
          </p:cNvSpPr>
          <p:nvPr>
            <p:ph sz="half" idx="15"/>
          </p:nvPr>
        </p:nvSpPr>
        <p:spPr>
          <a:xfrm>
            <a:off x="6792912" y="1709739"/>
            <a:ext cx="4951411" cy="4240212"/>
          </a:xfrm>
        </p:spPr>
        <p:txBody>
          <a:bodyPr/>
          <a:lstStyle>
            <a:lvl1pPr marL="0" indent="0">
              <a:lnSpc>
                <a:spcPct val="105000"/>
              </a:lnSpc>
              <a:buNone/>
              <a:defRPr sz="1800" b="0" spc="30" baseline="0">
                <a:solidFill>
                  <a:schemeClr val="tx1"/>
                </a:solidFill>
              </a:defRPr>
            </a:lvl1pPr>
            <a:lvl2pPr>
              <a:lnSpc>
                <a:spcPct val="105000"/>
              </a:lnSpc>
              <a:defRPr sz="1600" spc="30" baseline="0">
                <a:solidFill>
                  <a:schemeClr val="tx1"/>
                </a:solidFill>
              </a:defRPr>
            </a:lvl2pPr>
            <a:lvl3pPr>
              <a:lnSpc>
                <a:spcPct val="105000"/>
              </a:lnSpc>
              <a:defRPr sz="1600" spc="30" baseline="0">
                <a:solidFill>
                  <a:schemeClr val="tx1"/>
                </a:solidFill>
              </a:defRPr>
            </a:lvl3pPr>
            <a:lvl4pPr>
              <a:lnSpc>
                <a:spcPct val="105000"/>
              </a:lnSpc>
              <a:defRPr sz="1600" spc="30" baseline="0">
                <a:solidFill>
                  <a:schemeClr val="tx1"/>
                </a:solidFill>
              </a:defRPr>
            </a:lvl4pPr>
            <a:lvl5pPr>
              <a:lnSpc>
                <a:spcPct val="105000"/>
              </a:lnSpc>
              <a:defRPr sz="1600" spc="3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49D5B0DE-67AE-CF45-709F-6C63F57014F7}"/>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18725884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Content">
    <p:bg>
      <p:bgPr>
        <a:solidFill>
          <a:srgbClr val="E3E3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C9772B45-BCCE-3343-801B-6D9043663ED5}"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4" name="Text Placeholder 8">
            <a:extLst>
              <a:ext uri="{FF2B5EF4-FFF2-40B4-BE49-F238E27FC236}">
                <a16:creationId xmlns:a16="http://schemas.microsoft.com/office/drawing/2014/main" id="{D0C068EE-6E8E-7854-DBB1-A4AD64E1843C}"/>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8" name="Content Placeholder 2">
            <a:extLst>
              <a:ext uri="{FF2B5EF4-FFF2-40B4-BE49-F238E27FC236}">
                <a16:creationId xmlns:a16="http://schemas.microsoft.com/office/drawing/2014/main" id="{507A065E-EF4B-0DEF-399A-4959329A1A8B}"/>
              </a:ext>
            </a:extLst>
          </p:cNvPr>
          <p:cNvSpPr>
            <a:spLocks noGrp="1"/>
          </p:cNvSpPr>
          <p:nvPr>
            <p:ph sz="half" idx="1"/>
          </p:nvPr>
        </p:nvSpPr>
        <p:spPr>
          <a:xfrm>
            <a:off x="436564" y="1709739"/>
            <a:ext cx="7318374" cy="4240212"/>
          </a:xfrm>
        </p:spPr>
        <p:txBody>
          <a:bodyPr/>
          <a:lstStyle>
            <a:lvl1pPr marL="0" indent="0">
              <a:lnSpc>
                <a:spcPct val="105000"/>
              </a:lnSpc>
              <a:buNone/>
              <a:defRPr sz="1800" b="0" spc="30" baseline="0">
                <a:solidFill>
                  <a:schemeClr val="tx1"/>
                </a:solidFill>
              </a:defRPr>
            </a:lvl1pPr>
            <a:lvl2pPr>
              <a:lnSpc>
                <a:spcPct val="105000"/>
              </a:lnSpc>
              <a:defRPr sz="1600" spc="30" baseline="0">
                <a:solidFill>
                  <a:schemeClr val="tx1"/>
                </a:solidFill>
              </a:defRPr>
            </a:lvl2pPr>
            <a:lvl3pPr>
              <a:lnSpc>
                <a:spcPct val="105000"/>
              </a:lnSpc>
              <a:defRPr sz="1600" spc="30" baseline="0">
                <a:solidFill>
                  <a:schemeClr val="tx1"/>
                </a:solidFill>
              </a:defRPr>
            </a:lvl3pPr>
            <a:lvl4pPr>
              <a:lnSpc>
                <a:spcPct val="105000"/>
              </a:lnSpc>
              <a:defRPr sz="1600" spc="30" baseline="0">
                <a:solidFill>
                  <a:schemeClr val="tx1"/>
                </a:solidFill>
              </a:defRPr>
            </a:lvl4pPr>
            <a:lvl5pPr>
              <a:lnSpc>
                <a:spcPct val="105000"/>
              </a:lnSpc>
              <a:defRPr sz="1600" spc="3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928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orizontal Split">
    <p:bg>
      <p:bgPr>
        <a:solidFill>
          <a:srgbClr val="E3E3E3"/>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B91801-21C2-9905-967B-3B25DECA6FB0}"/>
              </a:ext>
            </a:extLst>
          </p:cNvPr>
          <p:cNvSpPr/>
          <p:nvPr userDrawn="1"/>
        </p:nvSpPr>
        <p:spPr>
          <a:xfrm>
            <a:off x="0" y="6906"/>
            <a:ext cx="12192000" cy="3178800"/>
          </a:xfrm>
          <a:prstGeom prst="rect">
            <a:avLst/>
          </a:prstGeom>
          <a:solidFill>
            <a:srgbClr val="E3D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tangle 13">
            <a:extLst>
              <a:ext uri="{FF2B5EF4-FFF2-40B4-BE49-F238E27FC236}">
                <a16:creationId xmlns:a16="http://schemas.microsoft.com/office/drawing/2014/main" id="{6D9F2FD3-749C-202C-F1C4-E81D006594FA}"/>
              </a:ext>
            </a:extLst>
          </p:cNvPr>
          <p:cNvSpPr/>
          <p:nvPr userDrawn="1"/>
        </p:nvSpPr>
        <p:spPr>
          <a:xfrm>
            <a:off x="0" y="3193955"/>
            <a:ext cx="12192000" cy="3178800"/>
          </a:xfrm>
          <a:prstGeom prst="rect">
            <a:avLst/>
          </a:prstGeom>
          <a:solidFill>
            <a:srgbClr val="D3F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Picture Placeholder 16">
            <a:extLst>
              <a:ext uri="{FF2B5EF4-FFF2-40B4-BE49-F238E27FC236}">
                <a16:creationId xmlns:a16="http://schemas.microsoft.com/office/drawing/2014/main" id="{9A73D9E2-D83E-082D-6215-5CB11BA2D6CC}"/>
              </a:ext>
            </a:extLst>
          </p:cNvPr>
          <p:cNvSpPr>
            <a:spLocks noGrp="1"/>
          </p:cNvSpPr>
          <p:nvPr>
            <p:ph type="pic" sz="quarter" idx="27" hasCustomPrompt="1"/>
          </p:nvPr>
        </p:nvSpPr>
        <p:spPr>
          <a:xfrm>
            <a:off x="7511542" y="1155701"/>
            <a:ext cx="3287714" cy="4104562"/>
          </a:xfrm>
          <a:custGeom>
            <a:avLst/>
            <a:gdLst>
              <a:gd name="connsiteX0" fmla="*/ 1643852 w 3287714"/>
              <a:gd name="connsiteY0" fmla="*/ 0 h 4104562"/>
              <a:gd name="connsiteX1" fmla="*/ 1704707 w 3287714"/>
              <a:gd name="connsiteY1" fmla="*/ 800 h 4104562"/>
              <a:gd name="connsiteX2" fmla="*/ 1765326 w 3287714"/>
              <a:gd name="connsiteY2" fmla="*/ 3169 h 4104562"/>
              <a:gd name="connsiteX3" fmla="*/ 1825624 w 3287714"/>
              <a:gd name="connsiteY3" fmla="*/ 7058 h 4104562"/>
              <a:gd name="connsiteX4" fmla="*/ 1885541 w 3287714"/>
              <a:gd name="connsiteY4" fmla="*/ 12421 h 4104562"/>
              <a:gd name="connsiteX5" fmla="*/ 1945016 w 3287714"/>
              <a:gd name="connsiteY5" fmla="*/ 19207 h 4104562"/>
              <a:gd name="connsiteX6" fmla="*/ 2003991 w 3287714"/>
              <a:gd name="connsiteY6" fmla="*/ 27370 h 4104562"/>
              <a:gd name="connsiteX7" fmla="*/ 2062404 w 3287714"/>
              <a:gd name="connsiteY7" fmla="*/ 36861 h 4104562"/>
              <a:gd name="connsiteX8" fmla="*/ 2120196 w 3287714"/>
              <a:gd name="connsiteY8" fmla="*/ 47631 h 4104562"/>
              <a:gd name="connsiteX9" fmla="*/ 2177308 w 3287714"/>
              <a:gd name="connsiteY9" fmla="*/ 59633 h 4104562"/>
              <a:gd name="connsiteX10" fmla="*/ 2233679 w 3287714"/>
              <a:gd name="connsiteY10" fmla="*/ 72819 h 4104562"/>
              <a:gd name="connsiteX11" fmla="*/ 2289248 w 3287714"/>
              <a:gd name="connsiteY11" fmla="*/ 87141 h 4104562"/>
              <a:gd name="connsiteX12" fmla="*/ 2343958 w 3287714"/>
              <a:gd name="connsiteY12" fmla="*/ 102550 h 4104562"/>
              <a:gd name="connsiteX13" fmla="*/ 2397746 w 3287714"/>
              <a:gd name="connsiteY13" fmla="*/ 118998 h 4104562"/>
              <a:gd name="connsiteX14" fmla="*/ 2450554 w 3287714"/>
              <a:gd name="connsiteY14" fmla="*/ 136437 h 4104562"/>
              <a:gd name="connsiteX15" fmla="*/ 2502321 w 3287714"/>
              <a:gd name="connsiteY15" fmla="*/ 154819 h 4104562"/>
              <a:gd name="connsiteX16" fmla="*/ 2552988 w 3287714"/>
              <a:gd name="connsiteY16" fmla="*/ 174096 h 4104562"/>
              <a:gd name="connsiteX17" fmla="*/ 2602495 w 3287714"/>
              <a:gd name="connsiteY17" fmla="*/ 194219 h 4104562"/>
              <a:gd name="connsiteX18" fmla="*/ 2650781 w 3287714"/>
              <a:gd name="connsiteY18" fmla="*/ 215141 h 4104562"/>
              <a:gd name="connsiteX19" fmla="*/ 2697787 w 3287714"/>
              <a:gd name="connsiteY19" fmla="*/ 236813 h 4104562"/>
              <a:gd name="connsiteX20" fmla="*/ 2743452 w 3287714"/>
              <a:gd name="connsiteY20" fmla="*/ 259188 h 4104562"/>
              <a:gd name="connsiteX21" fmla="*/ 2787718 w 3287714"/>
              <a:gd name="connsiteY21" fmla="*/ 282216 h 4104562"/>
              <a:gd name="connsiteX22" fmla="*/ 2830523 w 3287714"/>
              <a:gd name="connsiteY22" fmla="*/ 305851 h 4104562"/>
              <a:gd name="connsiteX23" fmla="*/ 2871809 w 3287714"/>
              <a:gd name="connsiteY23" fmla="*/ 330043 h 4104562"/>
              <a:gd name="connsiteX24" fmla="*/ 2911514 w 3287714"/>
              <a:gd name="connsiteY24" fmla="*/ 354745 h 4104562"/>
              <a:gd name="connsiteX25" fmla="*/ 2949580 w 3287714"/>
              <a:gd name="connsiteY25" fmla="*/ 379909 h 4104562"/>
              <a:gd name="connsiteX26" fmla="*/ 2985945 w 3287714"/>
              <a:gd name="connsiteY26" fmla="*/ 405486 h 4104562"/>
              <a:gd name="connsiteX27" fmla="*/ 3020551 w 3287714"/>
              <a:gd name="connsiteY27" fmla="*/ 431428 h 4104562"/>
              <a:gd name="connsiteX28" fmla="*/ 3053338 w 3287714"/>
              <a:gd name="connsiteY28" fmla="*/ 457687 h 4104562"/>
              <a:gd name="connsiteX29" fmla="*/ 3084244 w 3287714"/>
              <a:gd name="connsiteY29" fmla="*/ 484215 h 4104562"/>
              <a:gd name="connsiteX30" fmla="*/ 3113211 w 3287714"/>
              <a:gd name="connsiteY30" fmla="*/ 510964 h 4104562"/>
              <a:gd name="connsiteX31" fmla="*/ 3140179 w 3287714"/>
              <a:gd name="connsiteY31" fmla="*/ 537886 h 4104562"/>
              <a:gd name="connsiteX32" fmla="*/ 3187876 w 3287714"/>
              <a:gd name="connsiteY32" fmla="*/ 592055 h 4104562"/>
              <a:gd name="connsiteX33" fmla="*/ 3226856 w 3287714"/>
              <a:gd name="connsiteY33" fmla="*/ 646338 h 4104562"/>
              <a:gd name="connsiteX34" fmla="*/ 3256639 w 3287714"/>
              <a:gd name="connsiteY34" fmla="*/ 700348 h 4104562"/>
              <a:gd name="connsiteX35" fmla="*/ 3276746 w 3287714"/>
              <a:gd name="connsiteY35" fmla="*/ 753701 h 4104562"/>
              <a:gd name="connsiteX36" fmla="*/ 3286697 w 3287714"/>
              <a:gd name="connsiteY36" fmla="*/ 806012 h 4104562"/>
              <a:gd name="connsiteX37" fmla="*/ 3287714 w 3287714"/>
              <a:gd name="connsiteY37" fmla="*/ 831656 h 4104562"/>
              <a:gd name="connsiteX38" fmla="*/ 3286013 w 3287714"/>
              <a:gd name="connsiteY38" fmla="*/ 856895 h 4104562"/>
              <a:gd name="connsiteX39" fmla="*/ 3274214 w 3287714"/>
              <a:gd name="connsiteY39" fmla="*/ 905966 h 4104562"/>
              <a:gd name="connsiteX40" fmla="*/ 2468818 w 3287714"/>
              <a:gd name="connsiteY40" fmla="*/ 3419207 h 4104562"/>
              <a:gd name="connsiteX41" fmla="*/ 2448998 w 3287714"/>
              <a:gd name="connsiteY41" fmla="*/ 3474112 h 4104562"/>
              <a:gd name="connsiteX42" fmla="*/ 2427841 w 3287714"/>
              <a:gd name="connsiteY42" fmla="*/ 3526810 h 4104562"/>
              <a:gd name="connsiteX43" fmla="*/ 2405356 w 3287714"/>
              <a:gd name="connsiteY43" fmla="*/ 3577290 h 4104562"/>
              <a:gd name="connsiteX44" fmla="*/ 2381554 w 3287714"/>
              <a:gd name="connsiteY44" fmla="*/ 3625541 h 4104562"/>
              <a:gd name="connsiteX45" fmla="*/ 2356443 w 3287714"/>
              <a:gd name="connsiteY45" fmla="*/ 3671550 h 4104562"/>
              <a:gd name="connsiteX46" fmla="*/ 2330035 w 3287714"/>
              <a:gd name="connsiteY46" fmla="*/ 3715307 h 4104562"/>
              <a:gd name="connsiteX47" fmla="*/ 2302339 w 3287714"/>
              <a:gd name="connsiteY47" fmla="*/ 3756800 h 4104562"/>
              <a:gd name="connsiteX48" fmla="*/ 2273363 w 3287714"/>
              <a:gd name="connsiteY48" fmla="*/ 3796017 h 4104562"/>
              <a:gd name="connsiteX49" fmla="*/ 2243119 w 3287714"/>
              <a:gd name="connsiteY49" fmla="*/ 3832947 h 4104562"/>
              <a:gd name="connsiteX50" fmla="*/ 2211616 w 3287714"/>
              <a:gd name="connsiteY50" fmla="*/ 3867578 h 4104562"/>
              <a:gd name="connsiteX51" fmla="*/ 2178863 w 3287714"/>
              <a:gd name="connsiteY51" fmla="*/ 3899898 h 4104562"/>
              <a:gd name="connsiteX52" fmla="*/ 2144871 w 3287714"/>
              <a:gd name="connsiteY52" fmla="*/ 3929897 h 4104562"/>
              <a:gd name="connsiteX53" fmla="*/ 2109649 w 3287714"/>
              <a:gd name="connsiteY53" fmla="*/ 3957562 h 4104562"/>
              <a:gd name="connsiteX54" fmla="*/ 2073207 w 3287714"/>
              <a:gd name="connsiteY54" fmla="*/ 3982882 h 4104562"/>
              <a:gd name="connsiteX55" fmla="*/ 2035555 w 3287714"/>
              <a:gd name="connsiteY55" fmla="*/ 4005845 h 4104562"/>
              <a:gd name="connsiteX56" fmla="*/ 1996702 w 3287714"/>
              <a:gd name="connsiteY56" fmla="*/ 4026441 h 4104562"/>
              <a:gd name="connsiteX57" fmla="*/ 1956658 w 3287714"/>
              <a:gd name="connsiteY57" fmla="*/ 4044656 h 4104562"/>
              <a:gd name="connsiteX58" fmla="*/ 1915433 w 3287714"/>
              <a:gd name="connsiteY58" fmla="*/ 4060480 h 4104562"/>
              <a:gd name="connsiteX59" fmla="*/ 1873037 w 3287714"/>
              <a:gd name="connsiteY59" fmla="*/ 4073902 h 4104562"/>
              <a:gd name="connsiteX60" fmla="*/ 1829479 w 3287714"/>
              <a:gd name="connsiteY60" fmla="*/ 4084909 h 4104562"/>
              <a:gd name="connsiteX61" fmla="*/ 1784769 w 3287714"/>
              <a:gd name="connsiteY61" fmla="*/ 4093490 h 4104562"/>
              <a:gd name="connsiteX62" fmla="*/ 1738917 w 3287714"/>
              <a:gd name="connsiteY62" fmla="*/ 4099634 h 4104562"/>
              <a:gd name="connsiteX63" fmla="*/ 1691933 w 3287714"/>
              <a:gd name="connsiteY63" fmla="*/ 4103329 h 4104562"/>
              <a:gd name="connsiteX64" fmla="*/ 1643852 w 3287714"/>
              <a:gd name="connsiteY64" fmla="*/ 4104562 h 4104562"/>
              <a:gd name="connsiteX65" fmla="*/ 1595772 w 3287714"/>
              <a:gd name="connsiteY65" fmla="*/ 4103329 h 4104562"/>
              <a:gd name="connsiteX66" fmla="*/ 1548789 w 3287714"/>
              <a:gd name="connsiteY66" fmla="*/ 4099634 h 4104562"/>
              <a:gd name="connsiteX67" fmla="*/ 1502938 w 3287714"/>
              <a:gd name="connsiteY67" fmla="*/ 4093490 h 4104562"/>
              <a:gd name="connsiteX68" fmla="*/ 1458230 w 3287714"/>
              <a:gd name="connsiteY68" fmla="*/ 4084909 h 4104562"/>
              <a:gd name="connsiteX69" fmla="*/ 1414673 w 3287714"/>
              <a:gd name="connsiteY69" fmla="*/ 4073902 h 4104562"/>
              <a:gd name="connsiteX70" fmla="*/ 1372277 w 3287714"/>
              <a:gd name="connsiteY70" fmla="*/ 4060480 h 4104562"/>
              <a:gd name="connsiteX71" fmla="*/ 1331053 w 3287714"/>
              <a:gd name="connsiteY71" fmla="*/ 4044656 h 4104562"/>
              <a:gd name="connsiteX72" fmla="*/ 1291010 w 3287714"/>
              <a:gd name="connsiteY72" fmla="*/ 4026441 h 4104562"/>
              <a:gd name="connsiteX73" fmla="*/ 1252157 w 3287714"/>
              <a:gd name="connsiteY73" fmla="*/ 4005845 h 4104562"/>
              <a:gd name="connsiteX74" fmla="*/ 1214505 w 3287714"/>
              <a:gd name="connsiteY74" fmla="*/ 3982882 h 4104562"/>
              <a:gd name="connsiteX75" fmla="*/ 1178063 w 3287714"/>
              <a:gd name="connsiteY75" fmla="*/ 3957562 h 4104562"/>
              <a:gd name="connsiteX76" fmla="*/ 1142841 w 3287714"/>
              <a:gd name="connsiteY76" fmla="*/ 3929897 h 4104562"/>
              <a:gd name="connsiteX77" fmla="*/ 1108849 w 3287714"/>
              <a:gd name="connsiteY77" fmla="*/ 3899898 h 4104562"/>
              <a:gd name="connsiteX78" fmla="*/ 1076096 w 3287714"/>
              <a:gd name="connsiteY78" fmla="*/ 3867578 h 4104562"/>
              <a:gd name="connsiteX79" fmla="*/ 1044593 w 3287714"/>
              <a:gd name="connsiteY79" fmla="*/ 3832947 h 4104562"/>
              <a:gd name="connsiteX80" fmla="*/ 1014348 w 3287714"/>
              <a:gd name="connsiteY80" fmla="*/ 3796017 h 4104562"/>
              <a:gd name="connsiteX81" fmla="*/ 985372 w 3287714"/>
              <a:gd name="connsiteY81" fmla="*/ 3756800 h 4104562"/>
              <a:gd name="connsiteX82" fmla="*/ 957675 w 3287714"/>
              <a:gd name="connsiteY82" fmla="*/ 3715307 h 4104562"/>
              <a:gd name="connsiteX83" fmla="*/ 931266 w 3287714"/>
              <a:gd name="connsiteY83" fmla="*/ 3671550 h 4104562"/>
              <a:gd name="connsiteX84" fmla="*/ 906155 w 3287714"/>
              <a:gd name="connsiteY84" fmla="*/ 3625541 h 4104562"/>
              <a:gd name="connsiteX85" fmla="*/ 882351 w 3287714"/>
              <a:gd name="connsiteY85" fmla="*/ 3577290 h 4104562"/>
              <a:gd name="connsiteX86" fmla="*/ 859865 w 3287714"/>
              <a:gd name="connsiteY86" fmla="*/ 3526810 h 4104562"/>
              <a:gd name="connsiteX87" fmla="*/ 838707 w 3287714"/>
              <a:gd name="connsiteY87" fmla="*/ 3474112 h 4104562"/>
              <a:gd name="connsiteX88" fmla="*/ 818885 w 3287714"/>
              <a:gd name="connsiteY88" fmla="*/ 3419207 h 4104562"/>
              <a:gd name="connsiteX89" fmla="*/ 13502 w 3287714"/>
              <a:gd name="connsiteY89" fmla="*/ 905966 h 4104562"/>
              <a:gd name="connsiteX90" fmla="*/ 1702 w 3287714"/>
              <a:gd name="connsiteY90" fmla="*/ 856895 h 4104562"/>
              <a:gd name="connsiteX91" fmla="*/ 0 w 3287714"/>
              <a:gd name="connsiteY91" fmla="*/ 831656 h 4104562"/>
              <a:gd name="connsiteX92" fmla="*/ 1016 w 3287714"/>
              <a:gd name="connsiteY92" fmla="*/ 806012 h 4104562"/>
              <a:gd name="connsiteX93" fmla="*/ 10966 w 3287714"/>
              <a:gd name="connsiteY93" fmla="*/ 753701 h 4104562"/>
              <a:gd name="connsiteX94" fmla="*/ 31072 w 3287714"/>
              <a:gd name="connsiteY94" fmla="*/ 700348 h 4104562"/>
              <a:gd name="connsiteX95" fmla="*/ 60855 w 3287714"/>
              <a:gd name="connsiteY95" fmla="*/ 646338 h 4104562"/>
              <a:gd name="connsiteX96" fmla="*/ 99834 w 3287714"/>
              <a:gd name="connsiteY96" fmla="*/ 592055 h 4104562"/>
              <a:gd name="connsiteX97" fmla="*/ 147531 w 3287714"/>
              <a:gd name="connsiteY97" fmla="*/ 537886 h 4104562"/>
              <a:gd name="connsiteX98" fmla="*/ 174498 w 3287714"/>
              <a:gd name="connsiteY98" fmla="*/ 510964 h 4104562"/>
              <a:gd name="connsiteX99" fmla="*/ 203465 w 3287714"/>
              <a:gd name="connsiteY99" fmla="*/ 484215 h 4104562"/>
              <a:gd name="connsiteX100" fmla="*/ 234372 w 3287714"/>
              <a:gd name="connsiteY100" fmla="*/ 457687 h 4104562"/>
              <a:gd name="connsiteX101" fmla="*/ 267158 w 3287714"/>
              <a:gd name="connsiteY101" fmla="*/ 431428 h 4104562"/>
              <a:gd name="connsiteX102" fmla="*/ 301764 w 3287714"/>
              <a:gd name="connsiteY102" fmla="*/ 405486 h 4104562"/>
              <a:gd name="connsiteX103" fmla="*/ 338130 w 3287714"/>
              <a:gd name="connsiteY103" fmla="*/ 379909 h 4104562"/>
              <a:gd name="connsiteX104" fmla="*/ 376195 w 3287714"/>
              <a:gd name="connsiteY104" fmla="*/ 354745 h 4104562"/>
              <a:gd name="connsiteX105" fmla="*/ 415901 w 3287714"/>
              <a:gd name="connsiteY105" fmla="*/ 330043 h 4104562"/>
              <a:gd name="connsiteX106" fmla="*/ 457186 w 3287714"/>
              <a:gd name="connsiteY106" fmla="*/ 305851 h 4104562"/>
              <a:gd name="connsiteX107" fmla="*/ 499992 w 3287714"/>
              <a:gd name="connsiteY107" fmla="*/ 282216 h 4104562"/>
              <a:gd name="connsiteX108" fmla="*/ 544257 w 3287714"/>
              <a:gd name="connsiteY108" fmla="*/ 259188 h 4104562"/>
              <a:gd name="connsiteX109" fmla="*/ 589923 w 3287714"/>
              <a:gd name="connsiteY109" fmla="*/ 236813 h 4104562"/>
              <a:gd name="connsiteX110" fmla="*/ 636929 w 3287714"/>
              <a:gd name="connsiteY110" fmla="*/ 215141 h 4104562"/>
              <a:gd name="connsiteX111" fmla="*/ 685215 w 3287714"/>
              <a:gd name="connsiteY111" fmla="*/ 194219 h 4104562"/>
              <a:gd name="connsiteX112" fmla="*/ 734721 w 3287714"/>
              <a:gd name="connsiteY112" fmla="*/ 174096 h 4104562"/>
              <a:gd name="connsiteX113" fmla="*/ 785388 w 3287714"/>
              <a:gd name="connsiteY113" fmla="*/ 154819 h 4104562"/>
              <a:gd name="connsiteX114" fmla="*/ 837155 w 3287714"/>
              <a:gd name="connsiteY114" fmla="*/ 136437 h 4104562"/>
              <a:gd name="connsiteX115" fmla="*/ 889963 w 3287714"/>
              <a:gd name="connsiteY115" fmla="*/ 118998 h 4104562"/>
              <a:gd name="connsiteX116" fmla="*/ 943751 w 3287714"/>
              <a:gd name="connsiteY116" fmla="*/ 102550 h 4104562"/>
              <a:gd name="connsiteX117" fmla="*/ 998460 w 3287714"/>
              <a:gd name="connsiteY117" fmla="*/ 87141 h 4104562"/>
              <a:gd name="connsiteX118" fmla="*/ 1054030 w 3287714"/>
              <a:gd name="connsiteY118" fmla="*/ 72819 h 4104562"/>
              <a:gd name="connsiteX119" fmla="*/ 1110400 w 3287714"/>
              <a:gd name="connsiteY119" fmla="*/ 59633 h 4104562"/>
              <a:gd name="connsiteX120" fmla="*/ 1167511 w 3287714"/>
              <a:gd name="connsiteY120" fmla="*/ 47631 h 4104562"/>
              <a:gd name="connsiteX121" fmla="*/ 1225303 w 3287714"/>
              <a:gd name="connsiteY121" fmla="*/ 36861 h 4104562"/>
              <a:gd name="connsiteX122" fmla="*/ 1283716 w 3287714"/>
              <a:gd name="connsiteY122" fmla="*/ 27370 h 4104562"/>
              <a:gd name="connsiteX123" fmla="*/ 1342690 w 3287714"/>
              <a:gd name="connsiteY123" fmla="*/ 19207 h 4104562"/>
              <a:gd name="connsiteX124" fmla="*/ 1402165 w 3287714"/>
              <a:gd name="connsiteY124" fmla="*/ 12421 h 4104562"/>
              <a:gd name="connsiteX125" fmla="*/ 1462081 w 3287714"/>
              <a:gd name="connsiteY125" fmla="*/ 7058 h 4104562"/>
              <a:gd name="connsiteX126" fmla="*/ 1522379 w 3287714"/>
              <a:gd name="connsiteY126" fmla="*/ 3169 h 4104562"/>
              <a:gd name="connsiteX127" fmla="*/ 1582997 w 3287714"/>
              <a:gd name="connsiteY127" fmla="*/ 800 h 410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287714" h="4104562">
                <a:moveTo>
                  <a:pt x="1643852" y="0"/>
                </a:moveTo>
                <a:lnTo>
                  <a:pt x="1704707" y="800"/>
                </a:lnTo>
                <a:lnTo>
                  <a:pt x="1765326" y="3169"/>
                </a:lnTo>
                <a:lnTo>
                  <a:pt x="1825624" y="7058"/>
                </a:lnTo>
                <a:lnTo>
                  <a:pt x="1885541" y="12421"/>
                </a:lnTo>
                <a:lnTo>
                  <a:pt x="1945016" y="19207"/>
                </a:lnTo>
                <a:lnTo>
                  <a:pt x="2003991" y="27370"/>
                </a:lnTo>
                <a:lnTo>
                  <a:pt x="2062404" y="36861"/>
                </a:lnTo>
                <a:lnTo>
                  <a:pt x="2120196" y="47631"/>
                </a:lnTo>
                <a:lnTo>
                  <a:pt x="2177308" y="59633"/>
                </a:lnTo>
                <a:lnTo>
                  <a:pt x="2233679" y="72819"/>
                </a:lnTo>
                <a:lnTo>
                  <a:pt x="2289248" y="87141"/>
                </a:lnTo>
                <a:lnTo>
                  <a:pt x="2343958" y="102550"/>
                </a:lnTo>
                <a:lnTo>
                  <a:pt x="2397746" y="118998"/>
                </a:lnTo>
                <a:lnTo>
                  <a:pt x="2450554" y="136437"/>
                </a:lnTo>
                <a:lnTo>
                  <a:pt x="2502321" y="154819"/>
                </a:lnTo>
                <a:lnTo>
                  <a:pt x="2552988" y="174096"/>
                </a:lnTo>
                <a:lnTo>
                  <a:pt x="2602495" y="194219"/>
                </a:lnTo>
                <a:lnTo>
                  <a:pt x="2650781" y="215141"/>
                </a:lnTo>
                <a:lnTo>
                  <a:pt x="2697787" y="236813"/>
                </a:lnTo>
                <a:lnTo>
                  <a:pt x="2743452" y="259188"/>
                </a:lnTo>
                <a:lnTo>
                  <a:pt x="2787718" y="282216"/>
                </a:lnTo>
                <a:lnTo>
                  <a:pt x="2830523" y="305851"/>
                </a:lnTo>
                <a:lnTo>
                  <a:pt x="2871809" y="330043"/>
                </a:lnTo>
                <a:lnTo>
                  <a:pt x="2911514" y="354745"/>
                </a:lnTo>
                <a:lnTo>
                  <a:pt x="2949580" y="379909"/>
                </a:lnTo>
                <a:lnTo>
                  <a:pt x="2985945" y="405486"/>
                </a:lnTo>
                <a:lnTo>
                  <a:pt x="3020551" y="431428"/>
                </a:lnTo>
                <a:lnTo>
                  <a:pt x="3053338" y="457687"/>
                </a:lnTo>
                <a:lnTo>
                  <a:pt x="3084244" y="484215"/>
                </a:lnTo>
                <a:lnTo>
                  <a:pt x="3113211" y="510964"/>
                </a:lnTo>
                <a:lnTo>
                  <a:pt x="3140179" y="537886"/>
                </a:lnTo>
                <a:lnTo>
                  <a:pt x="3187876" y="592055"/>
                </a:lnTo>
                <a:lnTo>
                  <a:pt x="3226856" y="646338"/>
                </a:lnTo>
                <a:lnTo>
                  <a:pt x="3256639" y="700348"/>
                </a:lnTo>
                <a:lnTo>
                  <a:pt x="3276746" y="753701"/>
                </a:lnTo>
                <a:lnTo>
                  <a:pt x="3286697" y="806012"/>
                </a:lnTo>
                <a:lnTo>
                  <a:pt x="3287714" y="831656"/>
                </a:lnTo>
                <a:lnTo>
                  <a:pt x="3286013" y="856895"/>
                </a:lnTo>
                <a:lnTo>
                  <a:pt x="3274214" y="905966"/>
                </a:lnTo>
                <a:lnTo>
                  <a:pt x="2468818" y="3419207"/>
                </a:lnTo>
                <a:lnTo>
                  <a:pt x="2448998" y="3474112"/>
                </a:lnTo>
                <a:lnTo>
                  <a:pt x="2427841" y="3526810"/>
                </a:lnTo>
                <a:lnTo>
                  <a:pt x="2405356" y="3577290"/>
                </a:lnTo>
                <a:lnTo>
                  <a:pt x="2381554" y="3625541"/>
                </a:lnTo>
                <a:lnTo>
                  <a:pt x="2356443" y="3671550"/>
                </a:lnTo>
                <a:lnTo>
                  <a:pt x="2330035" y="3715307"/>
                </a:lnTo>
                <a:lnTo>
                  <a:pt x="2302339" y="3756800"/>
                </a:lnTo>
                <a:lnTo>
                  <a:pt x="2273363" y="3796017"/>
                </a:lnTo>
                <a:lnTo>
                  <a:pt x="2243119" y="3832947"/>
                </a:lnTo>
                <a:lnTo>
                  <a:pt x="2211616" y="3867578"/>
                </a:lnTo>
                <a:lnTo>
                  <a:pt x="2178863" y="3899898"/>
                </a:lnTo>
                <a:lnTo>
                  <a:pt x="2144871" y="3929897"/>
                </a:lnTo>
                <a:lnTo>
                  <a:pt x="2109649" y="3957562"/>
                </a:lnTo>
                <a:lnTo>
                  <a:pt x="2073207" y="3982882"/>
                </a:lnTo>
                <a:lnTo>
                  <a:pt x="2035555" y="4005845"/>
                </a:lnTo>
                <a:lnTo>
                  <a:pt x="1996702" y="4026441"/>
                </a:lnTo>
                <a:lnTo>
                  <a:pt x="1956658" y="4044656"/>
                </a:lnTo>
                <a:lnTo>
                  <a:pt x="1915433" y="4060480"/>
                </a:lnTo>
                <a:lnTo>
                  <a:pt x="1873037" y="4073902"/>
                </a:lnTo>
                <a:lnTo>
                  <a:pt x="1829479" y="4084909"/>
                </a:lnTo>
                <a:lnTo>
                  <a:pt x="1784769" y="4093490"/>
                </a:lnTo>
                <a:lnTo>
                  <a:pt x="1738917" y="4099634"/>
                </a:lnTo>
                <a:lnTo>
                  <a:pt x="1691933" y="4103329"/>
                </a:lnTo>
                <a:lnTo>
                  <a:pt x="1643852" y="4104562"/>
                </a:lnTo>
                <a:lnTo>
                  <a:pt x="1595772" y="4103329"/>
                </a:lnTo>
                <a:lnTo>
                  <a:pt x="1548789" y="4099634"/>
                </a:lnTo>
                <a:lnTo>
                  <a:pt x="1502938" y="4093490"/>
                </a:lnTo>
                <a:lnTo>
                  <a:pt x="1458230" y="4084909"/>
                </a:lnTo>
                <a:lnTo>
                  <a:pt x="1414673" y="4073902"/>
                </a:lnTo>
                <a:lnTo>
                  <a:pt x="1372277" y="4060480"/>
                </a:lnTo>
                <a:lnTo>
                  <a:pt x="1331053" y="4044656"/>
                </a:lnTo>
                <a:lnTo>
                  <a:pt x="1291010" y="4026441"/>
                </a:lnTo>
                <a:lnTo>
                  <a:pt x="1252157" y="4005845"/>
                </a:lnTo>
                <a:lnTo>
                  <a:pt x="1214505" y="3982882"/>
                </a:lnTo>
                <a:lnTo>
                  <a:pt x="1178063" y="3957562"/>
                </a:lnTo>
                <a:lnTo>
                  <a:pt x="1142841" y="3929897"/>
                </a:lnTo>
                <a:lnTo>
                  <a:pt x="1108849" y="3899898"/>
                </a:lnTo>
                <a:lnTo>
                  <a:pt x="1076096" y="3867578"/>
                </a:lnTo>
                <a:lnTo>
                  <a:pt x="1044593" y="3832947"/>
                </a:lnTo>
                <a:lnTo>
                  <a:pt x="1014348" y="3796017"/>
                </a:lnTo>
                <a:lnTo>
                  <a:pt x="985372" y="3756800"/>
                </a:lnTo>
                <a:lnTo>
                  <a:pt x="957675" y="3715307"/>
                </a:lnTo>
                <a:lnTo>
                  <a:pt x="931266" y="3671550"/>
                </a:lnTo>
                <a:lnTo>
                  <a:pt x="906155" y="3625541"/>
                </a:lnTo>
                <a:lnTo>
                  <a:pt x="882351" y="3577290"/>
                </a:lnTo>
                <a:lnTo>
                  <a:pt x="859865" y="3526810"/>
                </a:lnTo>
                <a:lnTo>
                  <a:pt x="838707" y="3474112"/>
                </a:lnTo>
                <a:lnTo>
                  <a:pt x="818885" y="3419207"/>
                </a:lnTo>
                <a:lnTo>
                  <a:pt x="13502" y="905966"/>
                </a:lnTo>
                <a:lnTo>
                  <a:pt x="1702" y="856895"/>
                </a:lnTo>
                <a:lnTo>
                  <a:pt x="0" y="831656"/>
                </a:lnTo>
                <a:lnTo>
                  <a:pt x="1016" y="806012"/>
                </a:lnTo>
                <a:lnTo>
                  <a:pt x="10966" y="753701"/>
                </a:lnTo>
                <a:lnTo>
                  <a:pt x="31072" y="700348"/>
                </a:lnTo>
                <a:lnTo>
                  <a:pt x="60855" y="646338"/>
                </a:lnTo>
                <a:lnTo>
                  <a:pt x="99834" y="592055"/>
                </a:lnTo>
                <a:lnTo>
                  <a:pt x="147531" y="537886"/>
                </a:lnTo>
                <a:lnTo>
                  <a:pt x="174498" y="510964"/>
                </a:lnTo>
                <a:lnTo>
                  <a:pt x="203465" y="484215"/>
                </a:lnTo>
                <a:lnTo>
                  <a:pt x="234372" y="457687"/>
                </a:lnTo>
                <a:lnTo>
                  <a:pt x="267158" y="431428"/>
                </a:lnTo>
                <a:lnTo>
                  <a:pt x="301764" y="405486"/>
                </a:lnTo>
                <a:lnTo>
                  <a:pt x="338130" y="379909"/>
                </a:lnTo>
                <a:lnTo>
                  <a:pt x="376195" y="354745"/>
                </a:lnTo>
                <a:lnTo>
                  <a:pt x="415901" y="330043"/>
                </a:lnTo>
                <a:lnTo>
                  <a:pt x="457186" y="305851"/>
                </a:lnTo>
                <a:lnTo>
                  <a:pt x="499992" y="282216"/>
                </a:lnTo>
                <a:lnTo>
                  <a:pt x="544257" y="259188"/>
                </a:lnTo>
                <a:lnTo>
                  <a:pt x="589923" y="236813"/>
                </a:lnTo>
                <a:lnTo>
                  <a:pt x="636929" y="215141"/>
                </a:lnTo>
                <a:lnTo>
                  <a:pt x="685215" y="194219"/>
                </a:lnTo>
                <a:lnTo>
                  <a:pt x="734721" y="174096"/>
                </a:lnTo>
                <a:lnTo>
                  <a:pt x="785388" y="154819"/>
                </a:lnTo>
                <a:lnTo>
                  <a:pt x="837155" y="136437"/>
                </a:lnTo>
                <a:lnTo>
                  <a:pt x="889963" y="118998"/>
                </a:lnTo>
                <a:lnTo>
                  <a:pt x="943751" y="102550"/>
                </a:lnTo>
                <a:lnTo>
                  <a:pt x="998460" y="87141"/>
                </a:lnTo>
                <a:lnTo>
                  <a:pt x="1054030" y="72819"/>
                </a:lnTo>
                <a:lnTo>
                  <a:pt x="1110400" y="59633"/>
                </a:lnTo>
                <a:lnTo>
                  <a:pt x="1167511" y="47631"/>
                </a:lnTo>
                <a:lnTo>
                  <a:pt x="1225303" y="36861"/>
                </a:lnTo>
                <a:lnTo>
                  <a:pt x="1283716" y="27370"/>
                </a:lnTo>
                <a:lnTo>
                  <a:pt x="1342690" y="19207"/>
                </a:lnTo>
                <a:lnTo>
                  <a:pt x="1402165" y="12421"/>
                </a:lnTo>
                <a:lnTo>
                  <a:pt x="1462081" y="7058"/>
                </a:lnTo>
                <a:lnTo>
                  <a:pt x="1522379" y="3169"/>
                </a:lnTo>
                <a:lnTo>
                  <a:pt x="1582997" y="800"/>
                </a:lnTo>
                <a:close/>
              </a:path>
            </a:pathLst>
          </a:custGeom>
          <a:solidFill>
            <a:schemeClr val="accent6"/>
          </a:solidFill>
        </p:spPr>
        <p:txBody>
          <a:bodyPr wrap="square">
            <a:noAutofit/>
          </a:bodyPr>
          <a:lstStyle>
            <a:lvl1pPr marL="0" indent="0">
              <a:buNone/>
              <a:defRPr/>
            </a:lvl1pPr>
          </a:lstStyle>
          <a:p>
            <a:r>
              <a:rPr lang="en-GB"/>
              <a:t> </a:t>
            </a:r>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7A3D5A4-97BF-370F-60F9-5BCA187968EE}"/>
              </a:ext>
            </a:extLst>
          </p:cNvPr>
          <p:cNvSpPr>
            <a:spLocks noGrp="1"/>
          </p:cNvSpPr>
          <p:nvPr>
            <p:ph sz="half" idx="1"/>
          </p:nvPr>
        </p:nvSpPr>
        <p:spPr>
          <a:xfrm>
            <a:off x="436564" y="3559801"/>
            <a:ext cx="6356349" cy="2390150"/>
          </a:xfrm>
        </p:spPr>
        <p:txBody>
          <a:bodyPr/>
          <a:lstStyle>
            <a:lvl1pPr marL="0" indent="0">
              <a:lnSpc>
                <a:spcPct val="105000"/>
              </a:lnSpc>
              <a:buNone/>
              <a:defRPr sz="1800" b="0" spc="0">
                <a:solidFill>
                  <a:schemeClr val="tx1"/>
                </a:solidFill>
              </a:defRPr>
            </a:lvl1pPr>
            <a:lvl2pPr>
              <a:lnSpc>
                <a:spcPct val="105000"/>
              </a:lnSpc>
              <a:defRPr sz="1600" spc="0">
                <a:solidFill>
                  <a:schemeClr val="tx1"/>
                </a:solidFill>
              </a:defRPr>
            </a:lvl2pPr>
            <a:lvl3pPr>
              <a:lnSpc>
                <a:spcPct val="105000"/>
              </a:lnSpc>
              <a:defRPr sz="1600" spc="0">
                <a:solidFill>
                  <a:schemeClr val="tx1"/>
                </a:solidFill>
              </a:defRPr>
            </a:lvl3pPr>
            <a:lvl4pPr>
              <a:lnSpc>
                <a:spcPct val="105000"/>
              </a:lnSpc>
              <a:defRPr sz="1600" spc="0">
                <a:solidFill>
                  <a:schemeClr val="tx1"/>
                </a:solidFill>
              </a:defRPr>
            </a:lvl4pPr>
            <a:lvl5pPr>
              <a:lnSpc>
                <a:spcPct val="105000"/>
              </a:lnSpc>
              <a:defRPr sz="16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067A8385-9833-D24C-B35B-492CA2E4CB82}"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Text Placeholder 9">
            <a:extLst>
              <a:ext uri="{FF2B5EF4-FFF2-40B4-BE49-F238E27FC236}">
                <a16:creationId xmlns:a16="http://schemas.microsoft.com/office/drawing/2014/main" id="{407AF6D1-C252-EA98-CCF1-D185C325802E}"/>
              </a:ext>
            </a:extLst>
          </p:cNvPr>
          <p:cNvSpPr>
            <a:spLocks noGrp="1"/>
          </p:cNvSpPr>
          <p:nvPr>
            <p:ph type="body" sz="quarter" idx="18" hasCustomPrompt="1"/>
          </p:nvPr>
        </p:nvSpPr>
        <p:spPr>
          <a:xfrm>
            <a:off x="7511542" y="2166874"/>
            <a:ext cx="3288029" cy="1354217"/>
          </a:xfrm>
        </p:spPr>
        <p:txBody>
          <a:bodyPr wrap="square" anchor="ctr">
            <a:spAutoFit/>
          </a:bodyPr>
          <a:lstStyle>
            <a:lvl1pPr marL="0" indent="0" algn="ctr">
              <a:buNone/>
              <a:defRPr lang="en-US" sz="8500" b="1" kern="1200" spc="-27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1" name="Text Placeholder 9">
            <a:extLst>
              <a:ext uri="{FF2B5EF4-FFF2-40B4-BE49-F238E27FC236}">
                <a16:creationId xmlns:a16="http://schemas.microsoft.com/office/drawing/2014/main" id="{FA29E29C-3343-BF18-5979-56B41BF3108F}"/>
              </a:ext>
            </a:extLst>
          </p:cNvPr>
          <p:cNvSpPr>
            <a:spLocks noGrp="1"/>
          </p:cNvSpPr>
          <p:nvPr>
            <p:ph type="body" sz="quarter" idx="19"/>
          </p:nvPr>
        </p:nvSpPr>
        <p:spPr>
          <a:xfrm>
            <a:off x="7506484" y="3444891"/>
            <a:ext cx="3293098" cy="914400"/>
          </a:xfrm>
        </p:spPr>
        <p:txBody>
          <a:bodyPr/>
          <a:lstStyle>
            <a:lvl1pPr marL="0" indent="0" algn="ctr">
              <a:buNone/>
              <a:defRPr sz="1600" b="0" spc="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5" name="Text Placeholder 9">
            <a:extLst>
              <a:ext uri="{FF2B5EF4-FFF2-40B4-BE49-F238E27FC236}">
                <a16:creationId xmlns:a16="http://schemas.microsoft.com/office/drawing/2014/main" id="{E32ADE59-B04A-18D2-E2C9-CAB813CBBA45}"/>
              </a:ext>
            </a:extLst>
          </p:cNvPr>
          <p:cNvSpPr>
            <a:spLocks noGrp="1"/>
          </p:cNvSpPr>
          <p:nvPr>
            <p:ph type="body" sz="quarter" idx="13"/>
          </p:nvPr>
        </p:nvSpPr>
        <p:spPr>
          <a:xfrm>
            <a:off x="447041" y="1295400"/>
            <a:ext cx="6345872" cy="1735349"/>
          </a:xfrm>
        </p:spPr>
        <p:txBody>
          <a:bodyPr anchor="t"/>
          <a:lstStyle>
            <a:lvl1pPr marL="0" indent="0" algn="l">
              <a:buNone/>
              <a:defRPr lang="en-GB" sz="4000" b="1" kern="1200" spc="-120" baseline="0" dirty="0" smtClean="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US"/>
              <a:t>Click to edit Master text styles</a:t>
            </a:r>
          </a:p>
        </p:txBody>
      </p:sp>
      <p:sp>
        <p:nvSpPr>
          <p:cNvPr id="16" name="Picture Placeholder 13">
            <a:extLst>
              <a:ext uri="{FF2B5EF4-FFF2-40B4-BE49-F238E27FC236}">
                <a16:creationId xmlns:a16="http://schemas.microsoft.com/office/drawing/2014/main" id="{53E5BB97-FC0C-FEA0-BD2F-4C466A4E6F62}"/>
              </a:ext>
            </a:extLst>
          </p:cNvPr>
          <p:cNvSpPr>
            <a:spLocks noGrp="1"/>
          </p:cNvSpPr>
          <p:nvPr>
            <p:ph type="pic" sz="quarter" idx="26" hasCustomPrompt="1"/>
          </p:nvPr>
        </p:nvSpPr>
        <p:spPr>
          <a:xfrm>
            <a:off x="444500" y="827375"/>
            <a:ext cx="3024000" cy="64800"/>
          </a:xfrm>
          <a:solidFill>
            <a:schemeClr val="accent6"/>
          </a:solidFill>
        </p:spPr>
        <p:txBody>
          <a:bodyPr/>
          <a:lstStyle>
            <a:lvl1pPr marL="0" indent="0">
              <a:buNone/>
              <a:defRPr/>
            </a:lvl1pPr>
          </a:lstStyle>
          <a:p>
            <a:r>
              <a:rPr lang="en-US"/>
              <a:t> </a:t>
            </a:r>
          </a:p>
        </p:txBody>
      </p:sp>
      <p:sp>
        <p:nvSpPr>
          <p:cNvPr id="4" name="Text Placeholder 8">
            <a:extLst>
              <a:ext uri="{FF2B5EF4-FFF2-40B4-BE49-F238E27FC236}">
                <a16:creationId xmlns:a16="http://schemas.microsoft.com/office/drawing/2014/main" id="{E7BA7C2E-027C-CB99-03DE-F1ECAB09C291}"/>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6332611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rizontal Split 2">
    <p:bg>
      <p:bgPr>
        <a:solidFill>
          <a:srgbClr val="E3E3E3"/>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B91801-21C2-9905-967B-3B25DECA6FB0}"/>
              </a:ext>
            </a:extLst>
          </p:cNvPr>
          <p:cNvSpPr/>
          <p:nvPr userDrawn="1"/>
        </p:nvSpPr>
        <p:spPr>
          <a:xfrm>
            <a:off x="0" y="6906"/>
            <a:ext cx="12192000" cy="3178800"/>
          </a:xfrm>
          <a:prstGeom prst="rect">
            <a:avLst/>
          </a:prstGeom>
          <a:solidFill>
            <a:srgbClr val="E3D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tangle 13">
            <a:extLst>
              <a:ext uri="{FF2B5EF4-FFF2-40B4-BE49-F238E27FC236}">
                <a16:creationId xmlns:a16="http://schemas.microsoft.com/office/drawing/2014/main" id="{6D9F2FD3-749C-202C-F1C4-E81D006594FA}"/>
              </a:ext>
            </a:extLst>
          </p:cNvPr>
          <p:cNvSpPr/>
          <p:nvPr userDrawn="1"/>
        </p:nvSpPr>
        <p:spPr>
          <a:xfrm>
            <a:off x="0" y="3193955"/>
            <a:ext cx="12192000" cy="3178800"/>
          </a:xfrm>
          <a:prstGeom prst="rect">
            <a:avLst/>
          </a:prstGeom>
          <a:solidFill>
            <a:srgbClr val="C05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Picture Placeholder 7">
            <a:extLst>
              <a:ext uri="{FF2B5EF4-FFF2-40B4-BE49-F238E27FC236}">
                <a16:creationId xmlns:a16="http://schemas.microsoft.com/office/drawing/2014/main" id="{CC53F0FE-6FCD-B811-1F95-821CD79A70B1}"/>
              </a:ext>
            </a:extLst>
          </p:cNvPr>
          <p:cNvSpPr>
            <a:spLocks noGrp="1"/>
          </p:cNvSpPr>
          <p:nvPr>
            <p:ph type="pic" sz="quarter" idx="15" hasCustomPrompt="1"/>
          </p:nvPr>
        </p:nvSpPr>
        <p:spPr>
          <a:xfrm>
            <a:off x="6672064" y="1844824"/>
            <a:ext cx="4785196" cy="3482544"/>
          </a:xfrm>
          <a:custGeom>
            <a:avLst/>
            <a:gdLst>
              <a:gd name="connsiteX0" fmla="*/ 1517578 w 7562758"/>
              <a:gd name="connsiteY0" fmla="*/ 0 h 5503983"/>
              <a:gd name="connsiteX1" fmla="*/ 5019463 w 7562758"/>
              <a:gd name="connsiteY1" fmla="*/ 0 h 5503983"/>
              <a:gd name="connsiteX2" fmla="*/ 5105121 w 7562758"/>
              <a:gd name="connsiteY2" fmla="*/ 1531 h 5503983"/>
              <a:gd name="connsiteX3" fmla="*/ 5190070 w 7562758"/>
              <a:gd name="connsiteY3" fmla="*/ 6093 h 5503983"/>
              <a:gd name="connsiteX4" fmla="*/ 5274265 w 7562758"/>
              <a:gd name="connsiteY4" fmla="*/ 13639 h 5503983"/>
              <a:gd name="connsiteX5" fmla="*/ 5357661 w 7562758"/>
              <a:gd name="connsiteY5" fmla="*/ 24118 h 5503983"/>
              <a:gd name="connsiteX6" fmla="*/ 5440216 w 7562758"/>
              <a:gd name="connsiteY6" fmla="*/ 37483 h 5503983"/>
              <a:gd name="connsiteX7" fmla="*/ 5521884 w 7562758"/>
              <a:gd name="connsiteY7" fmla="*/ 53688 h 5503983"/>
              <a:gd name="connsiteX8" fmla="*/ 5602619 w 7562758"/>
              <a:gd name="connsiteY8" fmla="*/ 72682 h 5503983"/>
              <a:gd name="connsiteX9" fmla="*/ 5682378 w 7562758"/>
              <a:gd name="connsiteY9" fmla="*/ 94418 h 5503983"/>
              <a:gd name="connsiteX10" fmla="*/ 5761118 w 7562758"/>
              <a:gd name="connsiteY10" fmla="*/ 118848 h 5503983"/>
              <a:gd name="connsiteX11" fmla="*/ 5838791 w 7562758"/>
              <a:gd name="connsiteY11" fmla="*/ 145924 h 5503983"/>
              <a:gd name="connsiteX12" fmla="*/ 5915355 w 7562758"/>
              <a:gd name="connsiteY12" fmla="*/ 175597 h 5503983"/>
              <a:gd name="connsiteX13" fmla="*/ 5990765 w 7562758"/>
              <a:gd name="connsiteY13" fmla="*/ 207820 h 5503983"/>
              <a:gd name="connsiteX14" fmla="*/ 6064975 w 7562758"/>
              <a:gd name="connsiteY14" fmla="*/ 242543 h 5503983"/>
              <a:gd name="connsiteX15" fmla="*/ 6137944 w 7562758"/>
              <a:gd name="connsiteY15" fmla="*/ 279720 h 5503983"/>
              <a:gd name="connsiteX16" fmla="*/ 6209623 w 7562758"/>
              <a:gd name="connsiteY16" fmla="*/ 319300 h 5503983"/>
              <a:gd name="connsiteX17" fmla="*/ 6279970 w 7562758"/>
              <a:gd name="connsiteY17" fmla="*/ 361238 h 5503983"/>
              <a:gd name="connsiteX18" fmla="*/ 6348941 w 7562758"/>
              <a:gd name="connsiteY18" fmla="*/ 405484 h 5503983"/>
              <a:gd name="connsiteX19" fmla="*/ 6416491 w 7562758"/>
              <a:gd name="connsiteY19" fmla="*/ 451990 h 5503983"/>
              <a:gd name="connsiteX20" fmla="*/ 6482574 w 7562758"/>
              <a:gd name="connsiteY20" fmla="*/ 500709 h 5503983"/>
              <a:gd name="connsiteX21" fmla="*/ 6547150 w 7562758"/>
              <a:gd name="connsiteY21" fmla="*/ 551590 h 5503983"/>
              <a:gd name="connsiteX22" fmla="*/ 6610168 w 7562758"/>
              <a:gd name="connsiteY22" fmla="*/ 604589 h 5503983"/>
              <a:gd name="connsiteX23" fmla="*/ 6671587 w 7562758"/>
              <a:gd name="connsiteY23" fmla="*/ 659654 h 5503983"/>
              <a:gd name="connsiteX24" fmla="*/ 6731363 w 7562758"/>
              <a:gd name="connsiteY24" fmla="*/ 716741 h 5503983"/>
              <a:gd name="connsiteX25" fmla="*/ 6789451 w 7562758"/>
              <a:gd name="connsiteY25" fmla="*/ 775798 h 5503983"/>
              <a:gd name="connsiteX26" fmla="*/ 6845806 w 7562758"/>
              <a:gd name="connsiteY26" fmla="*/ 836778 h 5503983"/>
              <a:gd name="connsiteX27" fmla="*/ 6900382 w 7562758"/>
              <a:gd name="connsiteY27" fmla="*/ 899633 h 5503983"/>
              <a:gd name="connsiteX28" fmla="*/ 6953139 w 7562758"/>
              <a:gd name="connsiteY28" fmla="*/ 964315 h 5503983"/>
              <a:gd name="connsiteX29" fmla="*/ 7004028 w 7562758"/>
              <a:gd name="connsiteY29" fmla="*/ 1030775 h 5503983"/>
              <a:gd name="connsiteX30" fmla="*/ 7053006 w 7562758"/>
              <a:gd name="connsiteY30" fmla="*/ 1098966 h 5503983"/>
              <a:gd name="connsiteX31" fmla="*/ 7100029 w 7562758"/>
              <a:gd name="connsiteY31" fmla="*/ 1168840 h 5503983"/>
              <a:gd name="connsiteX32" fmla="*/ 7145052 w 7562758"/>
              <a:gd name="connsiteY32" fmla="*/ 1240347 h 5503983"/>
              <a:gd name="connsiteX33" fmla="*/ 7188031 w 7562758"/>
              <a:gd name="connsiteY33" fmla="*/ 1313439 h 5503983"/>
              <a:gd name="connsiteX34" fmla="*/ 7228921 w 7562758"/>
              <a:gd name="connsiteY34" fmla="*/ 1388071 h 5503983"/>
              <a:gd name="connsiteX35" fmla="*/ 7267678 w 7562758"/>
              <a:gd name="connsiteY35" fmla="*/ 1464193 h 5503983"/>
              <a:gd name="connsiteX36" fmla="*/ 7304256 w 7562758"/>
              <a:gd name="connsiteY36" fmla="*/ 1541755 h 5503983"/>
              <a:gd name="connsiteX37" fmla="*/ 7338613 w 7562758"/>
              <a:gd name="connsiteY37" fmla="*/ 1620711 h 5503983"/>
              <a:gd name="connsiteX38" fmla="*/ 7370703 w 7562758"/>
              <a:gd name="connsiteY38" fmla="*/ 1701012 h 5503983"/>
              <a:gd name="connsiteX39" fmla="*/ 7400480 w 7562758"/>
              <a:gd name="connsiteY39" fmla="*/ 1782612 h 5503983"/>
              <a:gd name="connsiteX40" fmla="*/ 7427903 w 7562758"/>
              <a:gd name="connsiteY40" fmla="*/ 1865458 h 5503983"/>
              <a:gd name="connsiteX41" fmla="*/ 7452925 w 7562758"/>
              <a:gd name="connsiteY41" fmla="*/ 1949506 h 5503983"/>
              <a:gd name="connsiteX42" fmla="*/ 7475501 w 7562758"/>
              <a:gd name="connsiteY42" fmla="*/ 2034708 h 5503983"/>
              <a:gd name="connsiteX43" fmla="*/ 7495589 w 7562758"/>
              <a:gd name="connsiteY43" fmla="*/ 2121011 h 5503983"/>
              <a:gd name="connsiteX44" fmla="*/ 7513143 w 7562758"/>
              <a:gd name="connsiteY44" fmla="*/ 2208373 h 5503983"/>
              <a:gd name="connsiteX45" fmla="*/ 7528118 w 7562758"/>
              <a:gd name="connsiteY45" fmla="*/ 2296743 h 5503983"/>
              <a:gd name="connsiteX46" fmla="*/ 7540551 w 7562758"/>
              <a:gd name="connsiteY46" fmla="*/ 2386828 h 5503983"/>
              <a:gd name="connsiteX47" fmla="*/ 7550155 w 7562758"/>
              <a:gd name="connsiteY47" fmla="*/ 2476313 h 5503983"/>
              <a:gd name="connsiteX48" fmla="*/ 7557127 w 7562758"/>
              <a:gd name="connsiteY48" fmla="*/ 2567418 h 5503983"/>
              <a:gd name="connsiteX49" fmla="*/ 7561344 w 7562758"/>
              <a:gd name="connsiteY49" fmla="*/ 2659338 h 5503983"/>
              <a:gd name="connsiteX50" fmla="*/ 7562758 w 7562758"/>
              <a:gd name="connsiteY50" fmla="*/ 2752026 h 5503983"/>
              <a:gd name="connsiteX51" fmla="*/ 7561344 w 7562758"/>
              <a:gd name="connsiteY51" fmla="*/ 2844713 h 5503983"/>
              <a:gd name="connsiteX52" fmla="*/ 7557127 w 7562758"/>
              <a:gd name="connsiteY52" fmla="*/ 2936633 h 5503983"/>
              <a:gd name="connsiteX53" fmla="*/ 7550155 w 7562758"/>
              <a:gd name="connsiteY53" fmla="*/ 3027737 h 5503983"/>
              <a:gd name="connsiteX54" fmla="*/ 7540470 w 7562758"/>
              <a:gd name="connsiteY54" fmla="*/ 3117978 h 5503983"/>
              <a:gd name="connsiteX55" fmla="*/ 7528118 w 7562758"/>
              <a:gd name="connsiteY55" fmla="*/ 3207308 h 5503983"/>
              <a:gd name="connsiteX56" fmla="*/ 7513143 w 7562758"/>
              <a:gd name="connsiteY56" fmla="*/ 3295676 h 5503983"/>
              <a:gd name="connsiteX57" fmla="*/ 7495589 w 7562758"/>
              <a:gd name="connsiteY57" fmla="*/ 3383036 h 5503983"/>
              <a:gd name="connsiteX58" fmla="*/ 7475501 w 7562758"/>
              <a:gd name="connsiteY58" fmla="*/ 3469340 h 5503983"/>
              <a:gd name="connsiteX59" fmla="*/ 7452925 w 7562758"/>
              <a:gd name="connsiteY59" fmla="*/ 3554540 h 5503983"/>
              <a:gd name="connsiteX60" fmla="*/ 7427903 w 7562758"/>
              <a:gd name="connsiteY60" fmla="*/ 3638586 h 5503983"/>
              <a:gd name="connsiteX61" fmla="*/ 7400480 w 7562758"/>
              <a:gd name="connsiteY61" fmla="*/ 3721431 h 5503983"/>
              <a:gd name="connsiteX62" fmla="*/ 7370703 w 7562758"/>
              <a:gd name="connsiteY62" fmla="*/ 3803029 h 5503983"/>
              <a:gd name="connsiteX63" fmla="*/ 7338613 w 7562758"/>
              <a:gd name="connsiteY63" fmla="*/ 3883329 h 5503983"/>
              <a:gd name="connsiteX64" fmla="*/ 7304256 w 7562758"/>
              <a:gd name="connsiteY64" fmla="*/ 3962283 h 5503983"/>
              <a:gd name="connsiteX65" fmla="*/ 7267678 w 7562758"/>
              <a:gd name="connsiteY65" fmla="*/ 4039843 h 5503983"/>
              <a:gd name="connsiteX66" fmla="*/ 7228921 w 7562758"/>
              <a:gd name="connsiteY66" fmla="*/ 4115963 h 5503983"/>
              <a:gd name="connsiteX67" fmla="*/ 7188031 w 7562758"/>
              <a:gd name="connsiteY67" fmla="*/ 4190593 h 5503983"/>
              <a:gd name="connsiteX68" fmla="*/ 7145052 w 7562758"/>
              <a:gd name="connsiteY68" fmla="*/ 4263683 h 5503983"/>
              <a:gd name="connsiteX69" fmla="*/ 7100029 w 7562758"/>
              <a:gd name="connsiteY69" fmla="*/ 4335189 h 5503983"/>
              <a:gd name="connsiteX70" fmla="*/ 7053006 w 7562758"/>
              <a:gd name="connsiteY70" fmla="*/ 4405062 h 5503983"/>
              <a:gd name="connsiteX71" fmla="*/ 7004028 w 7562758"/>
              <a:gd name="connsiteY71" fmla="*/ 4473250 h 5503983"/>
              <a:gd name="connsiteX72" fmla="*/ 6953139 w 7562758"/>
              <a:gd name="connsiteY72" fmla="*/ 4539708 h 5503983"/>
              <a:gd name="connsiteX73" fmla="*/ 6900382 w 7562758"/>
              <a:gd name="connsiteY73" fmla="*/ 4604387 h 5503983"/>
              <a:gd name="connsiteX74" fmla="*/ 6845806 w 7562758"/>
              <a:gd name="connsiteY74" fmla="*/ 4667241 h 5503983"/>
              <a:gd name="connsiteX75" fmla="*/ 6789451 w 7562758"/>
              <a:gd name="connsiteY75" fmla="*/ 4728218 h 5503983"/>
              <a:gd name="connsiteX76" fmla="*/ 6731363 w 7562758"/>
              <a:gd name="connsiteY76" fmla="*/ 4787273 h 5503983"/>
              <a:gd name="connsiteX77" fmla="*/ 6671587 w 7562758"/>
              <a:gd name="connsiteY77" fmla="*/ 4844356 h 5503983"/>
              <a:gd name="connsiteX78" fmla="*/ 6610168 w 7562758"/>
              <a:gd name="connsiteY78" fmla="*/ 4899419 h 5503983"/>
              <a:gd name="connsiteX79" fmla="*/ 6547150 w 7562758"/>
              <a:gd name="connsiteY79" fmla="*/ 4952416 h 5503983"/>
              <a:gd name="connsiteX80" fmla="*/ 6482574 w 7562758"/>
              <a:gd name="connsiteY80" fmla="*/ 5003296 h 5503983"/>
              <a:gd name="connsiteX81" fmla="*/ 6416491 w 7562758"/>
              <a:gd name="connsiteY81" fmla="*/ 5052014 h 5503983"/>
              <a:gd name="connsiteX82" fmla="*/ 6348941 w 7562758"/>
              <a:gd name="connsiteY82" fmla="*/ 5098517 h 5503983"/>
              <a:gd name="connsiteX83" fmla="*/ 6279970 w 7562758"/>
              <a:gd name="connsiteY83" fmla="*/ 5142761 h 5503983"/>
              <a:gd name="connsiteX84" fmla="*/ 6209623 w 7562758"/>
              <a:gd name="connsiteY84" fmla="*/ 5184698 h 5503983"/>
              <a:gd name="connsiteX85" fmla="*/ 6137944 w 7562758"/>
              <a:gd name="connsiteY85" fmla="*/ 5224276 h 5503983"/>
              <a:gd name="connsiteX86" fmla="*/ 6064975 w 7562758"/>
              <a:gd name="connsiteY86" fmla="*/ 5261451 h 5503983"/>
              <a:gd name="connsiteX87" fmla="*/ 5990765 w 7562758"/>
              <a:gd name="connsiteY87" fmla="*/ 5296174 h 5503983"/>
              <a:gd name="connsiteX88" fmla="*/ 5915355 w 7562758"/>
              <a:gd name="connsiteY88" fmla="*/ 5328393 h 5503983"/>
              <a:gd name="connsiteX89" fmla="*/ 5838791 w 7562758"/>
              <a:gd name="connsiteY89" fmla="*/ 5358066 h 5503983"/>
              <a:gd name="connsiteX90" fmla="*/ 5761118 w 7562758"/>
              <a:gd name="connsiteY90" fmla="*/ 5385140 h 5503983"/>
              <a:gd name="connsiteX91" fmla="*/ 5682378 w 7562758"/>
              <a:gd name="connsiteY91" fmla="*/ 5409568 h 5503983"/>
              <a:gd name="connsiteX92" fmla="*/ 5602619 w 7562758"/>
              <a:gd name="connsiteY92" fmla="*/ 5431304 h 5503983"/>
              <a:gd name="connsiteX93" fmla="*/ 5521884 w 7562758"/>
              <a:gd name="connsiteY93" fmla="*/ 5450297 h 5503983"/>
              <a:gd name="connsiteX94" fmla="*/ 5440216 w 7562758"/>
              <a:gd name="connsiteY94" fmla="*/ 5466500 h 5503983"/>
              <a:gd name="connsiteX95" fmla="*/ 5357661 w 7562758"/>
              <a:gd name="connsiteY95" fmla="*/ 5479865 h 5503983"/>
              <a:gd name="connsiteX96" fmla="*/ 5274265 w 7562758"/>
              <a:gd name="connsiteY96" fmla="*/ 5490344 h 5503983"/>
              <a:gd name="connsiteX97" fmla="*/ 5190070 w 7562758"/>
              <a:gd name="connsiteY97" fmla="*/ 5497890 h 5503983"/>
              <a:gd name="connsiteX98" fmla="*/ 5105121 w 7562758"/>
              <a:gd name="connsiteY98" fmla="*/ 5502452 h 5503983"/>
              <a:gd name="connsiteX99" fmla="*/ 5019463 w 7562758"/>
              <a:gd name="connsiteY99" fmla="*/ 5503983 h 5503983"/>
              <a:gd name="connsiteX100" fmla="*/ 4926935 w 7562758"/>
              <a:gd name="connsiteY100" fmla="*/ 5501939 h 5503983"/>
              <a:gd name="connsiteX101" fmla="*/ 4835305 w 7562758"/>
              <a:gd name="connsiteY101" fmla="*/ 5495859 h 5503983"/>
              <a:gd name="connsiteX102" fmla="*/ 4744634 w 7562758"/>
              <a:gd name="connsiteY102" fmla="*/ 5485817 h 5503983"/>
              <a:gd name="connsiteX103" fmla="*/ 4654991 w 7562758"/>
              <a:gd name="connsiteY103" fmla="*/ 5471887 h 5503983"/>
              <a:gd name="connsiteX104" fmla="*/ 4566434 w 7562758"/>
              <a:gd name="connsiteY104" fmla="*/ 5454144 h 5503983"/>
              <a:gd name="connsiteX105" fmla="*/ 4479030 w 7562758"/>
              <a:gd name="connsiteY105" fmla="*/ 5432663 h 5503983"/>
              <a:gd name="connsiteX106" fmla="*/ 4392844 w 7562758"/>
              <a:gd name="connsiteY106" fmla="*/ 5407517 h 5503983"/>
              <a:gd name="connsiteX107" fmla="*/ 4307939 w 7562758"/>
              <a:gd name="connsiteY107" fmla="*/ 5378781 h 5503983"/>
              <a:gd name="connsiteX108" fmla="*/ 4224381 w 7562758"/>
              <a:gd name="connsiteY108" fmla="*/ 5346531 h 5503983"/>
              <a:gd name="connsiteX109" fmla="*/ 4142233 w 7562758"/>
              <a:gd name="connsiteY109" fmla="*/ 5310840 h 5503983"/>
              <a:gd name="connsiteX110" fmla="*/ 4061556 w 7562758"/>
              <a:gd name="connsiteY110" fmla="*/ 5271783 h 5503983"/>
              <a:gd name="connsiteX111" fmla="*/ 3982419 w 7562758"/>
              <a:gd name="connsiteY111" fmla="*/ 5229433 h 5503983"/>
              <a:gd name="connsiteX112" fmla="*/ 3904883 w 7562758"/>
              <a:gd name="connsiteY112" fmla="*/ 5183867 h 5503983"/>
              <a:gd name="connsiteX113" fmla="*/ 3829013 w 7562758"/>
              <a:gd name="connsiteY113" fmla="*/ 5135157 h 5503983"/>
              <a:gd name="connsiteX114" fmla="*/ 3754874 w 7562758"/>
              <a:gd name="connsiteY114" fmla="*/ 5083380 h 5503983"/>
              <a:gd name="connsiteX115" fmla="*/ 3682530 w 7562758"/>
              <a:gd name="connsiteY115" fmla="*/ 5028608 h 5503983"/>
              <a:gd name="connsiteX116" fmla="*/ 3612043 w 7562758"/>
              <a:gd name="connsiteY116" fmla="*/ 4970920 h 5503983"/>
              <a:gd name="connsiteX117" fmla="*/ 3543479 w 7562758"/>
              <a:gd name="connsiteY117" fmla="*/ 4910384 h 5503983"/>
              <a:gd name="connsiteX118" fmla="*/ 3476903 w 7562758"/>
              <a:gd name="connsiteY118" fmla="*/ 4847079 h 5503983"/>
              <a:gd name="connsiteX119" fmla="*/ 3412377 w 7562758"/>
              <a:gd name="connsiteY119" fmla="*/ 4781077 h 5503983"/>
              <a:gd name="connsiteX120" fmla="*/ 3349966 w 7562758"/>
              <a:gd name="connsiteY120" fmla="*/ 4712457 h 5503983"/>
              <a:gd name="connsiteX121" fmla="*/ 3289735 w 7562758"/>
              <a:gd name="connsiteY121" fmla="*/ 4641286 h 5503983"/>
              <a:gd name="connsiteX122" fmla="*/ 3231748 w 7562758"/>
              <a:gd name="connsiteY122" fmla="*/ 4567646 h 5503983"/>
              <a:gd name="connsiteX123" fmla="*/ 3176068 w 7562758"/>
              <a:gd name="connsiteY123" fmla="*/ 4491607 h 5503983"/>
              <a:gd name="connsiteX124" fmla="*/ 3122742 w 7562758"/>
              <a:gd name="connsiteY124" fmla="*/ 4413244 h 5503983"/>
              <a:gd name="connsiteX125" fmla="*/ 3074811 w 7562758"/>
              <a:gd name="connsiteY125" fmla="*/ 4342429 h 5503983"/>
              <a:gd name="connsiteX126" fmla="*/ 3024417 w 7562758"/>
              <a:gd name="connsiteY126" fmla="*/ 4273153 h 5503983"/>
              <a:gd name="connsiteX127" fmla="*/ 2971641 w 7562758"/>
              <a:gd name="connsiteY127" fmla="*/ 4205395 h 5503983"/>
              <a:gd name="connsiteX128" fmla="*/ 2916546 w 7562758"/>
              <a:gd name="connsiteY128" fmla="*/ 4139128 h 5503983"/>
              <a:gd name="connsiteX129" fmla="*/ 2859196 w 7562758"/>
              <a:gd name="connsiteY129" fmla="*/ 4074328 h 5503983"/>
              <a:gd name="connsiteX130" fmla="*/ 2799655 w 7562758"/>
              <a:gd name="connsiteY130" fmla="*/ 4010971 h 5503983"/>
              <a:gd name="connsiteX131" fmla="*/ 2737986 w 7562758"/>
              <a:gd name="connsiteY131" fmla="*/ 3949031 h 5503983"/>
              <a:gd name="connsiteX132" fmla="*/ 2674253 w 7562758"/>
              <a:gd name="connsiteY132" fmla="*/ 3888482 h 5503983"/>
              <a:gd name="connsiteX133" fmla="*/ 2608520 w 7562758"/>
              <a:gd name="connsiteY133" fmla="*/ 3829302 h 5503983"/>
              <a:gd name="connsiteX134" fmla="*/ 2540852 w 7562758"/>
              <a:gd name="connsiteY134" fmla="*/ 3771464 h 5503983"/>
              <a:gd name="connsiteX135" fmla="*/ 2471312 w 7562758"/>
              <a:gd name="connsiteY135" fmla="*/ 3714944 h 5503983"/>
              <a:gd name="connsiteX136" fmla="*/ 2399963 w 7562758"/>
              <a:gd name="connsiteY136" fmla="*/ 3659714 h 5503983"/>
              <a:gd name="connsiteX137" fmla="*/ 2326871 w 7562758"/>
              <a:gd name="connsiteY137" fmla="*/ 3605753 h 5503983"/>
              <a:gd name="connsiteX138" fmla="*/ 2252097 w 7562758"/>
              <a:gd name="connsiteY138" fmla="*/ 3553037 h 5503983"/>
              <a:gd name="connsiteX139" fmla="*/ 2175706 w 7562758"/>
              <a:gd name="connsiteY139" fmla="*/ 3501537 h 5503983"/>
              <a:gd name="connsiteX140" fmla="*/ 2097762 w 7562758"/>
              <a:gd name="connsiteY140" fmla="*/ 3451230 h 5503983"/>
              <a:gd name="connsiteX141" fmla="*/ 2018330 w 7562758"/>
              <a:gd name="connsiteY141" fmla="*/ 3402089 h 5503983"/>
              <a:gd name="connsiteX142" fmla="*/ 1937470 w 7562758"/>
              <a:gd name="connsiteY142" fmla="*/ 3354094 h 5503983"/>
              <a:gd name="connsiteX143" fmla="*/ 1855250 w 7562758"/>
              <a:gd name="connsiteY143" fmla="*/ 3307217 h 5503983"/>
              <a:gd name="connsiteX144" fmla="*/ 1771732 w 7562758"/>
              <a:gd name="connsiteY144" fmla="*/ 3261431 h 5503983"/>
              <a:gd name="connsiteX145" fmla="*/ 1686981 w 7562758"/>
              <a:gd name="connsiteY145" fmla="*/ 3216714 h 5503983"/>
              <a:gd name="connsiteX146" fmla="*/ 1601059 w 7562758"/>
              <a:gd name="connsiteY146" fmla="*/ 3173043 h 5503983"/>
              <a:gd name="connsiteX147" fmla="*/ 1514032 w 7562758"/>
              <a:gd name="connsiteY147" fmla="*/ 3130388 h 5503983"/>
              <a:gd name="connsiteX148" fmla="*/ 1425961 w 7562758"/>
              <a:gd name="connsiteY148" fmla="*/ 3088727 h 5503983"/>
              <a:gd name="connsiteX149" fmla="*/ 1336911 w 7562758"/>
              <a:gd name="connsiteY149" fmla="*/ 3048034 h 5503983"/>
              <a:gd name="connsiteX150" fmla="*/ 1246948 w 7562758"/>
              <a:gd name="connsiteY150" fmla="*/ 3008285 h 5503983"/>
              <a:gd name="connsiteX151" fmla="*/ 1156134 w 7562758"/>
              <a:gd name="connsiteY151" fmla="*/ 2969456 h 5503983"/>
              <a:gd name="connsiteX152" fmla="*/ 1069818 w 7562758"/>
              <a:gd name="connsiteY152" fmla="*/ 2938596 h 5503983"/>
              <a:gd name="connsiteX153" fmla="*/ 985737 w 7562758"/>
              <a:gd name="connsiteY153" fmla="*/ 2904301 h 5503983"/>
              <a:gd name="connsiteX154" fmla="*/ 904038 w 7562758"/>
              <a:gd name="connsiteY154" fmla="*/ 2866639 h 5503983"/>
              <a:gd name="connsiteX155" fmla="*/ 824868 w 7562758"/>
              <a:gd name="connsiteY155" fmla="*/ 2825672 h 5503983"/>
              <a:gd name="connsiteX156" fmla="*/ 748381 w 7562758"/>
              <a:gd name="connsiteY156" fmla="*/ 2781467 h 5503983"/>
              <a:gd name="connsiteX157" fmla="*/ 674722 w 7562758"/>
              <a:gd name="connsiteY157" fmla="*/ 2734090 h 5503983"/>
              <a:gd name="connsiteX158" fmla="*/ 604043 w 7562758"/>
              <a:gd name="connsiteY158" fmla="*/ 2683604 h 5503983"/>
              <a:gd name="connsiteX159" fmla="*/ 536491 w 7562758"/>
              <a:gd name="connsiteY159" fmla="*/ 2630075 h 5503983"/>
              <a:gd name="connsiteX160" fmla="*/ 472215 w 7562758"/>
              <a:gd name="connsiteY160" fmla="*/ 2573566 h 5503983"/>
              <a:gd name="connsiteX161" fmla="*/ 411368 w 7562758"/>
              <a:gd name="connsiteY161" fmla="*/ 2514145 h 5503983"/>
              <a:gd name="connsiteX162" fmla="*/ 354095 w 7562758"/>
              <a:gd name="connsiteY162" fmla="*/ 2451878 h 5503983"/>
              <a:gd name="connsiteX163" fmla="*/ 300545 w 7562758"/>
              <a:gd name="connsiteY163" fmla="*/ 2386828 h 5503983"/>
              <a:gd name="connsiteX164" fmla="*/ 250871 w 7562758"/>
              <a:gd name="connsiteY164" fmla="*/ 2319059 h 5503983"/>
              <a:gd name="connsiteX165" fmla="*/ 205220 w 7562758"/>
              <a:gd name="connsiteY165" fmla="*/ 2248639 h 5503983"/>
              <a:gd name="connsiteX166" fmla="*/ 163740 w 7562758"/>
              <a:gd name="connsiteY166" fmla="*/ 2175630 h 5503983"/>
              <a:gd name="connsiteX167" fmla="*/ 126582 w 7562758"/>
              <a:gd name="connsiteY167" fmla="*/ 2100099 h 5503983"/>
              <a:gd name="connsiteX168" fmla="*/ 93894 w 7562758"/>
              <a:gd name="connsiteY168" fmla="*/ 2022112 h 5503983"/>
              <a:gd name="connsiteX169" fmla="*/ 65825 w 7562758"/>
              <a:gd name="connsiteY169" fmla="*/ 1941731 h 5503983"/>
              <a:gd name="connsiteX170" fmla="*/ 42525 w 7562758"/>
              <a:gd name="connsiteY170" fmla="*/ 1859026 h 5503983"/>
              <a:gd name="connsiteX171" fmla="*/ 24144 w 7562758"/>
              <a:gd name="connsiteY171" fmla="*/ 1774057 h 5503983"/>
              <a:gd name="connsiteX172" fmla="*/ 10830 w 7562758"/>
              <a:gd name="connsiteY172" fmla="*/ 1686890 h 5503983"/>
              <a:gd name="connsiteX173" fmla="*/ 2732 w 7562758"/>
              <a:gd name="connsiteY173" fmla="*/ 1597594 h 5503983"/>
              <a:gd name="connsiteX174" fmla="*/ 0 w 7562758"/>
              <a:gd name="connsiteY174" fmla="*/ 1506229 h 5503983"/>
              <a:gd name="connsiteX175" fmla="*/ 2575 w 7562758"/>
              <a:gd name="connsiteY175" fmla="*/ 1417726 h 5503983"/>
              <a:gd name="connsiteX176" fmla="*/ 10210 w 7562758"/>
              <a:gd name="connsiteY176" fmla="*/ 1330569 h 5503983"/>
              <a:gd name="connsiteX177" fmla="*/ 22759 w 7562758"/>
              <a:gd name="connsiteY177" fmla="*/ 1244900 h 5503983"/>
              <a:gd name="connsiteX178" fmla="*/ 40081 w 7562758"/>
              <a:gd name="connsiteY178" fmla="*/ 1160862 h 5503983"/>
              <a:gd name="connsiteX179" fmla="*/ 62033 w 7562758"/>
              <a:gd name="connsiteY179" fmla="*/ 1078594 h 5503983"/>
              <a:gd name="connsiteX180" fmla="*/ 88473 w 7562758"/>
              <a:gd name="connsiteY180" fmla="*/ 998237 h 5503983"/>
              <a:gd name="connsiteX181" fmla="*/ 119258 w 7562758"/>
              <a:gd name="connsiteY181" fmla="*/ 919933 h 5503983"/>
              <a:gd name="connsiteX182" fmla="*/ 154249 w 7562758"/>
              <a:gd name="connsiteY182" fmla="*/ 843824 h 5503983"/>
              <a:gd name="connsiteX183" fmla="*/ 193299 w 7562758"/>
              <a:gd name="connsiteY183" fmla="*/ 770050 h 5503983"/>
              <a:gd name="connsiteX184" fmla="*/ 236269 w 7562758"/>
              <a:gd name="connsiteY184" fmla="*/ 698753 h 5503983"/>
              <a:gd name="connsiteX185" fmla="*/ 283015 w 7562758"/>
              <a:gd name="connsiteY185" fmla="*/ 630075 h 5503983"/>
              <a:gd name="connsiteX186" fmla="*/ 333394 w 7562758"/>
              <a:gd name="connsiteY186" fmla="*/ 564156 h 5503983"/>
              <a:gd name="connsiteX187" fmla="*/ 387267 w 7562758"/>
              <a:gd name="connsiteY187" fmla="*/ 501137 h 5503983"/>
              <a:gd name="connsiteX188" fmla="*/ 444488 w 7562758"/>
              <a:gd name="connsiteY188" fmla="*/ 441161 h 5503983"/>
              <a:gd name="connsiteX189" fmla="*/ 504916 w 7562758"/>
              <a:gd name="connsiteY189" fmla="*/ 384368 h 5503983"/>
              <a:gd name="connsiteX190" fmla="*/ 568410 w 7562758"/>
              <a:gd name="connsiteY190" fmla="*/ 330898 h 5503983"/>
              <a:gd name="connsiteX191" fmla="*/ 634826 w 7562758"/>
              <a:gd name="connsiteY191" fmla="*/ 280895 h 5503983"/>
              <a:gd name="connsiteX192" fmla="*/ 704022 w 7562758"/>
              <a:gd name="connsiteY192" fmla="*/ 234499 h 5503983"/>
              <a:gd name="connsiteX193" fmla="*/ 775857 w 7562758"/>
              <a:gd name="connsiteY193" fmla="*/ 191852 h 5503983"/>
              <a:gd name="connsiteX194" fmla="*/ 850186 w 7562758"/>
              <a:gd name="connsiteY194" fmla="*/ 153093 h 5503983"/>
              <a:gd name="connsiteX195" fmla="*/ 926869 w 7562758"/>
              <a:gd name="connsiteY195" fmla="*/ 118365 h 5503983"/>
              <a:gd name="connsiteX196" fmla="*/ 1005762 w 7562758"/>
              <a:gd name="connsiteY196" fmla="*/ 87809 h 5503983"/>
              <a:gd name="connsiteX197" fmla="*/ 1086723 w 7562758"/>
              <a:gd name="connsiteY197" fmla="*/ 61568 h 5503983"/>
              <a:gd name="connsiteX198" fmla="*/ 1169611 w 7562758"/>
              <a:gd name="connsiteY198" fmla="*/ 39780 h 5503983"/>
              <a:gd name="connsiteX199" fmla="*/ 1254283 w 7562758"/>
              <a:gd name="connsiteY199" fmla="*/ 22587 h 5503983"/>
              <a:gd name="connsiteX200" fmla="*/ 1340596 w 7562758"/>
              <a:gd name="connsiteY200" fmla="*/ 10132 h 5503983"/>
              <a:gd name="connsiteX201" fmla="*/ 1428409 w 7562758"/>
              <a:gd name="connsiteY201" fmla="*/ 2555 h 550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7562758" h="5503983">
                <a:moveTo>
                  <a:pt x="1517578" y="0"/>
                </a:moveTo>
                <a:lnTo>
                  <a:pt x="5019463" y="0"/>
                </a:lnTo>
                <a:lnTo>
                  <a:pt x="5105121" y="1531"/>
                </a:lnTo>
                <a:lnTo>
                  <a:pt x="5190070" y="6093"/>
                </a:lnTo>
                <a:lnTo>
                  <a:pt x="5274265" y="13639"/>
                </a:lnTo>
                <a:lnTo>
                  <a:pt x="5357661" y="24118"/>
                </a:lnTo>
                <a:lnTo>
                  <a:pt x="5440216" y="37483"/>
                </a:lnTo>
                <a:lnTo>
                  <a:pt x="5521884" y="53688"/>
                </a:lnTo>
                <a:lnTo>
                  <a:pt x="5602619" y="72682"/>
                </a:lnTo>
                <a:lnTo>
                  <a:pt x="5682378" y="94418"/>
                </a:lnTo>
                <a:lnTo>
                  <a:pt x="5761118" y="118848"/>
                </a:lnTo>
                <a:lnTo>
                  <a:pt x="5838791" y="145924"/>
                </a:lnTo>
                <a:lnTo>
                  <a:pt x="5915355" y="175597"/>
                </a:lnTo>
                <a:lnTo>
                  <a:pt x="5990765" y="207820"/>
                </a:lnTo>
                <a:lnTo>
                  <a:pt x="6064975" y="242543"/>
                </a:lnTo>
                <a:lnTo>
                  <a:pt x="6137944" y="279720"/>
                </a:lnTo>
                <a:lnTo>
                  <a:pt x="6209623" y="319300"/>
                </a:lnTo>
                <a:lnTo>
                  <a:pt x="6279970" y="361238"/>
                </a:lnTo>
                <a:lnTo>
                  <a:pt x="6348941" y="405484"/>
                </a:lnTo>
                <a:lnTo>
                  <a:pt x="6416491" y="451990"/>
                </a:lnTo>
                <a:lnTo>
                  <a:pt x="6482574" y="500709"/>
                </a:lnTo>
                <a:lnTo>
                  <a:pt x="6547150" y="551590"/>
                </a:lnTo>
                <a:lnTo>
                  <a:pt x="6610168" y="604589"/>
                </a:lnTo>
                <a:lnTo>
                  <a:pt x="6671587" y="659654"/>
                </a:lnTo>
                <a:lnTo>
                  <a:pt x="6731363" y="716741"/>
                </a:lnTo>
                <a:lnTo>
                  <a:pt x="6789451" y="775798"/>
                </a:lnTo>
                <a:lnTo>
                  <a:pt x="6845806" y="836778"/>
                </a:lnTo>
                <a:lnTo>
                  <a:pt x="6900382" y="899633"/>
                </a:lnTo>
                <a:lnTo>
                  <a:pt x="6953139" y="964315"/>
                </a:lnTo>
                <a:lnTo>
                  <a:pt x="7004028" y="1030775"/>
                </a:lnTo>
                <a:lnTo>
                  <a:pt x="7053006" y="1098966"/>
                </a:lnTo>
                <a:lnTo>
                  <a:pt x="7100029" y="1168840"/>
                </a:lnTo>
                <a:lnTo>
                  <a:pt x="7145052" y="1240347"/>
                </a:lnTo>
                <a:lnTo>
                  <a:pt x="7188031" y="1313439"/>
                </a:lnTo>
                <a:lnTo>
                  <a:pt x="7228921" y="1388071"/>
                </a:lnTo>
                <a:lnTo>
                  <a:pt x="7267678" y="1464193"/>
                </a:lnTo>
                <a:lnTo>
                  <a:pt x="7304256" y="1541755"/>
                </a:lnTo>
                <a:lnTo>
                  <a:pt x="7338613" y="1620711"/>
                </a:lnTo>
                <a:lnTo>
                  <a:pt x="7370703" y="1701012"/>
                </a:lnTo>
                <a:lnTo>
                  <a:pt x="7400480" y="1782612"/>
                </a:lnTo>
                <a:lnTo>
                  <a:pt x="7427903" y="1865458"/>
                </a:lnTo>
                <a:lnTo>
                  <a:pt x="7452925" y="1949506"/>
                </a:lnTo>
                <a:lnTo>
                  <a:pt x="7475501" y="2034708"/>
                </a:lnTo>
                <a:lnTo>
                  <a:pt x="7495589" y="2121011"/>
                </a:lnTo>
                <a:lnTo>
                  <a:pt x="7513143" y="2208373"/>
                </a:lnTo>
                <a:lnTo>
                  <a:pt x="7528118" y="2296743"/>
                </a:lnTo>
                <a:lnTo>
                  <a:pt x="7540551" y="2386828"/>
                </a:lnTo>
                <a:lnTo>
                  <a:pt x="7550155" y="2476313"/>
                </a:lnTo>
                <a:lnTo>
                  <a:pt x="7557127" y="2567418"/>
                </a:lnTo>
                <a:lnTo>
                  <a:pt x="7561344" y="2659338"/>
                </a:lnTo>
                <a:lnTo>
                  <a:pt x="7562758" y="2752026"/>
                </a:lnTo>
                <a:lnTo>
                  <a:pt x="7561344" y="2844713"/>
                </a:lnTo>
                <a:lnTo>
                  <a:pt x="7557127" y="2936633"/>
                </a:lnTo>
                <a:lnTo>
                  <a:pt x="7550155" y="3027737"/>
                </a:lnTo>
                <a:lnTo>
                  <a:pt x="7540470" y="3117978"/>
                </a:lnTo>
                <a:lnTo>
                  <a:pt x="7528118" y="3207308"/>
                </a:lnTo>
                <a:lnTo>
                  <a:pt x="7513143" y="3295676"/>
                </a:lnTo>
                <a:lnTo>
                  <a:pt x="7495589" y="3383036"/>
                </a:lnTo>
                <a:lnTo>
                  <a:pt x="7475501" y="3469340"/>
                </a:lnTo>
                <a:lnTo>
                  <a:pt x="7452925" y="3554540"/>
                </a:lnTo>
                <a:lnTo>
                  <a:pt x="7427903" y="3638586"/>
                </a:lnTo>
                <a:lnTo>
                  <a:pt x="7400480" y="3721431"/>
                </a:lnTo>
                <a:lnTo>
                  <a:pt x="7370703" y="3803029"/>
                </a:lnTo>
                <a:lnTo>
                  <a:pt x="7338613" y="3883329"/>
                </a:lnTo>
                <a:lnTo>
                  <a:pt x="7304256" y="3962283"/>
                </a:lnTo>
                <a:lnTo>
                  <a:pt x="7267678" y="4039843"/>
                </a:lnTo>
                <a:lnTo>
                  <a:pt x="7228921" y="4115963"/>
                </a:lnTo>
                <a:lnTo>
                  <a:pt x="7188031" y="4190593"/>
                </a:lnTo>
                <a:lnTo>
                  <a:pt x="7145052" y="4263683"/>
                </a:lnTo>
                <a:lnTo>
                  <a:pt x="7100029" y="4335189"/>
                </a:lnTo>
                <a:lnTo>
                  <a:pt x="7053006" y="4405062"/>
                </a:lnTo>
                <a:lnTo>
                  <a:pt x="7004028" y="4473250"/>
                </a:lnTo>
                <a:lnTo>
                  <a:pt x="6953139" y="4539708"/>
                </a:lnTo>
                <a:lnTo>
                  <a:pt x="6900382" y="4604387"/>
                </a:lnTo>
                <a:lnTo>
                  <a:pt x="6845806" y="4667241"/>
                </a:lnTo>
                <a:lnTo>
                  <a:pt x="6789451" y="4728218"/>
                </a:lnTo>
                <a:lnTo>
                  <a:pt x="6731363" y="4787273"/>
                </a:lnTo>
                <a:lnTo>
                  <a:pt x="6671587" y="4844356"/>
                </a:lnTo>
                <a:lnTo>
                  <a:pt x="6610168" y="4899419"/>
                </a:lnTo>
                <a:lnTo>
                  <a:pt x="6547150" y="4952416"/>
                </a:lnTo>
                <a:lnTo>
                  <a:pt x="6482574" y="5003296"/>
                </a:lnTo>
                <a:lnTo>
                  <a:pt x="6416491" y="5052014"/>
                </a:lnTo>
                <a:lnTo>
                  <a:pt x="6348941" y="5098517"/>
                </a:lnTo>
                <a:lnTo>
                  <a:pt x="6279970" y="5142761"/>
                </a:lnTo>
                <a:lnTo>
                  <a:pt x="6209623" y="5184698"/>
                </a:lnTo>
                <a:lnTo>
                  <a:pt x="6137944" y="5224276"/>
                </a:lnTo>
                <a:lnTo>
                  <a:pt x="6064975" y="5261451"/>
                </a:lnTo>
                <a:lnTo>
                  <a:pt x="5990765" y="5296174"/>
                </a:lnTo>
                <a:lnTo>
                  <a:pt x="5915355" y="5328393"/>
                </a:lnTo>
                <a:lnTo>
                  <a:pt x="5838791" y="5358066"/>
                </a:lnTo>
                <a:lnTo>
                  <a:pt x="5761118" y="5385140"/>
                </a:lnTo>
                <a:lnTo>
                  <a:pt x="5682378" y="5409568"/>
                </a:lnTo>
                <a:lnTo>
                  <a:pt x="5602619" y="5431304"/>
                </a:lnTo>
                <a:lnTo>
                  <a:pt x="5521884" y="5450297"/>
                </a:lnTo>
                <a:lnTo>
                  <a:pt x="5440216" y="5466500"/>
                </a:lnTo>
                <a:lnTo>
                  <a:pt x="5357661" y="5479865"/>
                </a:lnTo>
                <a:lnTo>
                  <a:pt x="5274265" y="5490344"/>
                </a:lnTo>
                <a:lnTo>
                  <a:pt x="5190070" y="5497890"/>
                </a:lnTo>
                <a:lnTo>
                  <a:pt x="5105121" y="5502452"/>
                </a:lnTo>
                <a:lnTo>
                  <a:pt x="5019463" y="5503983"/>
                </a:lnTo>
                <a:lnTo>
                  <a:pt x="4926935" y="5501939"/>
                </a:lnTo>
                <a:lnTo>
                  <a:pt x="4835305" y="5495859"/>
                </a:lnTo>
                <a:lnTo>
                  <a:pt x="4744634" y="5485817"/>
                </a:lnTo>
                <a:lnTo>
                  <a:pt x="4654991" y="5471887"/>
                </a:lnTo>
                <a:lnTo>
                  <a:pt x="4566434" y="5454144"/>
                </a:lnTo>
                <a:lnTo>
                  <a:pt x="4479030" y="5432663"/>
                </a:lnTo>
                <a:lnTo>
                  <a:pt x="4392844" y="5407517"/>
                </a:lnTo>
                <a:lnTo>
                  <a:pt x="4307939" y="5378781"/>
                </a:lnTo>
                <a:lnTo>
                  <a:pt x="4224381" y="5346531"/>
                </a:lnTo>
                <a:lnTo>
                  <a:pt x="4142233" y="5310840"/>
                </a:lnTo>
                <a:lnTo>
                  <a:pt x="4061556" y="5271783"/>
                </a:lnTo>
                <a:lnTo>
                  <a:pt x="3982419" y="5229433"/>
                </a:lnTo>
                <a:lnTo>
                  <a:pt x="3904883" y="5183867"/>
                </a:lnTo>
                <a:lnTo>
                  <a:pt x="3829013" y="5135157"/>
                </a:lnTo>
                <a:lnTo>
                  <a:pt x="3754874" y="5083380"/>
                </a:lnTo>
                <a:lnTo>
                  <a:pt x="3682530" y="5028608"/>
                </a:lnTo>
                <a:lnTo>
                  <a:pt x="3612043" y="4970920"/>
                </a:lnTo>
                <a:lnTo>
                  <a:pt x="3543479" y="4910384"/>
                </a:lnTo>
                <a:lnTo>
                  <a:pt x="3476903" y="4847079"/>
                </a:lnTo>
                <a:lnTo>
                  <a:pt x="3412377" y="4781077"/>
                </a:lnTo>
                <a:lnTo>
                  <a:pt x="3349966" y="4712457"/>
                </a:lnTo>
                <a:lnTo>
                  <a:pt x="3289735" y="4641286"/>
                </a:lnTo>
                <a:lnTo>
                  <a:pt x="3231748" y="4567646"/>
                </a:lnTo>
                <a:lnTo>
                  <a:pt x="3176068" y="4491607"/>
                </a:lnTo>
                <a:lnTo>
                  <a:pt x="3122742" y="4413244"/>
                </a:lnTo>
                <a:lnTo>
                  <a:pt x="3074811" y="4342429"/>
                </a:lnTo>
                <a:lnTo>
                  <a:pt x="3024417" y="4273153"/>
                </a:lnTo>
                <a:lnTo>
                  <a:pt x="2971641" y="4205395"/>
                </a:lnTo>
                <a:lnTo>
                  <a:pt x="2916546" y="4139128"/>
                </a:lnTo>
                <a:lnTo>
                  <a:pt x="2859196" y="4074328"/>
                </a:lnTo>
                <a:lnTo>
                  <a:pt x="2799655" y="4010971"/>
                </a:lnTo>
                <a:lnTo>
                  <a:pt x="2737986" y="3949031"/>
                </a:lnTo>
                <a:lnTo>
                  <a:pt x="2674253" y="3888482"/>
                </a:lnTo>
                <a:lnTo>
                  <a:pt x="2608520" y="3829302"/>
                </a:lnTo>
                <a:lnTo>
                  <a:pt x="2540852" y="3771464"/>
                </a:lnTo>
                <a:lnTo>
                  <a:pt x="2471312" y="3714944"/>
                </a:lnTo>
                <a:lnTo>
                  <a:pt x="2399963" y="3659714"/>
                </a:lnTo>
                <a:lnTo>
                  <a:pt x="2326871" y="3605753"/>
                </a:lnTo>
                <a:lnTo>
                  <a:pt x="2252097" y="3553037"/>
                </a:lnTo>
                <a:lnTo>
                  <a:pt x="2175706" y="3501537"/>
                </a:lnTo>
                <a:lnTo>
                  <a:pt x="2097762" y="3451230"/>
                </a:lnTo>
                <a:lnTo>
                  <a:pt x="2018330" y="3402089"/>
                </a:lnTo>
                <a:lnTo>
                  <a:pt x="1937470" y="3354094"/>
                </a:lnTo>
                <a:lnTo>
                  <a:pt x="1855250" y="3307217"/>
                </a:lnTo>
                <a:lnTo>
                  <a:pt x="1771732" y="3261431"/>
                </a:lnTo>
                <a:lnTo>
                  <a:pt x="1686981" y="3216714"/>
                </a:lnTo>
                <a:lnTo>
                  <a:pt x="1601059" y="3173043"/>
                </a:lnTo>
                <a:lnTo>
                  <a:pt x="1514032" y="3130388"/>
                </a:lnTo>
                <a:lnTo>
                  <a:pt x="1425961" y="3088727"/>
                </a:lnTo>
                <a:lnTo>
                  <a:pt x="1336911" y="3048034"/>
                </a:lnTo>
                <a:lnTo>
                  <a:pt x="1246948" y="3008285"/>
                </a:lnTo>
                <a:lnTo>
                  <a:pt x="1156134" y="2969456"/>
                </a:lnTo>
                <a:lnTo>
                  <a:pt x="1069818" y="2938596"/>
                </a:lnTo>
                <a:lnTo>
                  <a:pt x="985737" y="2904301"/>
                </a:lnTo>
                <a:lnTo>
                  <a:pt x="904038" y="2866639"/>
                </a:lnTo>
                <a:lnTo>
                  <a:pt x="824868" y="2825672"/>
                </a:lnTo>
                <a:lnTo>
                  <a:pt x="748381" y="2781467"/>
                </a:lnTo>
                <a:lnTo>
                  <a:pt x="674722" y="2734090"/>
                </a:lnTo>
                <a:lnTo>
                  <a:pt x="604043" y="2683604"/>
                </a:lnTo>
                <a:lnTo>
                  <a:pt x="536491" y="2630075"/>
                </a:lnTo>
                <a:lnTo>
                  <a:pt x="472215" y="2573566"/>
                </a:lnTo>
                <a:lnTo>
                  <a:pt x="411368" y="2514145"/>
                </a:lnTo>
                <a:lnTo>
                  <a:pt x="354095" y="2451878"/>
                </a:lnTo>
                <a:lnTo>
                  <a:pt x="300545" y="2386828"/>
                </a:lnTo>
                <a:lnTo>
                  <a:pt x="250871" y="2319059"/>
                </a:lnTo>
                <a:lnTo>
                  <a:pt x="205220" y="2248639"/>
                </a:lnTo>
                <a:lnTo>
                  <a:pt x="163740" y="2175630"/>
                </a:lnTo>
                <a:lnTo>
                  <a:pt x="126582" y="2100099"/>
                </a:lnTo>
                <a:lnTo>
                  <a:pt x="93894" y="2022112"/>
                </a:lnTo>
                <a:lnTo>
                  <a:pt x="65825" y="1941731"/>
                </a:lnTo>
                <a:lnTo>
                  <a:pt x="42525" y="1859026"/>
                </a:lnTo>
                <a:lnTo>
                  <a:pt x="24144" y="1774057"/>
                </a:lnTo>
                <a:lnTo>
                  <a:pt x="10830" y="1686890"/>
                </a:lnTo>
                <a:lnTo>
                  <a:pt x="2732" y="1597594"/>
                </a:lnTo>
                <a:lnTo>
                  <a:pt x="0" y="1506229"/>
                </a:lnTo>
                <a:lnTo>
                  <a:pt x="2575" y="1417726"/>
                </a:lnTo>
                <a:lnTo>
                  <a:pt x="10210" y="1330569"/>
                </a:lnTo>
                <a:lnTo>
                  <a:pt x="22759" y="1244900"/>
                </a:lnTo>
                <a:lnTo>
                  <a:pt x="40081" y="1160862"/>
                </a:lnTo>
                <a:lnTo>
                  <a:pt x="62033" y="1078594"/>
                </a:lnTo>
                <a:lnTo>
                  <a:pt x="88473" y="998237"/>
                </a:lnTo>
                <a:lnTo>
                  <a:pt x="119258" y="919933"/>
                </a:lnTo>
                <a:lnTo>
                  <a:pt x="154249" y="843824"/>
                </a:lnTo>
                <a:lnTo>
                  <a:pt x="193299" y="770050"/>
                </a:lnTo>
                <a:lnTo>
                  <a:pt x="236269" y="698753"/>
                </a:lnTo>
                <a:lnTo>
                  <a:pt x="283015" y="630075"/>
                </a:lnTo>
                <a:lnTo>
                  <a:pt x="333394" y="564156"/>
                </a:lnTo>
                <a:lnTo>
                  <a:pt x="387267" y="501137"/>
                </a:lnTo>
                <a:lnTo>
                  <a:pt x="444488" y="441161"/>
                </a:lnTo>
                <a:lnTo>
                  <a:pt x="504916" y="384368"/>
                </a:lnTo>
                <a:lnTo>
                  <a:pt x="568410" y="330898"/>
                </a:lnTo>
                <a:lnTo>
                  <a:pt x="634826" y="280895"/>
                </a:lnTo>
                <a:lnTo>
                  <a:pt x="704022" y="234499"/>
                </a:lnTo>
                <a:lnTo>
                  <a:pt x="775857" y="191852"/>
                </a:lnTo>
                <a:lnTo>
                  <a:pt x="850186" y="153093"/>
                </a:lnTo>
                <a:lnTo>
                  <a:pt x="926869" y="118365"/>
                </a:lnTo>
                <a:lnTo>
                  <a:pt x="1005762" y="87809"/>
                </a:lnTo>
                <a:lnTo>
                  <a:pt x="1086723" y="61568"/>
                </a:lnTo>
                <a:lnTo>
                  <a:pt x="1169611" y="39780"/>
                </a:lnTo>
                <a:lnTo>
                  <a:pt x="1254283" y="22587"/>
                </a:lnTo>
                <a:lnTo>
                  <a:pt x="1340596" y="10132"/>
                </a:lnTo>
                <a:lnTo>
                  <a:pt x="1428409" y="2555"/>
                </a:lnTo>
                <a:close/>
              </a:path>
            </a:pathLst>
          </a:custGeom>
          <a:solidFill>
            <a:schemeClr val="accent2"/>
          </a:solidFill>
        </p:spPr>
        <p:txBody>
          <a:bodyPr vert="horz" wrap="square" lIns="0" tIns="0" rIns="0" bIns="0" rtlCol="0">
            <a:noAutofit/>
          </a:bodyPr>
          <a:lstStyle>
            <a:lvl1pPr marL="0" indent="0">
              <a:buNone/>
              <a:defRPr lang="en-GB"/>
            </a:lvl1pPr>
          </a:lstStyle>
          <a:p>
            <a:pPr marL="270000" lvl="0" indent="-270000"/>
            <a:r>
              <a:rPr lang="en-GB"/>
              <a:t> </a:t>
            </a:r>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7A3D5A4-97BF-370F-60F9-5BCA187968EE}"/>
              </a:ext>
            </a:extLst>
          </p:cNvPr>
          <p:cNvSpPr>
            <a:spLocks noGrp="1"/>
          </p:cNvSpPr>
          <p:nvPr>
            <p:ph sz="half" idx="1"/>
          </p:nvPr>
        </p:nvSpPr>
        <p:spPr>
          <a:xfrm>
            <a:off x="436564" y="3559801"/>
            <a:ext cx="6356349" cy="2390150"/>
          </a:xfrm>
        </p:spPr>
        <p:txBody>
          <a:bodyPr/>
          <a:lstStyle>
            <a:lvl1pPr marL="0" indent="0">
              <a:lnSpc>
                <a:spcPct val="105000"/>
              </a:lnSpc>
              <a:buNone/>
              <a:defRPr sz="1800" b="0" spc="0">
                <a:solidFill>
                  <a:schemeClr val="bg1"/>
                </a:solidFill>
              </a:defRPr>
            </a:lvl1pPr>
            <a:lvl2pPr>
              <a:lnSpc>
                <a:spcPct val="105000"/>
              </a:lnSpc>
              <a:defRPr sz="1600" spc="0">
                <a:solidFill>
                  <a:schemeClr val="bg1"/>
                </a:solidFill>
              </a:defRPr>
            </a:lvl2pPr>
            <a:lvl3pPr>
              <a:lnSpc>
                <a:spcPct val="105000"/>
              </a:lnSpc>
              <a:defRPr sz="1600" spc="0">
                <a:solidFill>
                  <a:schemeClr val="bg1"/>
                </a:solidFill>
              </a:defRPr>
            </a:lvl3pPr>
            <a:lvl4pPr>
              <a:lnSpc>
                <a:spcPct val="105000"/>
              </a:lnSpc>
              <a:defRPr sz="1600" spc="0">
                <a:solidFill>
                  <a:schemeClr val="bg1"/>
                </a:solidFill>
              </a:defRPr>
            </a:lvl4pPr>
            <a:lvl5pPr>
              <a:lnSpc>
                <a:spcPct val="105000"/>
              </a:lnSpc>
              <a:defRPr sz="1600" spc="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067A8385-9833-D24C-B35B-492CA2E4CB82}"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Text Placeholder 9">
            <a:extLst>
              <a:ext uri="{FF2B5EF4-FFF2-40B4-BE49-F238E27FC236}">
                <a16:creationId xmlns:a16="http://schemas.microsoft.com/office/drawing/2014/main" id="{407AF6D1-C252-EA98-CCF1-D185C325802E}"/>
              </a:ext>
            </a:extLst>
          </p:cNvPr>
          <p:cNvSpPr>
            <a:spLocks noGrp="1"/>
          </p:cNvSpPr>
          <p:nvPr>
            <p:ph type="body" sz="quarter" idx="18" hasCustomPrompt="1"/>
          </p:nvPr>
        </p:nvSpPr>
        <p:spPr>
          <a:xfrm>
            <a:off x="7511542" y="2166874"/>
            <a:ext cx="3288029" cy="1354217"/>
          </a:xfrm>
        </p:spPr>
        <p:txBody>
          <a:bodyPr wrap="square" anchor="ctr">
            <a:spAutoFit/>
          </a:bodyPr>
          <a:lstStyle>
            <a:lvl1pPr marL="0" indent="0" algn="ctr">
              <a:buNone/>
              <a:defRPr lang="en-US" sz="8500" b="1" kern="1200" spc="-27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1" name="Text Placeholder 9">
            <a:extLst>
              <a:ext uri="{FF2B5EF4-FFF2-40B4-BE49-F238E27FC236}">
                <a16:creationId xmlns:a16="http://schemas.microsoft.com/office/drawing/2014/main" id="{FA29E29C-3343-BF18-5979-56B41BF3108F}"/>
              </a:ext>
            </a:extLst>
          </p:cNvPr>
          <p:cNvSpPr>
            <a:spLocks noGrp="1"/>
          </p:cNvSpPr>
          <p:nvPr>
            <p:ph type="body" sz="quarter" idx="19"/>
          </p:nvPr>
        </p:nvSpPr>
        <p:spPr>
          <a:xfrm>
            <a:off x="7506484" y="3444891"/>
            <a:ext cx="3293098" cy="914400"/>
          </a:xfrm>
        </p:spPr>
        <p:txBody>
          <a:bodyPr/>
          <a:lstStyle>
            <a:lvl1pPr marL="0" indent="0" algn="ctr">
              <a:buNone/>
              <a:defRPr sz="1600" b="0" spc="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5" name="Text Placeholder 9">
            <a:extLst>
              <a:ext uri="{FF2B5EF4-FFF2-40B4-BE49-F238E27FC236}">
                <a16:creationId xmlns:a16="http://schemas.microsoft.com/office/drawing/2014/main" id="{E32ADE59-B04A-18D2-E2C9-CAB813CBBA45}"/>
              </a:ext>
            </a:extLst>
          </p:cNvPr>
          <p:cNvSpPr>
            <a:spLocks noGrp="1"/>
          </p:cNvSpPr>
          <p:nvPr>
            <p:ph type="body" sz="quarter" idx="13"/>
          </p:nvPr>
        </p:nvSpPr>
        <p:spPr>
          <a:xfrm>
            <a:off x="447041" y="1295400"/>
            <a:ext cx="6345872" cy="1735349"/>
          </a:xfrm>
        </p:spPr>
        <p:txBody>
          <a:bodyPr anchor="t"/>
          <a:lstStyle>
            <a:lvl1pPr marL="0" indent="0" algn="l">
              <a:buNone/>
              <a:defRPr lang="en-GB" sz="4000" b="1" kern="1200" spc="-120" baseline="0" dirty="0" smtClean="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US"/>
              <a:t>Click to edit Master text styles</a:t>
            </a:r>
          </a:p>
        </p:txBody>
      </p:sp>
      <p:sp>
        <p:nvSpPr>
          <p:cNvPr id="16" name="Picture Placeholder 13">
            <a:extLst>
              <a:ext uri="{FF2B5EF4-FFF2-40B4-BE49-F238E27FC236}">
                <a16:creationId xmlns:a16="http://schemas.microsoft.com/office/drawing/2014/main" id="{53E5BB97-FC0C-FEA0-BD2F-4C466A4E6F62}"/>
              </a:ext>
            </a:extLst>
          </p:cNvPr>
          <p:cNvSpPr>
            <a:spLocks noGrp="1"/>
          </p:cNvSpPr>
          <p:nvPr>
            <p:ph type="pic" sz="quarter" idx="26" hasCustomPrompt="1"/>
          </p:nvPr>
        </p:nvSpPr>
        <p:spPr>
          <a:xfrm>
            <a:off x="444500" y="827375"/>
            <a:ext cx="3024000" cy="64800"/>
          </a:xfrm>
          <a:solidFill>
            <a:schemeClr val="accent2"/>
          </a:solidFill>
        </p:spPr>
        <p:txBody>
          <a:bodyPr/>
          <a:lstStyle>
            <a:lvl1pPr marL="0" indent="0">
              <a:buNone/>
              <a:defRPr/>
            </a:lvl1pPr>
          </a:lstStyle>
          <a:p>
            <a:r>
              <a:rPr lang="en-US"/>
              <a:t> </a:t>
            </a:r>
          </a:p>
        </p:txBody>
      </p:sp>
      <p:sp>
        <p:nvSpPr>
          <p:cNvPr id="4" name="Text Placeholder 8">
            <a:extLst>
              <a:ext uri="{FF2B5EF4-FFF2-40B4-BE49-F238E27FC236}">
                <a16:creationId xmlns:a16="http://schemas.microsoft.com/office/drawing/2014/main" id="{E7BA7C2E-027C-CB99-03DE-F1ECAB09C291}"/>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700877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orizontal Split 3">
    <p:bg>
      <p:bgPr>
        <a:solidFill>
          <a:srgbClr val="E3E3E3"/>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B91801-21C2-9905-967B-3B25DECA6FB0}"/>
              </a:ext>
            </a:extLst>
          </p:cNvPr>
          <p:cNvSpPr/>
          <p:nvPr userDrawn="1"/>
        </p:nvSpPr>
        <p:spPr>
          <a:xfrm>
            <a:off x="0" y="6906"/>
            <a:ext cx="12192000" cy="3178800"/>
          </a:xfrm>
          <a:prstGeom prst="rect">
            <a:avLst/>
          </a:prstGeom>
          <a:solidFill>
            <a:srgbClr val="E3D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tangle 13">
            <a:extLst>
              <a:ext uri="{FF2B5EF4-FFF2-40B4-BE49-F238E27FC236}">
                <a16:creationId xmlns:a16="http://schemas.microsoft.com/office/drawing/2014/main" id="{6D9F2FD3-749C-202C-F1C4-E81D006594FA}"/>
              </a:ext>
            </a:extLst>
          </p:cNvPr>
          <p:cNvSpPr/>
          <p:nvPr userDrawn="1"/>
        </p:nvSpPr>
        <p:spPr>
          <a:xfrm>
            <a:off x="0" y="3193955"/>
            <a:ext cx="12192000" cy="317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Picture Placeholder 16">
            <a:extLst>
              <a:ext uri="{FF2B5EF4-FFF2-40B4-BE49-F238E27FC236}">
                <a16:creationId xmlns:a16="http://schemas.microsoft.com/office/drawing/2014/main" id="{E18EBCC9-22ED-9DC9-5D1B-4A8F3F49F63C}"/>
              </a:ext>
            </a:extLst>
          </p:cNvPr>
          <p:cNvSpPr>
            <a:spLocks noGrp="1"/>
          </p:cNvSpPr>
          <p:nvPr>
            <p:ph type="pic" sz="quarter" idx="27" hasCustomPrompt="1"/>
          </p:nvPr>
        </p:nvSpPr>
        <p:spPr>
          <a:xfrm>
            <a:off x="7516812" y="1155700"/>
            <a:ext cx="3296704" cy="4178300"/>
          </a:xfrm>
          <a:custGeom>
            <a:avLst/>
            <a:gdLst>
              <a:gd name="connsiteX0" fmla="*/ 1648345 w 3296704"/>
              <a:gd name="connsiteY0" fmla="*/ 0 h 4178300"/>
              <a:gd name="connsiteX1" fmla="*/ 3296704 w 3296704"/>
              <a:gd name="connsiteY1" fmla="*/ 962939 h 4178300"/>
              <a:gd name="connsiteX2" fmla="*/ 3296704 w 3296704"/>
              <a:gd name="connsiteY2" fmla="*/ 4178300 h 4178300"/>
              <a:gd name="connsiteX3" fmla="*/ 0 w 3296704"/>
              <a:gd name="connsiteY3" fmla="*/ 4178300 h 4178300"/>
              <a:gd name="connsiteX4" fmla="*/ 0 w 3296704"/>
              <a:gd name="connsiteY4" fmla="*/ 962939 h 417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6704" h="4178300">
                <a:moveTo>
                  <a:pt x="1648345" y="0"/>
                </a:moveTo>
                <a:lnTo>
                  <a:pt x="3296704" y="962939"/>
                </a:lnTo>
                <a:lnTo>
                  <a:pt x="3296704" y="4178300"/>
                </a:lnTo>
                <a:lnTo>
                  <a:pt x="0" y="4178300"/>
                </a:lnTo>
                <a:lnTo>
                  <a:pt x="0" y="962939"/>
                </a:lnTo>
                <a:close/>
              </a:path>
            </a:pathLst>
          </a:custGeom>
          <a:solidFill>
            <a:schemeClr val="accent3"/>
          </a:solidFill>
        </p:spPr>
        <p:txBody>
          <a:bodyPr wrap="square">
            <a:noAutofit/>
          </a:bodyPr>
          <a:lstStyle>
            <a:lvl1pPr marL="0" indent="0">
              <a:buNone/>
              <a:defRPr/>
            </a:lvl1pPr>
          </a:lstStyle>
          <a:p>
            <a:r>
              <a:rPr lang="en-GB"/>
              <a:t> </a:t>
            </a:r>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7A3D5A4-97BF-370F-60F9-5BCA187968EE}"/>
              </a:ext>
            </a:extLst>
          </p:cNvPr>
          <p:cNvSpPr>
            <a:spLocks noGrp="1"/>
          </p:cNvSpPr>
          <p:nvPr>
            <p:ph sz="half" idx="1"/>
          </p:nvPr>
        </p:nvSpPr>
        <p:spPr>
          <a:xfrm>
            <a:off x="436564" y="3559801"/>
            <a:ext cx="6356349" cy="2390150"/>
          </a:xfrm>
        </p:spPr>
        <p:txBody>
          <a:bodyPr/>
          <a:lstStyle>
            <a:lvl1pPr marL="0" indent="0">
              <a:lnSpc>
                <a:spcPct val="105000"/>
              </a:lnSpc>
              <a:buNone/>
              <a:defRPr sz="1800" b="0" spc="0">
                <a:solidFill>
                  <a:schemeClr val="tx1"/>
                </a:solidFill>
              </a:defRPr>
            </a:lvl1pPr>
            <a:lvl2pPr>
              <a:lnSpc>
                <a:spcPct val="105000"/>
              </a:lnSpc>
              <a:defRPr sz="1600" spc="0">
                <a:solidFill>
                  <a:schemeClr val="tx1"/>
                </a:solidFill>
              </a:defRPr>
            </a:lvl2pPr>
            <a:lvl3pPr>
              <a:lnSpc>
                <a:spcPct val="105000"/>
              </a:lnSpc>
              <a:defRPr sz="1600" spc="0">
                <a:solidFill>
                  <a:schemeClr val="tx1"/>
                </a:solidFill>
              </a:defRPr>
            </a:lvl3pPr>
            <a:lvl4pPr>
              <a:lnSpc>
                <a:spcPct val="105000"/>
              </a:lnSpc>
              <a:defRPr sz="1600" spc="0">
                <a:solidFill>
                  <a:schemeClr val="tx1"/>
                </a:solidFill>
              </a:defRPr>
            </a:lvl4pPr>
            <a:lvl5pPr>
              <a:lnSpc>
                <a:spcPct val="105000"/>
              </a:lnSpc>
              <a:defRPr sz="16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ED73E1A6-976F-424A-AD15-F694D2C083FB}"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Text Placeholder 9">
            <a:extLst>
              <a:ext uri="{FF2B5EF4-FFF2-40B4-BE49-F238E27FC236}">
                <a16:creationId xmlns:a16="http://schemas.microsoft.com/office/drawing/2014/main" id="{407AF6D1-C252-EA98-CCF1-D185C325802E}"/>
              </a:ext>
            </a:extLst>
          </p:cNvPr>
          <p:cNvSpPr>
            <a:spLocks noGrp="1"/>
          </p:cNvSpPr>
          <p:nvPr>
            <p:ph type="body" sz="quarter" idx="18" hasCustomPrompt="1"/>
          </p:nvPr>
        </p:nvSpPr>
        <p:spPr>
          <a:xfrm>
            <a:off x="7516812" y="2608875"/>
            <a:ext cx="3296920" cy="1354217"/>
          </a:xfrm>
        </p:spPr>
        <p:txBody>
          <a:bodyPr wrap="square" anchor="ctr">
            <a:spAutoFit/>
          </a:bodyPr>
          <a:lstStyle>
            <a:lvl1pPr marL="0" indent="0" algn="ctr">
              <a:buNone/>
              <a:defRPr lang="en-US" sz="8500" b="1" kern="1200" spc="-270" baseline="0" dirty="0">
                <a:solidFill>
                  <a:schemeClr val="accent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1" name="Text Placeholder 9">
            <a:extLst>
              <a:ext uri="{FF2B5EF4-FFF2-40B4-BE49-F238E27FC236}">
                <a16:creationId xmlns:a16="http://schemas.microsoft.com/office/drawing/2014/main" id="{FA29E29C-3343-BF18-5979-56B41BF3108F}"/>
              </a:ext>
            </a:extLst>
          </p:cNvPr>
          <p:cNvSpPr>
            <a:spLocks noGrp="1"/>
          </p:cNvSpPr>
          <p:nvPr>
            <p:ph type="body" sz="quarter" idx="19"/>
          </p:nvPr>
        </p:nvSpPr>
        <p:spPr>
          <a:xfrm>
            <a:off x="7511762" y="3886892"/>
            <a:ext cx="3302003" cy="914400"/>
          </a:xfrm>
        </p:spPr>
        <p:txBody>
          <a:bodyPr/>
          <a:lstStyle>
            <a:lvl1pPr marL="0" indent="0" algn="ctr">
              <a:buNone/>
              <a:defRPr sz="1600" b="0" spc="0">
                <a:solidFill>
                  <a:schemeClr val="tx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5" name="Text Placeholder 9">
            <a:extLst>
              <a:ext uri="{FF2B5EF4-FFF2-40B4-BE49-F238E27FC236}">
                <a16:creationId xmlns:a16="http://schemas.microsoft.com/office/drawing/2014/main" id="{E32ADE59-B04A-18D2-E2C9-CAB813CBBA45}"/>
              </a:ext>
            </a:extLst>
          </p:cNvPr>
          <p:cNvSpPr>
            <a:spLocks noGrp="1"/>
          </p:cNvSpPr>
          <p:nvPr>
            <p:ph type="body" sz="quarter" idx="13"/>
          </p:nvPr>
        </p:nvSpPr>
        <p:spPr>
          <a:xfrm>
            <a:off x="447041" y="1295400"/>
            <a:ext cx="6345872" cy="1735349"/>
          </a:xfrm>
        </p:spPr>
        <p:txBody>
          <a:bodyPr anchor="t"/>
          <a:lstStyle>
            <a:lvl1pPr marL="0" indent="0" algn="l">
              <a:buNone/>
              <a:defRPr lang="en-US" sz="3000" b="1" kern="1200" spc="-120" baseline="0" dirty="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US"/>
              <a:t>Click to edit Master text styles</a:t>
            </a:r>
          </a:p>
        </p:txBody>
      </p:sp>
      <p:sp>
        <p:nvSpPr>
          <p:cNvPr id="16" name="Picture Placeholder 13">
            <a:extLst>
              <a:ext uri="{FF2B5EF4-FFF2-40B4-BE49-F238E27FC236}">
                <a16:creationId xmlns:a16="http://schemas.microsoft.com/office/drawing/2014/main" id="{53E5BB97-FC0C-FEA0-BD2F-4C466A4E6F62}"/>
              </a:ext>
            </a:extLst>
          </p:cNvPr>
          <p:cNvSpPr>
            <a:spLocks noGrp="1"/>
          </p:cNvSpPr>
          <p:nvPr>
            <p:ph type="pic" sz="quarter" idx="26" hasCustomPrompt="1"/>
          </p:nvPr>
        </p:nvSpPr>
        <p:spPr>
          <a:xfrm>
            <a:off x="444500" y="827375"/>
            <a:ext cx="3024000" cy="64800"/>
          </a:xfrm>
          <a:solidFill>
            <a:schemeClr val="accent3"/>
          </a:solidFill>
        </p:spPr>
        <p:txBody>
          <a:bodyPr/>
          <a:lstStyle>
            <a:lvl1pPr marL="0" indent="0">
              <a:buNone/>
              <a:defRPr/>
            </a:lvl1pPr>
          </a:lstStyle>
          <a:p>
            <a:r>
              <a:rPr lang="en-US"/>
              <a:t> </a:t>
            </a:r>
          </a:p>
        </p:txBody>
      </p:sp>
      <p:sp>
        <p:nvSpPr>
          <p:cNvPr id="8" name="Text Placeholder 8">
            <a:extLst>
              <a:ext uri="{FF2B5EF4-FFF2-40B4-BE49-F238E27FC236}">
                <a16:creationId xmlns:a16="http://schemas.microsoft.com/office/drawing/2014/main" id="{8CBF6B41-13FB-243D-2F5B-5F927028F044}"/>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566571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4">
    <p:bg>
      <p:bgPr>
        <a:solidFill>
          <a:srgbClr val="E3E3E3"/>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B91801-21C2-9905-967B-3B25DECA6FB0}"/>
              </a:ext>
            </a:extLst>
          </p:cNvPr>
          <p:cNvSpPr/>
          <p:nvPr userDrawn="1"/>
        </p:nvSpPr>
        <p:spPr>
          <a:xfrm>
            <a:off x="0" y="6906"/>
            <a:ext cx="12192000" cy="3178800"/>
          </a:xfrm>
          <a:prstGeom prst="rect">
            <a:avLst/>
          </a:prstGeom>
          <a:solidFill>
            <a:srgbClr val="E3D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tangle 13">
            <a:extLst>
              <a:ext uri="{FF2B5EF4-FFF2-40B4-BE49-F238E27FC236}">
                <a16:creationId xmlns:a16="http://schemas.microsoft.com/office/drawing/2014/main" id="{6D9F2FD3-749C-202C-F1C4-E81D006594FA}"/>
              </a:ext>
            </a:extLst>
          </p:cNvPr>
          <p:cNvSpPr/>
          <p:nvPr userDrawn="1"/>
        </p:nvSpPr>
        <p:spPr>
          <a:xfrm>
            <a:off x="0" y="3193955"/>
            <a:ext cx="12192000" cy="3178800"/>
          </a:xfrm>
          <a:prstGeom prst="rect">
            <a:avLst/>
          </a:prstGeom>
          <a:solidFill>
            <a:srgbClr val="ADB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icture Placeholder 3">
            <a:extLst>
              <a:ext uri="{FF2B5EF4-FFF2-40B4-BE49-F238E27FC236}">
                <a16:creationId xmlns:a16="http://schemas.microsoft.com/office/drawing/2014/main" id="{6BCD461A-99DC-3008-3BC8-BBDF27590A7C}"/>
              </a:ext>
            </a:extLst>
          </p:cNvPr>
          <p:cNvSpPr>
            <a:spLocks noGrp="1"/>
          </p:cNvSpPr>
          <p:nvPr>
            <p:ph type="pic" sz="quarter" idx="25" hasCustomPrompt="1"/>
          </p:nvPr>
        </p:nvSpPr>
        <p:spPr>
          <a:xfrm>
            <a:off x="7511762" y="1844824"/>
            <a:ext cx="3296704" cy="2687498"/>
          </a:xfrm>
          <a:custGeom>
            <a:avLst/>
            <a:gdLst>
              <a:gd name="connsiteX0" fmla="*/ 0 w 3296704"/>
              <a:gd name="connsiteY0" fmla="*/ 0 h 2687498"/>
              <a:gd name="connsiteX1" fmla="*/ 1279258 w 3296704"/>
              <a:gd name="connsiteY1" fmla="*/ 0 h 2687498"/>
              <a:gd name="connsiteX2" fmla="*/ 1648345 w 3296704"/>
              <a:gd name="connsiteY2" fmla="*/ 133985 h 2687498"/>
              <a:gd name="connsiteX3" fmla="*/ 2017433 w 3296704"/>
              <a:gd name="connsiteY3" fmla="*/ 0 h 2687498"/>
              <a:gd name="connsiteX4" fmla="*/ 3296704 w 3296704"/>
              <a:gd name="connsiteY4" fmla="*/ 0 h 2687498"/>
              <a:gd name="connsiteX5" fmla="*/ 3296704 w 3296704"/>
              <a:gd name="connsiteY5" fmla="*/ 2534857 h 2687498"/>
              <a:gd name="connsiteX6" fmla="*/ 2067598 w 3296704"/>
              <a:gd name="connsiteY6" fmla="*/ 2534857 h 2687498"/>
              <a:gd name="connsiteX7" fmla="*/ 1648345 w 3296704"/>
              <a:gd name="connsiteY7" fmla="*/ 2687498 h 2687498"/>
              <a:gd name="connsiteX8" fmla="*/ 1229093 w 3296704"/>
              <a:gd name="connsiteY8" fmla="*/ 2535200 h 2687498"/>
              <a:gd name="connsiteX9" fmla="*/ 0 w 3296704"/>
              <a:gd name="connsiteY9" fmla="*/ 2535200 h 268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6704" h="2687498">
                <a:moveTo>
                  <a:pt x="0" y="0"/>
                </a:moveTo>
                <a:lnTo>
                  <a:pt x="1279258" y="0"/>
                </a:lnTo>
                <a:lnTo>
                  <a:pt x="1648345" y="133985"/>
                </a:lnTo>
                <a:lnTo>
                  <a:pt x="2017433" y="0"/>
                </a:lnTo>
                <a:lnTo>
                  <a:pt x="3296704" y="0"/>
                </a:lnTo>
                <a:lnTo>
                  <a:pt x="3296704" y="2534857"/>
                </a:lnTo>
                <a:lnTo>
                  <a:pt x="2067598" y="2534857"/>
                </a:lnTo>
                <a:lnTo>
                  <a:pt x="1648345" y="2687498"/>
                </a:lnTo>
                <a:lnTo>
                  <a:pt x="1229093" y="2535200"/>
                </a:lnTo>
                <a:lnTo>
                  <a:pt x="0" y="2535200"/>
                </a:lnTo>
                <a:close/>
              </a:path>
            </a:pathLst>
          </a:custGeom>
          <a:solidFill>
            <a:schemeClr val="tx2"/>
          </a:solidFill>
        </p:spPr>
        <p:txBody>
          <a:bodyPr wrap="square">
            <a:noAutofit/>
          </a:bodyPr>
          <a:lstStyle>
            <a:lvl1pPr marL="0" indent="0">
              <a:buNone/>
              <a:defRPr/>
            </a:lvl1pPr>
          </a:lstStyle>
          <a:p>
            <a:r>
              <a:rPr lang="en-GB"/>
              <a:t> </a:t>
            </a:r>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7A3D5A4-97BF-370F-60F9-5BCA187968EE}"/>
              </a:ext>
            </a:extLst>
          </p:cNvPr>
          <p:cNvSpPr>
            <a:spLocks noGrp="1"/>
          </p:cNvSpPr>
          <p:nvPr>
            <p:ph sz="half" idx="1"/>
          </p:nvPr>
        </p:nvSpPr>
        <p:spPr>
          <a:xfrm>
            <a:off x="436564" y="3559801"/>
            <a:ext cx="6356349" cy="2390150"/>
          </a:xfrm>
        </p:spPr>
        <p:txBody>
          <a:bodyPr/>
          <a:lstStyle>
            <a:lvl1pPr marL="0" indent="0">
              <a:lnSpc>
                <a:spcPct val="105000"/>
              </a:lnSpc>
              <a:buNone/>
              <a:defRPr sz="1800" b="0" spc="0">
                <a:solidFill>
                  <a:schemeClr val="tx1"/>
                </a:solidFill>
              </a:defRPr>
            </a:lvl1pPr>
            <a:lvl2pPr>
              <a:lnSpc>
                <a:spcPct val="105000"/>
              </a:lnSpc>
              <a:defRPr sz="1600" spc="0">
                <a:solidFill>
                  <a:schemeClr val="tx1"/>
                </a:solidFill>
              </a:defRPr>
            </a:lvl2pPr>
            <a:lvl3pPr>
              <a:lnSpc>
                <a:spcPct val="105000"/>
              </a:lnSpc>
              <a:defRPr sz="1600" spc="0">
                <a:solidFill>
                  <a:schemeClr val="tx1"/>
                </a:solidFill>
              </a:defRPr>
            </a:lvl3pPr>
            <a:lvl4pPr>
              <a:lnSpc>
                <a:spcPct val="105000"/>
              </a:lnSpc>
              <a:defRPr sz="1600" spc="0">
                <a:solidFill>
                  <a:schemeClr val="tx1"/>
                </a:solidFill>
              </a:defRPr>
            </a:lvl4pPr>
            <a:lvl5pPr>
              <a:lnSpc>
                <a:spcPct val="105000"/>
              </a:lnSpc>
              <a:defRPr sz="16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ED73E1A6-976F-424A-AD15-F694D2C083FB}"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Text Placeholder 9">
            <a:extLst>
              <a:ext uri="{FF2B5EF4-FFF2-40B4-BE49-F238E27FC236}">
                <a16:creationId xmlns:a16="http://schemas.microsoft.com/office/drawing/2014/main" id="{407AF6D1-C252-EA98-CCF1-D185C325802E}"/>
              </a:ext>
            </a:extLst>
          </p:cNvPr>
          <p:cNvSpPr>
            <a:spLocks noGrp="1"/>
          </p:cNvSpPr>
          <p:nvPr>
            <p:ph type="body" sz="quarter" idx="18" hasCustomPrompt="1"/>
          </p:nvPr>
        </p:nvSpPr>
        <p:spPr>
          <a:xfrm>
            <a:off x="7516812" y="2166874"/>
            <a:ext cx="3296920" cy="1354217"/>
          </a:xfrm>
        </p:spPr>
        <p:txBody>
          <a:bodyPr wrap="square" anchor="ctr">
            <a:spAutoFit/>
          </a:bodyPr>
          <a:lstStyle>
            <a:lvl1pPr marL="0" indent="0" algn="ctr">
              <a:buNone/>
              <a:defRPr lang="en-US" sz="8500" b="1" kern="1200" spc="-27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1" name="Text Placeholder 9">
            <a:extLst>
              <a:ext uri="{FF2B5EF4-FFF2-40B4-BE49-F238E27FC236}">
                <a16:creationId xmlns:a16="http://schemas.microsoft.com/office/drawing/2014/main" id="{FA29E29C-3343-BF18-5979-56B41BF3108F}"/>
              </a:ext>
            </a:extLst>
          </p:cNvPr>
          <p:cNvSpPr>
            <a:spLocks noGrp="1"/>
          </p:cNvSpPr>
          <p:nvPr>
            <p:ph type="body" sz="quarter" idx="19"/>
          </p:nvPr>
        </p:nvSpPr>
        <p:spPr>
          <a:xfrm>
            <a:off x="7511762" y="3444891"/>
            <a:ext cx="3302003" cy="914400"/>
          </a:xfrm>
        </p:spPr>
        <p:txBody>
          <a:bodyPr/>
          <a:lstStyle>
            <a:lvl1pPr marL="0" indent="0" algn="ctr">
              <a:buNone/>
              <a:defRPr sz="1600" b="0" spc="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5" name="Text Placeholder 9">
            <a:extLst>
              <a:ext uri="{FF2B5EF4-FFF2-40B4-BE49-F238E27FC236}">
                <a16:creationId xmlns:a16="http://schemas.microsoft.com/office/drawing/2014/main" id="{E32ADE59-B04A-18D2-E2C9-CAB813CBBA45}"/>
              </a:ext>
            </a:extLst>
          </p:cNvPr>
          <p:cNvSpPr>
            <a:spLocks noGrp="1"/>
          </p:cNvSpPr>
          <p:nvPr>
            <p:ph type="body" sz="quarter" idx="13"/>
          </p:nvPr>
        </p:nvSpPr>
        <p:spPr>
          <a:xfrm>
            <a:off x="447041" y="1295400"/>
            <a:ext cx="6345872" cy="1735349"/>
          </a:xfrm>
        </p:spPr>
        <p:txBody>
          <a:bodyPr anchor="t"/>
          <a:lstStyle>
            <a:lvl1pPr marL="0" indent="0" algn="l">
              <a:buNone/>
              <a:defRPr lang="en-US" sz="3000" b="1" kern="1200" spc="-120" baseline="0" dirty="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US"/>
              <a:t>Click to edit Master text styles</a:t>
            </a:r>
          </a:p>
        </p:txBody>
      </p:sp>
      <p:sp>
        <p:nvSpPr>
          <p:cNvPr id="16" name="Picture Placeholder 13">
            <a:extLst>
              <a:ext uri="{FF2B5EF4-FFF2-40B4-BE49-F238E27FC236}">
                <a16:creationId xmlns:a16="http://schemas.microsoft.com/office/drawing/2014/main" id="{53E5BB97-FC0C-FEA0-BD2F-4C466A4E6F62}"/>
              </a:ext>
            </a:extLst>
          </p:cNvPr>
          <p:cNvSpPr>
            <a:spLocks noGrp="1"/>
          </p:cNvSpPr>
          <p:nvPr>
            <p:ph type="pic" sz="quarter" idx="26" hasCustomPrompt="1"/>
          </p:nvPr>
        </p:nvSpPr>
        <p:spPr>
          <a:xfrm>
            <a:off x="444500" y="827375"/>
            <a:ext cx="3024000" cy="64800"/>
          </a:xfrm>
          <a:solidFill>
            <a:schemeClr val="tx2"/>
          </a:solidFill>
        </p:spPr>
        <p:txBody>
          <a:bodyPr/>
          <a:lstStyle>
            <a:lvl1pPr marL="0" indent="0">
              <a:buNone/>
              <a:defRPr/>
            </a:lvl1pPr>
          </a:lstStyle>
          <a:p>
            <a:r>
              <a:rPr lang="en-US"/>
              <a:t> </a:t>
            </a:r>
          </a:p>
        </p:txBody>
      </p:sp>
      <p:sp>
        <p:nvSpPr>
          <p:cNvPr id="8" name="Text Placeholder 8">
            <a:extLst>
              <a:ext uri="{FF2B5EF4-FFF2-40B4-BE49-F238E27FC236}">
                <a16:creationId xmlns:a16="http://schemas.microsoft.com/office/drawing/2014/main" id="{8CBF6B41-13FB-243D-2F5B-5F927028F044}"/>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835756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DFEC-E6F3-3BD7-0965-8C88535256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A218F3-6D21-793E-5535-0310993E34BB}"/>
              </a:ext>
            </a:extLst>
          </p:cNvPr>
          <p:cNvSpPr>
            <a:spLocks noGrp="1"/>
          </p:cNvSpPr>
          <p:nvPr>
            <p:ph type="dt" sz="half" idx="10"/>
          </p:nvPr>
        </p:nvSpPr>
        <p:spPr/>
        <p:txBody>
          <a:bodyPr/>
          <a:lstStyle/>
          <a:p>
            <a:fld id="{46772656-7A2C-224A-9EC6-6527FD54179F}" type="datetime1">
              <a:rPr lang="en-GB" smtClean="0"/>
              <a:t>02/12/2025</a:t>
            </a:fld>
            <a:endParaRPr lang="en-US"/>
          </a:p>
        </p:txBody>
      </p:sp>
      <p:sp>
        <p:nvSpPr>
          <p:cNvPr id="4" name="Footer Placeholder 3">
            <a:extLst>
              <a:ext uri="{FF2B5EF4-FFF2-40B4-BE49-F238E27FC236}">
                <a16:creationId xmlns:a16="http://schemas.microsoft.com/office/drawing/2014/main" id="{03FDC7E2-3305-A365-4BB4-E4BD5A539661}"/>
              </a:ext>
            </a:extLst>
          </p:cNvPr>
          <p:cNvSpPr>
            <a:spLocks noGrp="1"/>
          </p:cNvSpPr>
          <p:nvPr>
            <p:ph type="ftr" sz="quarter" idx="11"/>
          </p:nvPr>
        </p:nvSpPr>
        <p:spPr/>
        <p:txBody>
          <a:bodyPr/>
          <a:lstStyle/>
          <a:p>
            <a:r>
              <a:rPr lang="en-US"/>
              <a:t>Footer if required</a:t>
            </a:r>
          </a:p>
        </p:txBody>
      </p:sp>
      <p:sp>
        <p:nvSpPr>
          <p:cNvPr id="5" name="Slide Number Placeholder 4">
            <a:extLst>
              <a:ext uri="{FF2B5EF4-FFF2-40B4-BE49-F238E27FC236}">
                <a16:creationId xmlns:a16="http://schemas.microsoft.com/office/drawing/2014/main" id="{D084433C-CA78-8136-D090-5C7AA4864D01}"/>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6" name="Text Placeholder 8">
            <a:extLst>
              <a:ext uri="{FF2B5EF4-FFF2-40B4-BE49-F238E27FC236}">
                <a16:creationId xmlns:a16="http://schemas.microsoft.com/office/drawing/2014/main" id="{179C58F9-BD83-5B01-F22D-2133E517BDFF}"/>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8" name="Text Placeholder 8">
            <a:extLst>
              <a:ext uri="{FF2B5EF4-FFF2-40B4-BE49-F238E27FC236}">
                <a16:creationId xmlns:a16="http://schemas.microsoft.com/office/drawing/2014/main" id="{EC5F8A77-29B0-07DE-9E5F-18724975433A}"/>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9342589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DFEC-E6F3-3BD7-0965-8C8853525641}"/>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77A218F3-6D21-793E-5535-0310993E34BB}"/>
              </a:ext>
            </a:extLst>
          </p:cNvPr>
          <p:cNvSpPr>
            <a:spLocks noGrp="1"/>
          </p:cNvSpPr>
          <p:nvPr>
            <p:ph type="dt" sz="half" idx="10"/>
          </p:nvPr>
        </p:nvSpPr>
        <p:spPr/>
        <p:txBody>
          <a:bodyPr/>
          <a:lstStyle/>
          <a:p>
            <a:fld id="{5C230DCD-6070-0A47-AF8C-903AB3A1537D}" type="datetime1">
              <a:rPr lang="en-GB" smtClean="0"/>
              <a:t>02/12/2025</a:t>
            </a:fld>
            <a:endParaRPr lang="en-US"/>
          </a:p>
        </p:txBody>
      </p:sp>
      <p:sp>
        <p:nvSpPr>
          <p:cNvPr id="4" name="Footer Placeholder 3">
            <a:extLst>
              <a:ext uri="{FF2B5EF4-FFF2-40B4-BE49-F238E27FC236}">
                <a16:creationId xmlns:a16="http://schemas.microsoft.com/office/drawing/2014/main" id="{03FDC7E2-3305-A365-4BB4-E4BD5A539661}"/>
              </a:ext>
            </a:extLst>
          </p:cNvPr>
          <p:cNvSpPr>
            <a:spLocks noGrp="1"/>
          </p:cNvSpPr>
          <p:nvPr>
            <p:ph type="ftr" sz="quarter" idx="11"/>
          </p:nvPr>
        </p:nvSpPr>
        <p:spPr/>
        <p:txBody>
          <a:bodyPr/>
          <a:lstStyle/>
          <a:p>
            <a:r>
              <a:rPr lang="en-US"/>
              <a:t>Footer if required</a:t>
            </a:r>
          </a:p>
        </p:txBody>
      </p:sp>
      <p:sp>
        <p:nvSpPr>
          <p:cNvPr id="5" name="Slide Number Placeholder 4">
            <a:extLst>
              <a:ext uri="{FF2B5EF4-FFF2-40B4-BE49-F238E27FC236}">
                <a16:creationId xmlns:a16="http://schemas.microsoft.com/office/drawing/2014/main" id="{D084433C-CA78-8136-D090-5C7AA4864D01}"/>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6" name="Text Placeholder 8">
            <a:extLst>
              <a:ext uri="{FF2B5EF4-FFF2-40B4-BE49-F238E27FC236}">
                <a16:creationId xmlns:a16="http://schemas.microsoft.com/office/drawing/2014/main" id="{179C58F9-BD83-5B01-F22D-2133E517BDFF}"/>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8" name="Text Placeholder 8">
            <a:extLst>
              <a:ext uri="{FF2B5EF4-FFF2-40B4-BE49-F238E27FC236}">
                <a16:creationId xmlns:a16="http://schemas.microsoft.com/office/drawing/2014/main" id="{9AAD4BCC-C162-1697-DD50-C982515510D6}"/>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5304287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AE04E2-F3F1-33FF-2B99-0BD72847A1FC}"/>
              </a:ext>
            </a:extLst>
          </p:cNvPr>
          <p:cNvSpPr>
            <a:spLocks noGrp="1"/>
          </p:cNvSpPr>
          <p:nvPr>
            <p:ph type="dt" sz="half" idx="10"/>
          </p:nvPr>
        </p:nvSpPr>
        <p:spPr/>
        <p:txBody>
          <a:bodyPr/>
          <a:lstStyle/>
          <a:p>
            <a:fld id="{729F46A3-4E77-2B4D-9979-2319410451CD}" type="datetime1">
              <a:rPr lang="en-GB" smtClean="0"/>
              <a:t>02/12/2025</a:t>
            </a:fld>
            <a:endParaRPr lang="en-US"/>
          </a:p>
        </p:txBody>
      </p:sp>
      <p:sp>
        <p:nvSpPr>
          <p:cNvPr id="3" name="Footer Placeholder 2">
            <a:extLst>
              <a:ext uri="{FF2B5EF4-FFF2-40B4-BE49-F238E27FC236}">
                <a16:creationId xmlns:a16="http://schemas.microsoft.com/office/drawing/2014/main" id="{DC28420E-CB81-309B-5076-0263DBF9014A}"/>
              </a:ext>
            </a:extLst>
          </p:cNvPr>
          <p:cNvSpPr>
            <a:spLocks noGrp="1"/>
          </p:cNvSpPr>
          <p:nvPr>
            <p:ph type="ftr" sz="quarter" idx="11"/>
          </p:nvPr>
        </p:nvSpPr>
        <p:spPr/>
        <p:txBody>
          <a:bodyPr/>
          <a:lstStyle/>
          <a:p>
            <a:r>
              <a:rPr lang="en-US"/>
              <a:t>Footer if required</a:t>
            </a:r>
          </a:p>
        </p:txBody>
      </p:sp>
      <p:sp>
        <p:nvSpPr>
          <p:cNvPr id="4" name="Slide Number Placeholder 3">
            <a:extLst>
              <a:ext uri="{FF2B5EF4-FFF2-40B4-BE49-F238E27FC236}">
                <a16:creationId xmlns:a16="http://schemas.microsoft.com/office/drawing/2014/main" id="{81B5247D-229F-8EB1-DDDA-C28C7438525D}"/>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5" name="Text Placeholder 8">
            <a:extLst>
              <a:ext uri="{FF2B5EF4-FFF2-40B4-BE49-F238E27FC236}">
                <a16:creationId xmlns:a16="http://schemas.microsoft.com/office/drawing/2014/main" id="{15F1CA69-A552-3547-0241-ED9BACFDFE0B}"/>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506407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Partner Logo 2">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Freeform 9">
            <a:extLst>
              <a:ext uri="{FF2B5EF4-FFF2-40B4-BE49-F238E27FC236}">
                <a16:creationId xmlns:a16="http://schemas.microsoft.com/office/drawing/2014/main" id="{89F1DD73-01A0-BE30-05F1-D4EC2B3DCED4}"/>
              </a:ext>
            </a:extLst>
          </p:cNvPr>
          <p:cNvSpPr/>
          <p:nvPr/>
        </p:nvSpPr>
        <p:spPr>
          <a:xfrm>
            <a:off x="445106" y="444731"/>
            <a:ext cx="1176683" cy="956933"/>
          </a:xfrm>
          <a:custGeom>
            <a:avLst/>
            <a:gdLst>
              <a:gd name="connsiteX0" fmla="*/ 4257092 w 8514183"/>
              <a:gd name="connsiteY0" fmla="*/ 345639 h 6924116"/>
              <a:gd name="connsiteX1" fmla="*/ 3303503 w 8514183"/>
              <a:gd name="connsiteY1" fmla="*/ 0 h 6924116"/>
              <a:gd name="connsiteX2" fmla="*/ 0 w 8514183"/>
              <a:gd name="connsiteY2" fmla="*/ 0 h 6924116"/>
              <a:gd name="connsiteX3" fmla="*/ 0 w 8514183"/>
              <a:gd name="connsiteY3" fmla="*/ 6533148 h 6924116"/>
              <a:gd name="connsiteX4" fmla="*/ 3172953 w 8514183"/>
              <a:gd name="connsiteY4" fmla="*/ 6533148 h 6924116"/>
              <a:gd name="connsiteX5" fmla="*/ 4257092 w 8514183"/>
              <a:gd name="connsiteY5" fmla="*/ 6924116 h 6924116"/>
              <a:gd name="connsiteX6" fmla="*/ 5341231 w 8514183"/>
              <a:gd name="connsiteY6" fmla="*/ 6533148 h 6924116"/>
              <a:gd name="connsiteX7" fmla="*/ 8514184 w 8514183"/>
              <a:gd name="connsiteY7" fmla="*/ 6533148 h 6924116"/>
              <a:gd name="connsiteX8" fmla="*/ 8514184 w 8514183"/>
              <a:gd name="connsiteY8" fmla="*/ 0 h 6924116"/>
              <a:gd name="connsiteX9" fmla="*/ 5210681 w 8514183"/>
              <a:gd name="connsiteY9" fmla="*/ 0 h 6924116"/>
              <a:gd name="connsiteX10" fmla="*/ 4257092 w 8514183"/>
              <a:gd name="connsiteY10" fmla="*/ 345639 h 692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4183" h="6924116">
                <a:moveTo>
                  <a:pt x="4257092" y="345639"/>
                </a:moveTo>
                <a:lnTo>
                  <a:pt x="3303503" y="0"/>
                </a:lnTo>
                <a:lnTo>
                  <a:pt x="0" y="0"/>
                </a:lnTo>
                <a:lnTo>
                  <a:pt x="0" y="6533148"/>
                </a:lnTo>
                <a:lnTo>
                  <a:pt x="3172953" y="6533148"/>
                </a:lnTo>
                <a:lnTo>
                  <a:pt x="4257092" y="6924116"/>
                </a:lnTo>
                <a:lnTo>
                  <a:pt x="5341231" y="6533148"/>
                </a:lnTo>
                <a:lnTo>
                  <a:pt x="8514184" y="6533148"/>
                </a:lnTo>
                <a:lnTo>
                  <a:pt x="8514184" y="0"/>
                </a:lnTo>
                <a:lnTo>
                  <a:pt x="5210681" y="0"/>
                </a:lnTo>
                <a:lnTo>
                  <a:pt x="4257092" y="345639"/>
                </a:lnTo>
                <a:close/>
              </a:path>
            </a:pathLst>
          </a:custGeom>
          <a:solidFill>
            <a:schemeClr val="accent6"/>
          </a:solidFill>
          <a:ln w="56761" cap="flat">
            <a:noFill/>
            <a:prstDash val="solid"/>
            <a:miter/>
          </a:ln>
        </p:spPr>
        <p:txBody>
          <a:bodyPr rtlCol="0" anchor="ctr"/>
          <a:lstStyle/>
          <a:p>
            <a:pPr algn="l" rtl="0"/>
            <a:endParaRPr lang="en-US"/>
          </a:p>
        </p:txBody>
      </p:sp>
      <p:grpSp>
        <p:nvGrpSpPr>
          <p:cNvPr id="11" name="Graphic 16">
            <a:extLst>
              <a:ext uri="{FF2B5EF4-FFF2-40B4-BE49-F238E27FC236}">
                <a16:creationId xmlns:a16="http://schemas.microsoft.com/office/drawing/2014/main" id="{7DC93663-801C-793D-C4BA-0A5DB1D8F0BF}"/>
              </a:ext>
            </a:extLst>
          </p:cNvPr>
          <p:cNvGrpSpPr/>
          <p:nvPr/>
        </p:nvGrpSpPr>
        <p:grpSpPr>
          <a:xfrm>
            <a:off x="542379" y="582553"/>
            <a:ext cx="971156" cy="631168"/>
            <a:chOff x="2771347" y="540626"/>
            <a:chExt cx="7027039" cy="4566970"/>
          </a:xfrm>
          <a:solidFill>
            <a:schemeClr val="bg1"/>
          </a:solidFill>
        </p:grpSpPr>
        <p:sp>
          <p:nvSpPr>
            <p:cNvPr id="28" name="Freeform 27">
              <a:extLst>
                <a:ext uri="{FF2B5EF4-FFF2-40B4-BE49-F238E27FC236}">
                  <a16:creationId xmlns:a16="http://schemas.microsoft.com/office/drawing/2014/main" id="{DE4B6EF2-90CE-0C38-5D67-B561EEBB10C0}"/>
                </a:ext>
              </a:extLst>
            </p:cNvPr>
            <p:cNvSpPr/>
            <p:nvPr/>
          </p:nvSpPr>
          <p:spPr>
            <a:xfrm>
              <a:off x="2890545" y="540626"/>
              <a:ext cx="1038730" cy="1299688"/>
            </a:xfrm>
            <a:custGeom>
              <a:avLst/>
              <a:gdLst>
                <a:gd name="connsiteX0" fmla="*/ 0 w 1038730"/>
                <a:gd name="connsiteY0" fmla="*/ 1280565 h 1299688"/>
                <a:gd name="connsiteX1" fmla="*/ 0 w 1038730"/>
                <a:gd name="connsiteY1" fmla="*/ 16999 h 1299688"/>
                <a:gd name="connsiteX2" fmla="*/ 17028 w 1038730"/>
                <a:gd name="connsiteY2" fmla="*/ 0 h 1299688"/>
                <a:gd name="connsiteX3" fmla="*/ 210017 w 1038730"/>
                <a:gd name="connsiteY3" fmla="*/ 0 h 1299688"/>
                <a:gd name="connsiteX4" fmla="*/ 238397 w 1038730"/>
                <a:gd name="connsiteY4" fmla="*/ 16999 h 1299688"/>
                <a:gd name="connsiteX5" fmla="*/ 806009 w 1038730"/>
                <a:gd name="connsiteY5" fmla="*/ 906595 h 1299688"/>
                <a:gd name="connsiteX6" fmla="*/ 806009 w 1038730"/>
                <a:gd name="connsiteY6" fmla="*/ 16999 h 1299688"/>
                <a:gd name="connsiteX7" fmla="*/ 823038 w 1038730"/>
                <a:gd name="connsiteY7" fmla="*/ 0 h 1299688"/>
                <a:gd name="connsiteX8" fmla="*/ 1021702 w 1038730"/>
                <a:gd name="connsiteY8" fmla="*/ 0 h 1299688"/>
                <a:gd name="connsiteX9" fmla="*/ 1038730 w 1038730"/>
                <a:gd name="connsiteY9" fmla="*/ 16999 h 1299688"/>
                <a:gd name="connsiteX10" fmla="*/ 1038730 w 1038730"/>
                <a:gd name="connsiteY10" fmla="*/ 1280565 h 1299688"/>
                <a:gd name="connsiteX11" fmla="*/ 1021702 w 1038730"/>
                <a:gd name="connsiteY11" fmla="*/ 1297564 h 1299688"/>
                <a:gd name="connsiteX12" fmla="*/ 828714 w 1038730"/>
                <a:gd name="connsiteY12" fmla="*/ 1297564 h 1299688"/>
                <a:gd name="connsiteX13" fmla="*/ 800333 w 1038730"/>
                <a:gd name="connsiteY13" fmla="*/ 1280565 h 1299688"/>
                <a:gd name="connsiteX14" fmla="*/ 232721 w 1038730"/>
                <a:gd name="connsiteY14" fmla="*/ 390969 h 1299688"/>
                <a:gd name="connsiteX15" fmla="*/ 232721 w 1038730"/>
                <a:gd name="connsiteY15" fmla="*/ 1280565 h 1299688"/>
                <a:gd name="connsiteX16" fmla="*/ 215693 w 1038730"/>
                <a:gd name="connsiteY16" fmla="*/ 1297564 h 1299688"/>
                <a:gd name="connsiteX17" fmla="*/ 17028 w 1038730"/>
                <a:gd name="connsiteY17" fmla="*/ 1297564 h 1299688"/>
                <a:gd name="connsiteX18" fmla="*/ 0 w 1038730"/>
                <a:gd name="connsiteY1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8730" h="1299688">
                  <a:moveTo>
                    <a:pt x="0" y="1280565"/>
                  </a:moveTo>
                  <a:lnTo>
                    <a:pt x="0" y="16999"/>
                  </a:lnTo>
                  <a:cubicBezTo>
                    <a:pt x="0" y="5666"/>
                    <a:pt x="5676" y="0"/>
                    <a:pt x="17028" y="0"/>
                  </a:cubicBezTo>
                  <a:lnTo>
                    <a:pt x="210017" y="0"/>
                  </a:lnTo>
                  <a:cubicBezTo>
                    <a:pt x="221369" y="0"/>
                    <a:pt x="232721" y="5666"/>
                    <a:pt x="238397" y="16999"/>
                  </a:cubicBezTo>
                  <a:lnTo>
                    <a:pt x="806009" y="906595"/>
                  </a:lnTo>
                  <a:lnTo>
                    <a:pt x="806009" y="16999"/>
                  </a:lnTo>
                  <a:cubicBezTo>
                    <a:pt x="806009" y="5666"/>
                    <a:pt x="811685" y="0"/>
                    <a:pt x="823038" y="0"/>
                  </a:cubicBezTo>
                  <a:lnTo>
                    <a:pt x="1021702" y="0"/>
                  </a:lnTo>
                  <a:cubicBezTo>
                    <a:pt x="1033054" y="0"/>
                    <a:pt x="1038730" y="5666"/>
                    <a:pt x="1038730" y="16999"/>
                  </a:cubicBezTo>
                  <a:lnTo>
                    <a:pt x="1038730" y="1280565"/>
                  </a:lnTo>
                  <a:cubicBezTo>
                    <a:pt x="1038730" y="1291898"/>
                    <a:pt x="1033054" y="1297564"/>
                    <a:pt x="1021702" y="1297564"/>
                  </a:cubicBezTo>
                  <a:lnTo>
                    <a:pt x="828714" y="1297564"/>
                  </a:lnTo>
                  <a:cubicBezTo>
                    <a:pt x="817362" y="1297564"/>
                    <a:pt x="806009" y="1291898"/>
                    <a:pt x="800333" y="1280565"/>
                  </a:cubicBezTo>
                  <a:lnTo>
                    <a:pt x="232721" y="390969"/>
                  </a:lnTo>
                  <a:lnTo>
                    <a:pt x="232721" y="1280565"/>
                  </a:lnTo>
                  <a:cubicBezTo>
                    <a:pt x="232721" y="1291898"/>
                    <a:pt x="227045" y="1297564"/>
                    <a:pt x="215693" y="1297564"/>
                  </a:cubicBezTo>
                  <a:lnTo>
                    <a:pt x="17028"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0992A93-C96E-833F-8425-F972DBE7B9FC}"/>
                </a:ext>
              </a:extLst>
            </p:cNvPr>
            <p:cNvSpPr/>
            <p:nvPr/>
          </p:nvSpPr>
          <p:spPr>
            <a:xfrm>
              <a:off x="4116588" y="886266"/>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6 h 964000"/>
                <a:gd name="connsiteX7" fmla="*/ 39733 w 859321"/>
                <a:gd name="connsiteY7" fmla="*/ 305976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2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1669 w 859321"/>
                <a:gd name="connsiteY20" fmla="*/ 577954 h 964000"/>
                <a:gd name="connsiteX21" fmla="*/ 380300 w 859321"/>
                <a:gd name="connsiteY21" fmla="*/ 538291 h 964000"/>
                <a:gd name="connsiteX22" fmla="*/ 210017 w 859321"/>
                <a:gd name="connsiteY22" fmla="*/ 657281 h 964000"/>
                <a:gd name="connsiteX23" fmla="*/ 374624 w 859321"/>
                <a:gd name="connsiteY23" fmla="*/ 770605 h 964000"/>
                <a:gd name="connsiteX24" fmla="*/ 601669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7" y="305976"/>
                    <a:pt x="28381" y="300309"/>
                    <a:pt x="28381" y="294643"/>
                  </a:cubicBezTo>
                  <a:cubicBezTo>
                    <a:pt x="28381" y="288977"/>
                    <a:pt x="28381" y="283311"/>
                    <a:pt x="28381" y="277644"/>
                  </a:cubicBezTo>
                  <a:cubicBezTo>
                    <a:pt x="62437" y="124657"/>
                    <a:pt x="204341" y="0"/>
                    <a:pt x="425709" y="0"/>
                  </a:cubicBezTo>
                  <a:cubicBezTo>
                    <a:pt x="664107" y="0"/>
                    <a:pt x="823038" y="135989"/>
                    <a:pt x="823038" y="356972"/>
                  </a:cubicBezTo>
                  <a:lnTo>
                    <a:pt x="823038" y="759273"/>
                  </a:lnTo>
                  <a:cubicBezTo>
                    <a:pt x="823038" y="838600"/>
                    <a:pt x="834390" y="883930"/>
                    <a:pt x="857094" y="929259"/>
                  </a:cubicBezTo>
                  <a:cubicBezTo>
                    <a:pt x="862771"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1669" y="577954"/>
                  </a:moveTo>
                  <a:cubicBezTo>
                    <a:pt x="522204" y="555289"/>
                    <a:pt x="465442" y="538291"/>
                    <a:pt x="380300" y="538291"/>
                  </a:cubicBezTo>
                  <a:cubicBezTo>
                    <a:pt x="289482" y="538291"/>
                    <a:pt x="210017" y="577954"/>
                    <a:pt x="210017" y="657281"/>
                  </a:cubicBezTo>
                  <a:cubicBezTo>
                    <a:pt x="210017" y="730942"/>
                    <a:pt x="272454" y="770605"/>
                    <a:pt x="374624" y="770605"/>
                  </a:cubicBezTo>
                  <a:cubicBezTo>
                    <a:pt x="493823" y="770605"/>
                    <a:pt x="601669" y="696945"/>
                    <a:pt x="601669" y="577954"/>
                  </a:cubicBezTo>
                  <a:close/>
                </a:path>
              </a:pathLst>
            </a:custGeom>
            <a:grpFill/>
            <a:ln w="5676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6997FBB-6A25-7C89-6EBA-ED91695B8B2A}"/>
                </a:ext>
              </a:extLst>
            </p:cNvPr>
            <p:cNvSpPr/>
            <p:nvPr/>
          </p:nvSpPr>
          <p:spPr>
            <a:xfrm>
              <a:off x="5058824" y="625619"/>
              <a:ext cx="715191" cy="1229781"/>
            </a:xfrm>
            <a:custGeom>
              <a:avLst/>
              <a:gdLst>
                <a:gd name="connsiteX0" fmla="*/ 175960 w 715191"/>
                <a:gd name="connsiteY0" fmla="*/ 923593 h 1229781"/>
                <a:gd name="connsiteX1" fmla="*/ 175960 w 715191"/>
                <a:gd name="connsiteY1" fmla="*/ 481628 h 1229781"/>
                <a:gd name="connsiteX2" fmla="*/ 17029 w 715191"/>
                <a:gd name="connsiteY2" fmla="*/ 481628 h 1229781"/>
                <a:gd name="connsiteX3" fmla="*/ 0 w 715191"/>
                <a:gd name="connsiteY3" fmla="*/ 464630 h 1229781"/>
                <a:gd name="connsiteX4" fmla="*/ 0 w 715191"/>
                <a:gd name="connsiteY4" fmla="*/ 300310 h 1229781"/>
                <a:gd name="connsiteX5" fmla="*/ 17029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80 w 715191"/>
                <a:gd name="connsiteY18" fmla="*/ 1031251 h 1229781"/>
                <a:gd name="connsiteX19" fmla="*/ 686811 w 715191"/>
                <a:gd name="connsiteY19" fmla="*/ 1002920 h 1229781"/>
                <a:gd name="connsiteX20" fmla="*/ 703839 w 715191"/>
                <a:gd name="connsiteY20" fmla="*/ 997254 h 1229781"/>
                <a:gd name="connsiteX21" fmla="*/ 715192 w 715191"/>
                <a:gd name="connsiteY21" fmla="*/ 1014253 h 1229781"/>
                <a:gd name="connsiteX22" fmla="*/ 715192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9" y="481628"/>
                  </a:lnTo>
                  <a:cubicBezTo>
                    <a:pt x="5676" y="481628"/>
                    <a:pt x="0" y="475962"/>
                    <a:pt x="0" y="464630"/>
                  </a:cubicBezTo>
                  <a:lnTo>
                    <a:pt x="0" y="300310"/>
                  </a:lnTo>
                  <a:cubicBezTo>
                    <a:pt x="0" y="288977"/>
                    <a:pt x="5676" y="283311"/>
                    <a:pt x="17029" y="283311"/>
                  </a:cubicBezTo>
                  <a:lnTo>
                    <a:pt x="175960" y="283311"/>
                  </a:lnTo>
                  <a:lnTo>
                    <a:pt x="175960" y="16999"/>
                  </a:lnTo>
                  <a:cubicBezTo>
                    <a:pt x="175960" y="5666"/>
                    <a:pt x="181636" y="0"/>
                    <a:pt x="192988" y="0"/>
                  </a:cubicBezTo>
                  <a:lnTo>
                    <a:pt x="380300" y="0"/>
                  </a:lnTo>
                  <a:cubicBezTo>
                    <a:pt x="391653" y="0"/>
                    <a:pt x="397329" y="5666"/>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3"/>
                  </a:cubicBezTo>
                  <a:lnTo>
                    <a:pt x="715192" y="1167241"/>
                  </a:lnTo>
                  <a:cubicBezTo>
                    <a:pt x="715192" y="1184239"/>
                    <a:pt x="715192" y="1195572"/>
                    <a:pt x="698163" y="1201238"/>
                  </a:cubicBezTo>
                  <a:cubicBezTo>
                    <a:pt x="641402" y="1223903"/>
                    <a:pt x="556260" y="1229569"/>
                    <a:pt x="482470" y="1229569"/>
                  </a:cubicBezTo>
                  <a:cubicBezTo>
                    <a:pt x="306511" y="1235235"/>
                    <a:pt x="175960" y="1127577"/>
                    <a:pt x="175960" y="923593"/>
                  </a:cubicBezTo>
                  <a:close/>
                </a:path>
              </a:pathLst>
            </a:custGeom>
            <a:grpFill/>
            <a:ln w="5676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DE4FF61-B554-4D4F-DBE5-2945FF04B03F}"/>
                </a:ext>
              </a:extLst>
            </p:cNvPr>
            <p:cNvSpPr/>
            <p:nvPr/>
          </p:nvSpPr>
          <p:spPr>
            <a:xfrm>
              <a:off x="5967004" y="540626"/>
              <a:ext cx="244073" cy="1299688"/>
            </a:xfrm>
            <a:custGeom>
              <a:avLst/>
              <a:gdLst>
                <a:gd name="connsiteX0" fmla="*/ 0 w 244073"/>
                <a:gd name="connsiteY0" fmla="*/ 226649 h 1299688"/>
                <a:gd name="connsiteX1" fmla="*/ 0 w 244073"/>
                <a:gd name="connsiteY1" fmla="*/ 16999 h 1299688"/>
                <a:gd name="connsiteX2" fmla="*/ 17029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9 w 244073"/>
                <a:gd name="connsiteY7" fmla="*/ 243647 h 1299688"/>
                <a:gd name="connsiteX8" fmla="*/ 0 w 244073"/>
                <a:gd name="connsiteY8" fmla="*/ 226649 h 1299688"/>
                <a:gd name="connsiteX9" fmla="*/ 11353 w 244073"/>
                <a:gd name="connsiteY9" fmla="*/ 1280565 h 1299688"/>
                <a:gd name="connsiteX10" fmla="*/ 11353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3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6"/>
                    <a:pt x="5676" y="0"/>
                    <a:pt x="17029" y="0"/>
                  </a:cubicBezTo>
                  <a:lnTo>
                    <a:pt x="227045" y="0"/>
                  </a:lnTo>
                  <a:cubicBezTo>
                    <a:pt x="238397" y="0"/>
                    <a:pt x="244073" y="5666"/>
                    <a:pt x="244073" y="16999"/>
                  </a:cubicBezTo>
                  <a:lnTo>
                    <a:pt x="244073" y="226649"/>
                  </a:lnTo>
                  <a:cubicBezTo>
                    <a:pt x="244073" y="237981"/>
                    <a:pt x="238397" y="243647"/>
                    <a:pt x="227045" y="243647"/>
                  </a:cubicBezTo>
                  <a:lnTo>
                    <a:pt x="17029" y="243647"/>
                  </a:lnTo>
                  <a:cubicBezTo>
                    <a:pt x="5676" y="243647"/>
                    <a:pt x="0" y="243647"/>
                    <a:pt x="0" y="226649"/>
                  </a:cubicBezTo>
                  <a:close/>
                  <a:moveTo>
                    <a:pt x="11353" y="1280565"/>
                  </a:moveTo>
                  <a:lnTo>
                    <a:pt x="11353" y="385303"/>
                  </a:lnTo>
                  <a:cubicBezTo>
                    <a:pt x="11353" y="373970"/>
                    <a:pt x="17029" y="368304"/>
                    <a:pt x="28381" y="368304"/>
                  </a:cubicBezTo>
                  <a:lnTo>
                    <a:pt x="215693" y="368304"/>
                  </a:lnTo>
                  <a:cubicBezTo>
                    <a:pt x="227045" y="368304"/>
                    <a:pt x="232721" y="373970"/>
                    <a:pt x="232721" y="385303"/>
                  </a:cubicBezTo>
                  <a:lnTo>
                    <a:pt x="232721" y="1280565"/>
                  </a:lnTo>
                  <a:cubicBezTo>
                    <a:pt x="232721" y="1291898"/>
                    <a:pt x="227045" y="1297564"/>
                    <a:pt x="215693" y="1297564"/>
                  </a:cubicBezTo>
                  <a:lnTo>
                    <a:pt x="28381" y="1297564"/>
                  </a:lnTo>
                  <a:cubicBezTo>
                    <a:pt x="17029" y="1303230"/>
                    <a:pt x="11353" y="1297564"/>
                    <a:pt x="11353" y="1280565"/>
                  </a:cubicBezTo>
                  <a:close/>
                </a:path>
              </a:pathLst>
            </a:custGeom>
            <a:grpFill/>
            <a:ln w="5676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C2BF1C1-43E4-8F5F-C313-AFDC8B571B8F}"/>
                </a:ext>
              </a:extLst>
            </p:cNvPr>
            <p:cNvSpPr/>
            <p:nvPr/>
          </p:nvSpPr>
          <p:spPr>
            <a:xfrm>
              <a:off x="6352980" y="886266"/>
              <a:ext cx="998997" cy="974589"/>
            </a:xfrm>
            <a:custGeom>
              <a:avLst/>
              <a:gdLst>
                <a:gd name="connsiteX0" fmla="*/ 0 w 998997"/>
                <a:gd name="connsiteY0" fmla="*/ 487295 h 974589"/>
                <a:gd name="connsiteX1" fmla="*/ 499499 w 998997"/>
                <a:gd name="connsiteY1" fmla="*/ 0 h 974589"/>
                <a:gd name="connsiteX2" fmla="*/ 998997 w 998997"/>
                <a:gd name="connsiteY2" fmla="*/ 487295 h 974589"/>
                <a:gd name="connsiteX3" fmla="*/ 499499 w 998997"/>
                <a:gd name="connsiteY3" fmla="*/ 974589 h 974589"/>
                <a:gd name="connsiteX4" fmla="*/ 0 w 998997"/>
                <a:gd name="connsiteY4" fmla="*/ 487295 h 974589"/>
                <a:gd name="connsiteX5" fmla="*/ 760601 w 998997"/>
                <a:gd name="connsiteY5" fmla="*/ 487295 h 974589"/>
                <a:gd name="connsiteX6" fmla="*/ 499499 w 998997"/>
                <a:gd name="connsiteY6" fmla="*/ 203984 h 974589"/>
                <a:gd name="connsiteX7" fmla="*/ 238397 w 998997"/>
                <a:gd name="connsiteY7" fmla="*/ 487295 h 974589"/>
                <a:gd name="connsiteX8" fmla="*/ 499499 w 998997"/>
                <a:gd name="connsiteY8" fmla="*/ 770605 h 974589"/>
                <a:gd name="connsiteX9" fmla="*/ 760601 w 998997"/>
                <a:gd name="connsiteY9" fmla="*/ 487295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997" h="974589">
                  <a:moveTo>
                    <a:pt x="0" y="487295"/>
                  </a:moveTo>
                  <a:cubicBezTo>
                    <a:pt x="0" y="203984"/>
                    <a:pt x="215693" y="0"/>
                    <a:pt x="499499" y="0"/>
                  </a:cubicBezTo>
                  <a:cubicBezTo>
                    <a:pt x="783305" y="0"/>
                    <a:pt x="998997" y="203984"/>
                    <a:pt x="998997" y="487295"/>
                  </a:cubicBezTo>
                  <a:cubicBezTo>
                    <a:pt x="998997" y="770605"/>
                    <a:pt x="783305" y="974589"/>
                    <a:pt x="499499" y="974589"/>
                  </a:cubicBezTo>
                  <a:cubicBezTo>
                    <a:pt x="215693" y="974589"/>
                    <a:pt x="0" y="770605"/>
                    <a:pt x="0" y="487295"/>
                  </a:cubicBezTo>
                  <a:close/>
                  <a:moveTo>
                    <a:pt x="760601" y="487295"/>
                  </a:moveTo>
                  <a:cubicBezTo>
                    <a:pt x="760601" y="317308"/>
                    <a:pt x="652754" y="203984"/>
                    <a:pt x="499499" y="203984"/>
                  </a:cubicBezTo>
                  <a:cubicBezTo>
                    <a:pt x="346243" y="203984"/>
                    <a:pt x="238397" y="317308"/>
                    <a:pt x="238397" y="487295"/>
                  </a:cubicBezTo>
                  <a:cubicBezTo>
                    <a:pt x="238397" y="657281"/>
                    <a:pt x="346243" y="770605"/>
                    <a:pt x="499499" y="770605"/>
                  </a:cubicBezTo>
                  <a:cubicBezTo>
                    <a:pt x="658430" y="770605"/>
                    <a:pt x="760601" y="657281"/>
                    <a:pt x="760601" y="487295"/>
                  </a:cubicBezTo>
                  <a:close/>
                </a:path>
              </a:pathLst>
            </a:custGeom>
            <a:grpFill/>
            <a:ln w="5676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42EC23-B2E5-D9AC-5645-FAB4830941C9}"/>
                </a:ext>
              </a:extLst>
            </p:cNvPr>
            <p:cNvSpPr/>
            <p:nvPr/>
          </p:nvSpPr>
          <p:spPr>
            <a:xfrm>
              <a:off x="7493881" y="891932"/>
              <a:ext cx="834390" cy="957590"/>
            </a:xfrm>
            <a:custGeom>
              <a:avLst/>
              <a:gdLst>
                <a:gd name="connsiteX0" fmla="*/ 0 w 834390"/>
                <a:gd name="connsiteY0" fmla="*/ 929260 h 957590"/>
                <a:gd name="connsiteX1" fmla="*/ 0 w 834390"/>
                <a:gd name="connsiteY1" fmla="*/ 33997 h 957590"/>
                <a:gd name="connsiteX2" fmla="*/ 17029 w 834390"/>
                <a:gd name="connsiteY2" fmla="*/ 16999 h 957590"/>
                <a:gd name="connsiteX3" fmla="*/ 204340 w 834390"/>
                <a:gd name="connsiteY3" fmla="*/ 16999 h 957590"/>
                <a:gd name="connsiteX4" fmla="*/ 221369 w 834390"/>
                <a:gd name="connsiteY4" fmla="*/ 33997 h 957590"/>
                <a:gd name="connsiteX5" fmla="*/ 221369 w 834390"/>
                <a:gd name="connsiteY5" fmla="*/ 101992 h 957590"/>
                <a:gd name="connsiteX6" fmla="*/ 505175 w 834390"/>
                <a:gd name="connsiteY6" fmla="*/ 0 h 957590"/>
                <a:gd name="connsiteX7" fmla="*/ 834390 w 834390"/>
                <a:gd name="connsiteY7" fmla="*/ 317308 h 957590"/>
                <a:gd name="connsiteX8" fmla="*/ 834390 w 834390"/>
                <a:gd name="connsiteY8" fmla="*/ 934926 h 957590"/>
                <a:gd name="connsiteX9" fmla="*/ 817362 w 834390"/>
                <a:gd name="connsiteY9" fmla="*/ 951924 h 957590"/>
                <a:gd name="connsiteX10" fmla="*/ 630050 w 834390"/>
                <a:gd name="connsiteY10" fmla="*/ 951924 h 957590"/>
                <a:gd name="connsiteX11" fmla="*/ 613021 w 834390"/>
                <a:gd name="connsiteY11" fmla="*/ 934926 h 957590"/>
                <a:gd name="connsiteX12" fmla="*/ 613021 w 834390"/>
                <a:gd name="connsiteY12" fmla="*/ 396635 h 957590"/>
                <a:gd name="connsiteX13" fmla="*/ 454090 w 834390"/>
                <a:gd name="connsiteY13" fmla="*/ 203984 h 957590"/>
                <a:gd name="connsiteX14" fmla="*/ 232721 w 834390"/>
                <a:gd name="connsiteY14" fmla="*/ 515626 h 957590"/>
                <a:gd name="connsiteX15" fmla="*/ 232721 w 834390"/>
                <a:gd name="connsiteY15" fmla="*/ 940592 h 957590"/>
                <a:gd name="connsiteX16" fmla="*/ 215693 w 834390"/>
                <a:gd name="connsiteY16" fmla="*/ 957591 h 957590"/>
                <a:gd name="connsiteX17" fmla="*/ 28381 w 834390"/>
                <a:gd name="connsiteY17" fmla="*/ 957591 h 957590"/>
                <a:gd name="connsiteX18" fmla="*/ 0 w 834390"/>
                <a:gd name="connsiteY18" fmla="*/ 929260 h 95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4390" h="957590">
                  <a:moveTo>
                    <a:pt x="0" y="929260"/>
                  </a:moveTo>
                  <a:lnTo>
                    <a:pt x="0" y="33997"/>
                  </a:lnTo>
                  <a:cubicBezTo>
                    <a:pt x="0" y="22665"/>
                    <a:pt x="5676" y="16999"/>
                    <a:pt x="17029" y="16999"/>
                  </a:cubicBezTo>
                  <a:lnTo>
                    <a:pt x="204340" y="16999"/>
                  </a:lnTo>
                  <a:cubicBezTo>
                    <a:pt x="215693" y="16999"/>
                    <a:pt x="221369" y="22665"/>
                    <a:pt x="221369" y="33997"/>
                  </a:cubicBezTo>
                  <a:lnTo>
                    <a:pt x="221369" y="101992"/>
                  </a:lnTo>
                  <a:cubicBezTo>
                    <a:pt x="295159" y="39664"/>
                    <a:pt x="385977" y="0"/>
                    <a:pt x="505175" y="0"/>
                  </a:cubicBezTo>
                  <a:cubicBezTo>
                    <a:pt x="709516" y="0"/>
                    <a:pt x="834390" y="118991"/>
                    <a:pt x="834390" y="317308"/>
                  </a:cubicBezTo>
                  <a:lnTo>
                    <a:pt x="834390" y="934926"/>
                  </a:lnTo>
                  <a:cubicBezTo>
                    <a:pt x="834390" y="946258"/>
                    <a:pt x="828714" y="951924"/>
                    <a:pt x="817362" y="951924"/>
                  </a:cubicBezTo>
                  <a:lnTo>
                    <a:pt x="630050" y="951924"/>
                  </a:lnTo>
                  <a:cubicBezTo>
                    <a:pt x="618697" y="951924"/>
                    <a:pt x="613021" y="946258"/>
                    <a:pt x="613021" y="934926"/>
                  </a:cubicBezTo>
                  <a:lnTo>
                    <a:pt x="613021" y="396635"/>
                  </a:lnTo>
                  <a:cubicBezTo>
                    <a:pt x="613021" y="254980"/>
                    <a:pt x="556260" y="203984"/>
                    <a:pt x="454090" y="203984"/>
                  </a:cubicBezTo>
                  <a:cubicBezTo>
                    <a:pt x="334891" y="203984"/>
                    <a:pt x="232721" y="294643"/>
                    <a:pt x="232721" y="515626"/>
                  </a:cubicBezTo>
                  <a:lnTo>
                    <a:pt x="232721" y="940592"/>
                  </a:lnTo>
                  <a:cubicBezTo>
                    <a:pt x="232721" y="951924"/>
                    <a:pt x="227045" y="957591"/>
                    <a:pt x="215693" y="957591"/>
                  </a:cubicBezTo>
                  <a:lnTo>
                    <a:pt x="28381" y="957591"/>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1D01D84-9BE0-F148-448E-B7F242F7A49E}"/>
                </a:ext>
              </a:extLst>
            </p:cNvPr>
            <p:cNvSpPr/>
            <p:nvPr/>
          </p:nvSpPr>
          <p:spPr>
            <a:xfrm>
              <a:off x="8487202" y="886266"/>
              <a:ext cx="859320" cy="964000"/>
            </a:xfrm>
            <a:custGeom>
              <a:avLst/>
              <a:gdLst>
                <a:gd name="connsiteX0" fmla="*/ 0 w 859320"/>
                <a:gd name="connsiteY0" fmla="*/ 662947 h 964000"/>
                <a:gd name="connsiteX1" fmla="*/ 374624 w 859320"/>
                <a:gd name="connsiteY1" fmla="*/ 351305 h 964000"/>
                <a:gd name="connsiteX2" fmla="*/ 601668 w 859320"/>
                <a:gd name="connsiteY2" fmla="*/ 390969 h 964000"/>
                <a:gd name="connsiteX3" fmla="*/ 601668 w 859320"/>
                <a:gd name="connsiteY3" fmla="*/ 362638 h 964000"/>
                <a:gd name="connsiteX4" fmla="*/ 425709 w 859320"/>
                <a:gd name="connsiteY4" fmla="*/ 203984 h 964000"/>
                <a:gd name="connsiteX5" fmla="*/ 255426 w 859320"/>
                <a:gd name="connsiteY5" fmla="*/ 288977 h 964000"/>
                <a:gd name="connsiteX6" fmla="*/ 227045 w 859320"/>
                <a:gd name="connsiteY6" fmla="*/ 305976 h 964000"/>
                <a:gd name="connsiteX7" fmla="*/ 39733 w 859320"/>
                <a:gd name="connsiteY7" fmla="*/ 305976 h 964000"/>
                <a:gd name="connsiteX8" fmla="*/ 28381 w 859320"/>
                <a:gd name="connsiteY8" fmla="*/ 294643 h 964000"/>
                <a:gd name="connsiteX9" fmla="*/ 28381 w 859320"/>
                <a:gd name="connsiteY9" fmla="*/ 277644 h 964000"/>
                <a:gd name="connsiteX10" fmla="*/ 425709 w 859320"/>
                <a:gd name="connsiteY10" fmla="*/ 0 h 964000"/>
                <a:gd name="connsiteX11" fmla="*/ 823038 w 859320"/>
                <a:gd name="connsiteY11" fmla="*/ 356972 h 964000"/>
                <a:gd name="connsiteX12" fmla="*/ 823038 w 859320"/>
                <a:gd name="connsiteY12" fmla="*/ 759273 h 964000"/>
                <a:gd name="connsiteX13" fmla="*/ 857094 w 859320"/>
                <a:gd name="connsiteY13" fmla="*/ 929259 h 964000"/>
                <a:gd name="connsiteX14" fmla="*/ 845742 w 859320"/>
                <a:gd name="connsiteY14" fmla="*/ 946258 h 964000"/>
                <a:gd name="connsiteX15" fmla="*/ 618697 w 859320"/>
                <a:gd name="connsiteY15" fmla="*/ 946258 h 964000"/>
                <a:gd name="connsiteX16" fmla="*/ 601668 w 859320"/>
                <a:gd name="connsiteY16" fmla="*/ 929259 h 964000"/>
                <a:gd name="connsiteX17" fmla="*/ 601668 w 859320"/>
                <a:gd name="connsiteY17" fmla="*/ 872597 h 964000"/>
                <a:gd name="connsiteX18" fmla="*/ 334891 w 859320"/>
                <a:gd name="connsiteY18" fmla="*/ 963257 h 964000"/>
                <a:gd name="connsiteX19" fmla="*/ 0 w 859320"/>
                <a:gd name="connsiteY19" fmla="*/ 662947 h 964000"/>
                <a:gd name="connsiteX20" fmla="*/ 601668 w 859320"/>
                <a:gd name="connsiteY20" fmla="*/ 577954 h 964000"/>
                <a:gd name="connsiteX21" fmla="*/ 380300 w 859320"/>
                <a:gd name="connsiteY21" fmla="*/ 538291 h 964000"/>
                <a:gd name="connsiteX22" fmla="*/ 210016 w 859320"/>
                <a:gd name="connsiteY22" fmla="*/ 657281 h 964000"/>
                <a:gd name="connsiteX23" fmla="*/ 374624 w 859320"/>
                <a:gd name="connsiteY23" fmla="*/ 770605 h 964000"/>
                <a:gd name="connsiteX24" fmla="*/ 601668 w 859320"/>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0" h="964000">
                  <a:moveTo>
                    <a:pt x="0" y="662947"/>
                  </a:moveTo>
                  <a:cubicBezTo>
                    <a:pt x="0" y="458963"/>
                    <a:pt x="170284" y="351305"/>
                    <a:pt x="374624" y="351305"/>
                  </a:cubicBezTo>
                  <a:cubicBezTo>
                    <a:pt x="454090" y="351305"/>
                    <a:pt x="539232" y="368304"/>
                    <a:pt x="601668" y="390969"/>
                  </a:cubicBezTo>
                  <a:lnTo>
                    <a:pt x="601668" y="362638"/>
                  </a:lnTo>
                  <a:cubicBezTo>
                    <a:pt x="601668"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6" y="305976"/>
                    <a:pt x="28381" y="300309"/>
                    <a:pt x="28381" y="294643"/>
                  </a:cubicBezTo>
                  <a:cubicBezTo>
                    <a:pt x="28381" y="288977"/>
                    <a:pt x="28381" y="283311"/>
                    <a:pt x="28381" y="277644"/>
                  </a:cubicBezTo>
                  <a:cubicBezTo>
                    <a:pt x="62437" y="124657"/>
                    <a:pt x="204340" y="0"/>
                    <a:pt x="425709" y="0"/>
                  </a:cubicBezTo>
                  <a:cubicBezTo>
                    <a:pt x="664106" y="0"/>
                    <a:pt x="823038" y="135989"/>
                    <a:pt x="823038" y="356972"/>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8" y="940592"/>
                    <a:pt x="601668" y="929259"/>
                  </a:cubicBezTo>
                  <a:lnTo>
                    <a:pt x="601668" y="872597"/>
                  </a:lnTo>
                  <a:cubicBezTo>
                    <a:pt x="544907" y="917927"/>
                    <a:pt x="471117" y="963257"/>
                    <a:pt x="334891" y="963257"/>
                  </a:cubicBezTo>
                  <a:cubicBezTo>
                    <a:pt x="147579" y="974589"/>
                    <a:pt x="0" y="855599"/>
                    <a:pt x="0" y="662947"/>
                  </a:cubicBezTo>
                  <a:close/>
                  <a:moveTo>
                    <a:pt x="601668" y="577954"/>
                  </a:moveTo>
                  <a:cubicBezTo>
                    <a:pt x="522203" y="555289"/>
                    <a:pt x="465442" y="538291"/>
                    <a:pt x="380300" y="538291"/>
                  </a:cubicBezTo>
                  <a:cubicBezTo>
                    <a:pt x="289482" y="538291"/>
                    <a:pt x="210016" y="577954"/>
                    <a:pt x="210016" y="657281"/>
                  </a:cubicBezTo>
                  <a:cubicBezTo>
                    <a:pt x="210016" y="730942"/>
                    <a:pt x="272453" y="770605"/>
                    <a:pt x="374624" y="770605"/>
                  </a:cubicBezTo>
                  <a:cubicBezTo>
                    <a:pt x="493822" y="770605"/>
                    <a:pt x="601668" y="696945"/>
                    <a:pt x="601668" y="577954"/>
                  </a:cubicBezTo>
                  <a:close/>
                </a:path>
              </a:pathLst>
            </a:custGeom>
            <a:grpFill/>
            <a:ln w="5676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FB92E8D-82F9-EEBD-231F-BE0ECF6ABEE5}"/>
                </a:ext>
              </a:extLst>
            </p:cNvPr>
            <p:cNvSpPr/>
            <p:nvPr/>
          </p:nvSpPr>
          <p:spPr>
            <a:xfrm>
              <a:off x="9531609" y="540626"/>
              <a:ext cx="221368" cy="1299688"/>
            </a:xfrm>
            <a:custGeom>
              <a:avLst/>
              <a:gdLst>
                <a:gd name="connsiteX0" fmla="*/ 0 w 221368"/>
                <a:gd name="connsiteY0" fmla="*/ 1280565 h 1299688"/>
                <a:gd name="connsiteX1" fmla="*/ 0 w 221368"/>
                <a:gd name="connsiteY1" fmla="*/ 16999 h 1299688"/>
                <a:gd name="connsiteX2" fmla="*/ 17029 w 221368"/>
                <a:gd name="connsiteY2" fmla="*/ 0 h 1299688"/>
                <a:gd name="connsiteX3" fmla="*/ 204341 w 221368"/>
                <a:gd name="connsiteY3" fmla="*/ 0 h 1299688"/>
                <a:gd name="connsiteX4" fmla="*/ 221368 w 221368"/>
                <a:gd name="connsiteY4" fmla="*/ 16999 h 1299688"/>
                <a:gd name="connsiteX5" fmla="*/ 221368 w 221368"/>
                <a:gd name="connsiteY5" fmla="*/ 1280565 h 1299688"/>
                <a:gd name="connsiteX6" fmla="*/ 204341 w 221368"/>
                <a:gd name="connsiteY6" fmla="*/ 1297564 h 1299688"/>
                <a:gd name="connsiteX7" fmla="*/ 17029 w 221368"/>
                <a:gd name="connsiteY7" fmla="*/ 1297564 h 1299688"/>
                <a:gd name="connsiteX8" fmla="*/ 0 w 221368"/>
                <a:gd name="connsiteY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68" h="1299688">
                  <a:moveTo>
                    <a:pt x="0" y="1280565"/>
                  </a:moveTo>
                  <a:lnTo>
                    <a:pt x="0" y="16999"/>
                  </a:lnTo>
                  <a:cubicBezTo>
                    <a:pt x="0" y="5666"/>
                    <a:pt x="5676" y="0"/>
                    <a:pt x="17029" y="0"/>
                  </a:cubicBezTo>
                  <a:lnTo>
                    <a:pt x="204341" y="0"/>
                  </a:lnTo>
                  <a:cubicBezTo>
                    <a:pt x="215693" y="0"/>
                    <a:pt x="221368" y="5666"/>
                    <a:pt x="221368" y="16999"/>
                  </a:cubicBezTo>
                  <a:lnTo>
                    <a:pt x="221368" y="1280565"/>
                  </a:lnTo>
                  <a:cubicBezTo>
                    <a:pt x="221368" y="1291898"/>
                    <a:pt x="215693" y="1297564"/>
                    <a:pt x="204341" y="1297564"/>
                  </a:cubicBezTo>
                  <a:lnTo>
                    <a:pt x="17029"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92DC31E-DEB0-AB1E-9003-EFCCEEED1456}"/>
                </a:ext>
              </a:extLst>
            </p:cNvPr>
            <p:cNvSpPr/>
            <p:nvPr/>
          </p:nvSpPr>
          <p:spPr>
            <a:xfrm>
              <a:off x="2890545" y="2161164"/>
              <a:ext cx="885475" cy="1303229"/>
            </a:xfrm>
            <a:custGeom>
              <a:avLst/>
              <a:gdLst>
                <a:gd name="connsiteX0" fmla="*/ 0 w 885475"/>
                <a:gd name="connsiteY0" fmla="*/ 1280565 h 1303229"/>
                <a:gd name="connsiteX1" fmla="*/ 0 w 885475"/>
                <a:gd name="connsiteY1" fmla="*/ 16999 h 1303229"/>
                <a:gd name="connsiteX2" fmla="*/ 17028 w 885475"/>
                <a:gd name="connsiteY2" fmla="*/ 0 h 1303229"/>
                <a:gd name="connsiteX3" fmla="*/ 215693 w 885475"/>
                <a:gd name="connsiteY3" fmla="*/ 0 h 1303229"/>
                <a:gd name="connsiteX4" fmla="*/ 232721 w 885475"/>
                <a:gd name="connsiteY4" fmla="*/ 16999 h 1303229"/>
                <a:gd name="connsiteX5" fmla="*/ 232721 w 885475"/>
                <a:gd name="connsiteY5" fmla="*/ 1087914 h 1303229"/>
                <a:gd name="connsiteX6" fmla="*/ 868447 w 885475"/>
                <a:gd name="connsiteY6" fmla="*/ 1087914 h 1303229"/>
                <a:gd name="connsiteX7" fmla="*/ 885475 w 885475"/>
                <a:gd name="connsiteY7" fmla="*/ 1104912 h 1303229"/>
                <a:gd name="connsiteX8" fmla="*/ 885475 w 885475"/>
                <a:gd name="connsiteY8" fmla="*/ 1286231 h 1303229"/>
                <a:gd name="connsiteX9" fmla="*/ 868447 w 885475"/>
                <a:gd name="connsiteY9" fmla="*/ 1303230 h 1303229"/>
                <a:gd name="connsiteX10" fmla="*/ 17028 w 885475"/>
                <a:gd name="connsiteY10" fmla="*/ 1303230 h 1303229"/>
                <a:gd name="connsiteX11" fmla="*/ 0 w 885475"/>
                <a:gd name="connsiteY11" fmla="*/ 1280565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475" h="1303229">
                  <a:moveTo>
                    <a:pt x="0" y="1280565"/>
                  </a:moveTo>
                  <a:lnTo>
                    <a:pt x="0" y="16999"/>
                  </a:lnTo>
                  <a:cubicBezTo>
                    <a:pt x="0" y="5667"/>
                    <a:pt x="5676" y="0"/>
                    <a:pt x="17028" y="0"/>
                  </a:cubicBezTo>
                  <a:lnTo>
                    <a:pt x="215693" y="0"/>
                  </a:lnTo>
                  <a:cubicBezTo>
                    <a:pt x="227045" y="0"/>
                    <a:pt x="232721" y="5667"/>
                    <a:pt x="232721" y="16999"/>
                  </a:cubicBezTo>
                  <a:lnTo>
                    <a:pt x="232721" y="1087914"/>
                  </a:lnTo>
                  <a:lnTo>
                    <a:pt x="868447" y="1087914"/>
                  </a:lnTo>
                  <a:cubicBezTo>
                    <a:pt x="879799" y="1087914"/>
                    <a:pt x="885475" y="1093580"/>
                    <a:pt x="885475" y="1104912"/>
                  </a:cubicBezTo>
                  <a:lnTo>
                    <a:pt x="885475" y="1286231"/>
                  </a:lnTo>
                  <a:cubicBezTo>
                    <a:pt x="885475" y="1297564"/>
                    <a:pt x="879799" y="1303230"/>
                    <a:pt x="868447" y="1303230"/>
                  </a:cubicBezTo>
                  <a:lnTo>
                    <a:pt x="17028" y="1303230"/>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D88F2D-F129-ACCF-F869-C271083FE781}"/>
                </a:ext>
              </a:extLst>
            </p:cNvPr>
            <p:cNvSpPr/>
            <p:nvPr/>
          </p:nvSpPr>
          <p:spPr>
            <a:xfrm>
              <a:off x="3923600" y="2161164"/>
              <a:ext cx="244073" cy="1299688"/>
            </a:xfrm>
            <a:custGeom>
              <a:avLst/>
              <a:gdLst>
                <a:gd name="connsiteX0" fmla="*/ 0 w 244073"/>
                <a:gd name="connsiteY0" fmla="*/ 226649 h 1299688"/>
                <a:gd name="connsiteX1" fmla="*/ 0 w 244073"/>
                <a:gd name="connsiteY1" fmla="*/ 16999 h 1299688"/>
                <a:gd name="connsiteX2" fmla="*/ 17028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8 w 244073"/>
                <a:gd name="connsiteY7" fmla="*/ 243647 h 1299688"/>
                <a:gd name="connsiteX8" fmla="*/ 0 w 244073"/>
                <a:gd name="connsiteY8" fmla="*/ 226649 h 1299688"/>
                <a:gd name="connsiteX9" fmla="*/ 11352 w 244073"/>
                <a:gd name="connsiteY9" fmla="*/ 1280565 h 1299688"/>
                <a:gd name="connsiteX10" fmla="*/ 11352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2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7"/>
                    <a:pt x="5676" y="0"/>
                    <a:pt x="17028" y="0"/>
                  </a:cubicBezTo>
                  <a:lnTo>
                    <a:pt x="227045" y="0"/>
                  </a:lnTo>
                  <a:cubicBezTo>
                    <a:pt x="238397" y="0"/>
                    <a:pt x="244073" y="5667"/>
                    <a:pt x="244073" y="16999"/>
                  </a:cubicBezTo>
                  <a:lnTo>
                    <a:pt x="244073" y="226649"/>
                  </a:lnTo>
                  <a:cubicBezTo>
                    <a:pt x="244073" y="237981"/>
                    <a:pt x="238397" y="243647"/>
                    <a:pt x="227045" y="243647"/>
                  </a:cubicBezTo>
                  <a:lnTo>
                    <a:pt x="17028" y="243647"/>
                  </a:lnTo>
                  <a:cubicBezTo>
                    <a:pt x="5676" y="249314"/>
                    <a:pt x="0" y="243647"/>
                    <a:pt x="0" y="226649"/>
                  </a:cubicBezTo>
                  <a:close/>
                  <a:moveTo>
                    <a:pt x="11352" y="1280565"/>
                  </a:moveTo>
                  <a:lnTo>
                    <a:pt x="11352" y="385303"/>
                  </a:lnTo>
                  <a:cubicBezTo>
                    <a:pt x="11352" y="373971"/>
                    <a:pt x="17028" y="368304"/>
                    <a:pt x="28381" y="368304"/>
                  </a:cubicBezTo>
                  <a:lnTo>
                    <a:pt x="215693" y="368304"/>
                  </a:lnTo>
                  <a:cubicBezTo>
                    <a:pt x="227045" y="368304"/>
                    <a:pt x="232721" y="373971"/>
                    <a:pt x="232721" y="385303"/>
                  </a:cubicBezTo>
                  <a:lnTo>
                    <a:pt x="232721" y="1280565"/>
                  </a:lnTo>
                  <a:cubicBezTo>
                    <a:pt x="232721" y="1291898"/>
                    <a:pt x="227045" y="1297564"/>
                    <a:pt x="215693" y="1297564"/>
                  </a:cubicBezTo>
                  <a:lnTo>
                    <a:pt x="28381" y="1297564"/>
                  </a:lnTo>
                  <a:cubicBezTo>
                    <a:pt x="17028" y="1303230"/>
                    <a:pt x="11352" y="1297564"/>
                    <a:pt x="11352" y="1280565"/>
                  </a:cubicBezTo>
                  <a:close/>
                </a:path>
              </a:pathLst>
            </a:custGeom>
            <a:grpFill/>
            <a:ln w="5676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4F9DB2C-26D9-A629-636B-47F11BF3867F}"/>
                </a:ext>
              </a:extLst>
            </p:cNvPr>
            <p:cNvSpPr/>
            <p:nvPr/>
          </p:nvSpPr>
          <p:spPr>
            <a:xfrm>
              <a:off x="4303900" y="2246157"/>
              <a:ext cx="715191" cy="1229781"/>
            </a:xfrm>
            <a:custGeom>
              <a:avLst/>
              <a:gdLst>
                <a:gd name="connsiteX0" fmla="*/ 175960 w 715191"/>
                <a:gd name="connsiteY0" fmla="*/ 923593 h 1229781"/>
                <a:gd name="connsiteX1" fmla="*/ 175960 w 715191"/>
                <a:gd name="connsiteY1" fmla="*/ 481628 h 1229781"/>
                <a:gd name="connsiteX2" fmla="*/ 17028 w 715191"/>
                <a:gd name="connsiteY2" fmla="*/ 481628 h 1229781"/>
                <a:gd name="connsiteX3" fmla="*/ 0 w 715191"/>
                <a:gd name="connsiteY3" fmla="*/ 464630 h 1229781"/>
                <a:gd name="connsiteX4" fmla="*/ 0 w 715191"/>
                <a:gd name="connsiteY4" fmla="*/ 300310 h 1229781"/>
                <a:gd name="connsiteX5" fmla="*/ 17028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79 w 715191"/>
                <a:gd name="connsiteY18" fmla="*/ 1031252 h 1229781"/>
                <a:gd name="connsiteX19" fmla="*/ 686811 w 715191"/>
                <a:gd name="connsiteY19" fmla="*/ 1002921 h 1229781"/>
                <a:gd name="connsiteX20" fmla="*/ 703839 w 715191"/>
                <a:gd name="connsiteY20" fmla="*/ 997254 h 1229781"/>
                <a:gd name="connsiteX21" fmla="*/ 715191 w 715191"/>
                <a:gd name="connsiteY21" fmla="*/ 1014253 h 1229781"/>
                <a:gd name="connsiteX22" fmla="*/ 715191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8" y="481628"/>
                  </a:lnTo>
                  <a:cubicBezTo>
                    <a:pt x="5676" y="481628"/>
                    <a:pt x="0" y="475962"/>
                    <a:pt x="0" y="464630"/>
                  </a:cubicBezTo>
                  <a:lnTo>
                    <a:pt x="0" y="300310"/>
                  </a:lnTo>
                  <a:cubicBezTo>
                    <a:pt x="0" y="288977"/>
                    <a:pt x="5676" y="283311"/>
                    <a:pt x="17028" y="283311"/>
                  </a:cubicBezTo>
                  <a:lnTo>
                    <a:pt x="175960" y="283311"/>
                  </a:lnTo>
                  <a:lnTo>
                    <a:pt x="175960" y="16999"/>
                  </a:lnTo>
                  <a:cubicBezTo>
                    <a:pt x="175960" y="5667"/>
                    <a:pt x="181636" y="0"/>
                    <a:pt x="192988" y="0"/>
                  </a:cubicBezTo>
                  <a:lnTo>
                    <a:pt x="380300" y="0"/>
                  </a:lnTo>
                  <a:cubicBezTo>
                    <a:pt x="391653" y="0"/>
                    <a:pt x="397329" y="5667"/>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5" y="1031252"/>
                    <a:pt x="527879" y="1031252"/>
                  </a:cubicBezTo>
                  <a:cubicBezTo>
                    <a:pt x="584640" y="1031252"/>
                    <a:pt x="624374" y="1025586"/>
                    <a:pt x="686811" y="1002921"/>
                  </a:cubicBezTo>
                  <a:cubicBezTo>
                    <a:pt x="692487" y="1002921"/>
                    <a:pt x="698163" y="997254"/>
                    <a:pt x="703839" y="997254"/>
                  </a:cubicBezTo>
                  <a:cubicBezTo>
                    <a:pt x="715191" y="997254"/>
                    <a:pt x="715191" y="1002921"/>
                    <a:pt x="715191" y="1014253"/>
                  </a:cubicBezTo>
                  <a:lnTo>
                    <a:pt x="715191" y="1167241"/>
                  </a:lnTo>
                  <a:cubicBezTo>
                    <a:pt x="715191" y="1184239"/>
                    <a:pt x="715191" y="1195572"/>
                    <a:pt x="698163" y="1201238"/>
                  </a:cubicBezTo>
                  <a:cubicBezTo>
                    <a:pt x="641402" y="1223903"/>
                    <a:pt x="556260" y="1229569"/>
                    <a:pt x="482470" y="1229569"/>
                  </a:cubicBezTo>
                  <a:cubicBezTo>
                    <a:pt x="312187" y="1235235"/>
                    <a:pt x="175960" y="1127577"/>
                    <a:pt x="175960" y="923593"/>
                  </a:cubicBezTo>
                  <a:close/>
                </a:path>
              </a:pathLst>
            </a:custGeom>
            <a:grpFill/>
            <a:ln w="5676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36FD615-F6B2-0438-41CC-3E10C5DDEACE}"/>
                </a:ext>
              </a:extLst>
            </p:cNvPr>
            <p:cNvSpPr/>
            <p:nvPr/>
          </p:nvSpPr>
          <p:spPr>
            <a:xfrm>
              <a:off x="5121262" y="2506803"/>
              <a:ext cx="964940" cy="969041"/>
            </a:xfrm>
            <a:custGeom>
              <a:avLst/>
              <a:gdLst>
                <a:gd name="connsiteX0" fmla="*/ 0 w 964940"/>
                <a:gd name="connsiteY0" fmla="*/ 487295 h 969041"/>
                <a:gd name="connsiteX1" fmla="*/ 482470 w 964940"/>
                <a:gd name="connsiteY1" fmla="*/ 0 h 969041"/>
                <a:gd name="connsiteX2" fmla="*/ 964941 w 964940"/>
                <a:gd name="connsiteY2" fmla="*/ 504293 h 969041"/>
                <a:gd name="connsiteX3" fmla="*/ 964941 w 964940"/>
                <a:gd name="connsiteY3" fmla="*/ 538291 h 969041"/>
                <a:gd name="connsiteX4" fmla="*/ 947912 w 964940"/>
                <a:gd name="connsiteY4" fmla="*/ 555289 h 969041"/>
                <a:gd name="connsiteX5" fmla="*/ 238397 w 964940"/>
                <a:gd name="connsiteY5" fmla="*/ 555289 h 969041"/>
                <a:gd name="connsiteX6" fmla="*/ 482470 w 964940"/>
                <a:gd name="connsiteY6" fmla="*/ 770605 h 969041"/>
                <a:gd name="connsiteX7" fmla="*/ 709515 w 964940"/>
                <a:gd name="connsiteY7" fmla="*/ 657281 h 969041"/>
                <a:gd name="connsiteX8" fmla="*/ 737896 w 964940"/>
                <a:gd name="connsiteY8" fmla="*/ 640282 h 969041"/>
                <a:gd name="connsiteX9" fmla="*/ 930884 w 964940"/>
                <a:gd name="connsiteY9" fmla="*/ 640282 h 969041"/>
                <a:gd name="connsiteX10" fmla="*/ 942236 w 964940"/>
                <a:gd name="connsiteY10" fmla="*/ 651615 h 969041"/>
                <a:gd name="connsiteX11" fmla="*/ 936560 w 964940"/>
                <a:gd name="connsiteY11" fmla="*/ 668613 h 969041"/>
                <a:gd name="connsiteX12" fmla="*/ 476794 w 964940"/>
                <a:gd name="connsiteY12" fmla="*/ 968923 h 969041"/>
                <a:gd name="connsiteX13" fmla="*/ 0 w 964940"/>
                <a:gd name="connsiteY13" fmla="*/ 487295 h 969041"/>
                <a:gd name="connsiteX14" fmla="*/ 726543 w 964940"/>
                <a:gd name="connsiteY14" fmla="*/ 373970 h 969041"/>
                <a:gd name="connsiteX15" fmla="*/ 482470 w 964940"/>
                <a:gd name="connsiteY15" fmla="*/ 203984 h 969041"/>
                <a:gd name="connsiteX16" fmla="*/ 244073 w 964940"/>
                <a:gd name="connsiteY16" fmla="*/ 373970 h 969041"/>
                <a:gd name="connsiteX17" fmla="*/ 726543 w 964940"/>
                <a:gd name="connsiteY17" fmla="*/ 373970 h 96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940" h="969041">
                  <a:moveTo>
                    <a:pt x="0" y="487295"/>
                  </a:moveTo>
                  <a:cubicBezTo>
                    <a:pt x="0" y="198318"/>
                    <a:pt x="215692" y="0"/>
                    <a:pt x="482470" y="0"/>
                  </a:cubicBezTo>
                  <a:cubicBezTo>
                    <a:pt x="788981" y="0"/>
                    <a:pt x="964941" y="232315"/>
                    <a:pt x="964941" y="504293"/>
                  </a:cubicBezTo>
                  <a:lnTo>
                    <a:pt x="964941" y="538291"/>
                  </a:lnTo>
                  <a:cubicBezTo>
                    <a:pt x="964941" y="549623"/>
                    <a:pt x="959264" y="555289"/>
                    <a:pt x="947912" y="555289"/>
                  </a:cubicBezTo>
                  <a:lnTo>
                    <a:pt x="238397" y="555289"/>
                  </a:lnTo>
                  <a:cubicBezTo>
                    <a:pt x="255426" y="679946"/>
                    <a:pt x="346243" y="770605"/>
                    <a:pt x="482470" y="770605"/>
                  </a:cubicBezTo>
                  <a:cubicBezTo>
                    <a:pt x="590316" y="770605"/>
                    <a:pt x="664106" y="736608"/>
                    <a:pt x="709515" y="657281"/>
                  </a:cubicBezTo>
                  <a:cubicBezTo>
                    <a:pt x="720867" y="640282"/>
                    <a:pt x="720867" y="640282"/>
                    <a:pt x="737896" y="640282"/>
                  </a:cubicBezTo>
                  <a:lnTo>
                    <a:pt x="930884" y="640282"/>
                  </a:lnTo>
                  <a:cubicBezTo>
                    <a:pt x="942236" y="640282"/>
                    <a:pt x="942236" y="645948"/>
                    <a:pt x="942236" y="651615"/>
                  </a:cubicBezTo>
                  <a:cubicBezTo>
                    <a:pt x="942236" y="657281"/>
                    <a:pt x="942236" y="657281"/>
                    <a:pt x="936560" y="668613"/>
                  </a:cubicBezTo>
                  <a:cubicBezTo>
                    <a:pt x="857094" y="872597"/>
                    <a:pt x="703839" y="968923"/>
                    <a:pt x="476794" y="968923"/>
                  </a:cubicBezTo>
                  <a:cubicBezTo>
                    <a:pt x="210016" y="974589"/>
                    <a:pt x="0" y="776271"/>
                    <a:pt x="0" y="487295"/>
                  </a:cubicBezTo>
                  <a:close/>
                  <a:moveTo>
                    <a:pt x="726543" y="373970"/>
                  </a:moveTo>
                  <a:cubicBezTo>
                    <a:pt x="692487" y="271978"/>
                    <a:pt x="613021" y="203984"/>
                    <a:pt x="482470" y="203984"/>
                  </a:cubicBezTo>
                  <a:cubicBezTo>
                    <a:pt x="374624" y="203984"/>
                    <a:pt x="283806" y="266312"/>
                    <a:pt x="244073" y="373970"/>
                  </a:cubicBezTo>
                  <a:lnTo>
                    <a:pt x="726543" y="373970"/>
                  </a:lnTo>
                  <a:close/>
                </a:path>
              </a:pathLst>
            </a:custGeom>
            <a:grpFill/>
            <a:ln w="5676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AA5FB05-4928-0E4C-CEA3-34A575000881}"/>
                </a:ext>
              </a:extLst>
            </p:cNvPr>
            <p:cNvSpPr/>
            <p:nvPr/>
          </p:nvSpPr>
          <p:spPr>
            <a:xfrm>
              <a:off x="6233782" y="2512470"/>
              <a:ext cx="641401" cy="948382"/>
            </a:xfrm>
            <a:custGeom>
              <a:avLst/>
              <a:gdLst>
                <a:gd name="connsiteX0" fmla="*/ 0 w 641401"/>
                <a:gd name="connsiteY0" fmla="*/ 929260 h 948382"/>
                <a:gd name="connsiteX1" fmla="*/ 0 w 641401"/>
                <a:gd name="connsiteY1" fmla="*/ 33997 h 948382"/>
                <a:gd name="connsiteX2" fmla="*/ 17028 w 641401"/>
                <a:gd name="connsiteY2" fmla="*/ 16998 h 948382"/>
                <a:gd name="connsiteX3" fmla="*/ 204340 w 641401"/>
                <a:gd name="connsiteY3" fmla="*/ 16998 h 948382"/>
                <a:gd name="connsiteX4" fmla="*/ 221369 w 641401"/>
                <a:gd name="connsiteY4" fmla="*/ 33997 h 948382"/>
                <a:gd name="connsiteX5" fmla="*/ 221369 w 641401"/>
                <a:gd name="connsiteY5" fmla="*/ 84993 h 948382"/>
                <a:gd name="connsiteX6" fmla="*/ 448414 w 641401"/>
                <a:gd name="connsiteY6" fmla="*/ 0 h 948382"/>
                <a:gd name="connsiteX7" fmla="*/ 618697 w 641401"/>
                <a:gd name="connsiteY7" fmla="*/ 28331 h 948382"/>
                <a:gd name="connsiteX8" fmla="*/ 641402 w 641401"/>
                <a:gd name="connsiteY8" fmla="*/ 62328 h 948382"/>
                <a:gd name="connsiteX9" fmla="*/ 641402 w 641401"/>
                <a:gd name="connsiteY9" fmla="*/ 237981 h 948382"/>
                <a:gd name="connsiteX10" fmla="*/ 624374 w 641401"/>
                <a:gd name="connsiteY10" fmla="*/ 254980 h 948382"/>
                <a:gd name="connsiteX11" fmla="*/ 613021 w 641401"/>
                <a:gd name="connsiteY11" fmla="*/ 249314 h 948382"/>
                <a:gd name="connsiteX12" fmla="*/ 420033 w 641401"/>
                <a:gd name="connsiteY12" fmla="*/ 198318 h 948382"/>
                <a:gd name="connsiteX13" fmla="*/ 215692 w 641401"/>
                <a:gd name="connsiteY13" fmla="*/ 447631 h 948382"/>
                <a:gd name="connsiteX14" fmla="*/ 215692 w 641401"/>
                <a:gd name="connsiteY14" fmla="*/ 929260 h 948382"/>
                <a:gd name="connsiteX15" fmla="*/ 198664 w 641401"/>
                <a:gd name="connsiteY15" fmla="*/ 946258 h 948382"/>
                <a:gd name="connsiteX16" fmla="*/ 11352 w 641401"/>
                <a:gd name="connsiteY16" fmla="*/ 946258 h 948382"/>
                <a:gd name="connsiteX17" fmla="*/ 0 w 641401"/>
                <a:gd name="connsiteY17" fmla="*/ 929260 h 94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1" h="948382">
                  <a:moveTo>
                    <a:pt x="0" y="929260"/>
                  </a:moveTo>
                  <a:lnTo>
                    <a:pt x="0" y="33997"/>
                  </a:lnTo>
                  <a:cubicBezTo>
                    <a:pt x="0" y="22665"/>
                    <a:pt x="5676" y="16998"/>
                    <a:pt x="17028" y="16998"/>
                  </a:cubicBezTo>
                  <a:lnTo>
                    <a:pt x="204340" y="16998"/>
                  </a:lnTo>
                  <a:cubicBezTo>
                    <a:pt x="215692" y="16998"/>
                    <a:pt x="221369" y="22665"/>
                    <a:pt x="221369" y="33997"/>
                  </a:cubicBezTo>
                  <a:lnTo>
                    <a:pt x="221369" y="84993"/>
                  </a:lnTo>
                  <a:cubicBezTo>
                    <a:pt x="278130" y="33997"/>
                    <a:pt x="357595" y="0"/>
                    <a:pt x="448414" y="0"/>
                  </a:cubicBezTo>
                  <a:cubicBezTo>
                    <a:pt x="510851" y="0"/>
                    <a:pt x="567612" y="11332"/>
                    <a:pt x="618697" y="28331"/>
                  </a:cubicBezTo>
                  <a:cubicBezTo>
                    <a:pt x="635726" y="33997"/>
                    <a:pt x="641402" y="45329"/>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4" y="198318"/>
                    <a:pt x="215692" y="254980"/>
                    <a:pt x="215692" y="447631"/>
                  </a:cubicBezTo>
                  <a:lnTo>
                    <a:pt x="215692" y="929260"/>
                  </a:lnTo>
                  <a:cubicBezTo>
                    <a:pt x="215692" y="940592"/>
                    <a:pt x="210016" y="946258"/>
                    <a:pt x="198664" y="946258"/>
                  </a:cubicBezTo>
                  <a:lnTo>
                    <a:pt x="11352" y="946258"/>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7703B1E-A235-60D3-AA8B-C483B6629A71}"/>
                </a:ext>
              </a:extLst>
            </p:cNvPr>
            <p:cNvSpPr/>
            <p:nvPr/>
          </p:nvSpPr>
          <p:spPr>
            <a:xfrm>
              <a:off x="6948973" y="2506803"/>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5 h 964000"/>
                <a:gd name="connsiteX7" fmla="*/ 39733 w 859321"/>
                <a:gd name="connsiteY7" fmla="*/ 305975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1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7345 w 859321"/>
                <a:gd name="connsiteY20" fmla="*/ 577954 h 964000"/>
                <a:gd name="connsiteX21" fmla="*/ 385977 w 859321"/>
                <a:gd name="connsiteY21" fmla="*/ 538291 h 964000"/>
                <a:gd name="connsiteX22" fmla="*/ 215693 w 859321"/>
                <a:gd name="connsiteY22" fmla="*/ 657281 h 964000"/>
                <a:gd name="connsiteX23" fmla="*/ 380300 w 859321"/>
                <a:gd name="connsiteY23" fmla="*/ 770605 h 964000"/>
                <a:gd name="connsiteX24" fmla="*/ 607345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5"/>
                    <a:pt x="238397" y="305975"/>
                    <a:pt x="227045" y="305975"/>
                  </a:cubicBezTo>
                  <a:lnTo>
                    <a:pt x="39733" y="305975"/>
                  </a:lnTo>
                  <a:cubicBezTo>
                    <a:pt x="34057" y="305975"/>
                    <a:pt x="28381" y="300309"/>
                    <a:pt x="28381" y="294643"/>
                  </a:cubicBezTo>
                  <a:cubicBezTo>
                    <a:pt x="28381" y="288977"/>
                    <a:pt x="28381" y="283311"/>
                    <a:pt x="28381" y="277644"/>
                  </a:cubicBezTo>
                  <a:cubicBezTo>
                    <a:pt x="62437" y="124657"/>
                    <a:pt x="204340" y="0"/>
                    <a:pt x="425709" y="0"/>
                  </a:cubicBezTo>
                  <a:cubicBezTo>
                    <a:pt x="664106" y="0"/>
                    <a:pt x="823038" y="135989"/>
                    <a:pt x="823038" y="356971"/>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7345" y="577954"/>
                  </a:moveTo>
                  <a:cubicBezTo>
                    <a:pt x="527880" y="555289"/>
                    <a:pt x="471118" y="538291"/>
                    <a:pt x="385977" y="538291"/>
                  </a:cubicBezTo>
                  <a:cubicBezTo>
                    <a:pt x="295158" y="538291"/>
                    <a:pt x="215693" y="577954"/>
                    <a:pt x="215693" y="657281"/>
                  </a:cubicBezTo>
                  <a:cubicBezTo>
                    <a:pt x="215693" y="730942"/>
                    <a:pt x="278130" y="770605"/>
                    <a:pt x="380300" y="770605"/>
                  </a:cubicBezTo>
                  <a:cubicBezTo>
                    <a:pt x="493822" y="776271"/>
                    <a:pt x="607345" y="696944"/>
                    <a:pt x="607345" y="577954"/>
                  </a:cubicBezTo>
                  <a:close/>
                </a:path>
              </a:pathLst>
            </a:custGeom>
            <a:grpFill/>
            <a:ln w="5676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7B74EF-554E-D6AE-5989-9E3FB8C7EEA5}"/>
                </a:ext>
              </a:extLst>
            </p:cNvPr>
            <p:cNvSpPr/>
            <p:nvPr/>
          </p:nvSpPr>
          <p:spPr>
            <a:xfrm>
              <a:off x="7908238" y="2506803"/>
              <a:ext cx="933110" cy="963731"/>
            </a:xfrm>
            <a:custGeom>
              <a:avLst/>
              <a:gdLst>
                <a:gd name="connsiteX0" fmla="*/ 0 w 933110"/>
                <a:gd name="connsiteY0" fmla="*/ 487295 h 963731"/>
                <a:gd name="connsiteX1" fmla="*/ 488146 w 933110"/>
                <a:gd name="connsiteY1" fmla="*/ 0 h 963731"/>
                <a:gd name="connsiteX2" fmla="*/ 930884 w 933110"/>
                <a:gd name="connsiteY2" fmla="*/ 339973 h 963731"/>
                <a:gd name="connsiteX3" fmla="*/ 919532 w 933110"/>
                <a:gd name="connsiteY3" fmla="*/ 362638 h 963731"/>
                <a:gd name="connsiteX4" fmla="*/ 737896 w 933110"/>
                <a:gd name="connsiteY4" fmla="*/ 362638 h 963731"/>
                <a:gd name="connsiteX5" fmla="*/ 709515 w 933110"/>
                <a:gd name="connsiteY5" fmla="*/ 345639 h 963731"/>
                <a:gd name="connsiteX6" fmla="*/ 488146 w 933110"/>
                <a:gd name="connsiteY6" fmla="*/ 198318 h 963731"/>
                <a:gd name="connsiteX7" fmla="*/ 238397 w 933110"/>
                <a:gd name="connsiteY7" fmla="*/ 481628 h 963731"/>
                <a:gd name="connsiteX8" fmla="*/ 488146 w 933110"/>
                <a:gd name="connsiteY8" fmla="*/ 764939 h 963731"/>
                <a:gd name="connsiteX9" fmla="*/ 709515 w 933110"/>
                <a:gd name="connsiteY9" fmla="*/ 617617 h 963731"/>
                <a:gd name="connsiteX10" fmla="*/ 737896 w 933110"/>
                <a:gd name="connsiteY10" fmla="*/ 600619 h 963731"/>
                <a:gd name="connsiteX11" fmla="*/ 919532 w 933110"/>
                <a:gd name="connsiteY11" fmla="*/ 600619 h 963731"/>
                <a:gd name="connsiteX12" fmla="*/ 930884 w 933110"/>
                <a:gd name="connsiteY12" fmla="*/ 623284 h 963731"/>
                <a:gd name="connsiteX13" fmla="*/ 488146 w 933110"/>
                <a:gd name="connsiteY13" fmla="*/ 963257 h 963731"/>
                <a:gd name="connsiteX14" fmla="*/ 0 w 933110"/>
                <a:gd name="connsiteY14" fmla="*/ 487295 h 9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110" h="963731">
                  <a:moveTo>
                    <a:pt x="0" y="487295"/>
                  </a:moveTo>
                  <a:cubicBezTo>
                    <a:pt x="0" y="192651"/>
                    <a:pt x="210017" y="0"/>
                    <a:pt x="488146" y="0"/>
                  </a:cubicBezTo>
                  <a:cubicBezTo>
                    <a:pt x="732220" y="0"/>
                    <a:pt x="902504" y="158654"/>
                    <a:pt x="930884" y="339973"/>
                  </a:cubicBezTo>
                  <a:cubicBezTo>
                    <a:pt x="930884" y="356971"/>
                    <a:pt x="930884" y="362638"/>
                    <a:pt x="919532" y="362638"/>
                  </a:cubicBezTo>
                  <a:lnTo>
                    <a:pt x="737896" y="362638"/>
                  </a:lnTo>
                  <a:cubicBezTo>
                    <a:pt x="726543" y="362638"/>
                    <a:pt x="715191" y="362638"/>
                    <a:pt x="709515" y="345639"/>
                  </a:cubicBezTo>
                  <a:cubicBezTo>
                    <a:pt x="675459" y="249313"/>
                    <a:pt x="595992" y="198318"/>
                    <a:pt x="488146" y="198318"/>
                  </a:cubicBezTo>
                  <a:cubicBezTo>
                    <a:pt x="340567" y="198318"/>
                    <a:pt x="238397" y="300309"/>
                    <a:pt x="238397" y="481628"/>
                  </a:cubicBezTo>
                  <a:cubicBezTo>
                    <a:pt x="238397" y="662947"/>
                    <a:pt x="340567" y="764939"/>
                    <a:pt x="488146" y="764939"/>
                  </a:cubicBezTo>
                  <a:cubicBezTo>
                    <a:pt x="595992" y="764939"/>
                    <a:pt x="675459" y="713943"/>
                    <a:pt x="709515" y="617617"/>
                  </a:cubicBezTo>
                  <a:cubicBezTo>
                    <a:pt x="715191" y="600619"/>
                    <a:pt x="720868" y="600619"/>
                    <a:pt x="737896" y="600619"/>
                  </a:cubicBezTo>
                  <a:lnTo>
                    <a:pt x="919532" y="600619"/>
                  </a:lnTo>
                  <a:cubicBezTo>
                    <a:pt x="930884" y="600619"/>
                    <a:pt x="936560" y="606285"/>
                    <a:pt x="930884" y="623284"/>
                  </a:cubicBezTo>
                  <a:cubicBezTo>
                    <a:pt x="902504" y="810269"/>
                    <a:pt x="737896" y="963257"/>
                    <a:pt x="488146" y="963257"/>
                  </a:cubicBezTo>
                  <a:cubicBezTo>
                    <a:pt x="210017" y="974589"/>
                    <a:pt x="0" y="781938"/>
                    <a:pt x="0" y="487295"/>
                  </a:cubicBezTo>
                  <a:close/>
                </a:path>
              </a:pathLst>
            </a:custGeom>
            <a:grpFill/>
            <a:ln w="5676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4DEA198-92A9-7471-CBBB-7293C695B7CC}"/>
                </a:ext>
              </a:extLst>
            </p:cNvPr>
            <p:cNvSpPr/>
            <p:nvPr/>
          </p:nvSpPr>
          <p:spPr>
            <a:xfrm>
              <a:off x="8895883" y="2535135"/>
              <a:ext cx="902503" cy="1320228"/>
            </a:xfrm>
            <a:custGeom>
              <a:avLst/>
              <a:gdLst>
                <a:gd name="connsiteX0" fmla="*/ 45409 w 902503"/>
                <a:gd name="connsiteY0" fmla="*/ 1286231 h 1320228"/>
                <a:gd name="connsiteX1" fmla="*/ 28381 w 902503"/>
                <a:gd name="connsiteY1" fmla="*/ 1257900 h 1320228"/>
                <a:gd name="connsiteX2" fmla="*/ 28381 w 902503"/>
                <a:gd name="connsiteY2" fmla="*/ 1093580 h 1320228"/>
                <a:gd name="connsiteX3" fmla="*/ 45409 w 902503"/>
                <a:gd name="connsiteY3" fmla="*/ 1076581 h 1320228"/>
                <a:gd name="connsiteX4" fmla="*/ 192988 w 902503"/>
                <a:gd name="connsiteY4" fmla="*/ 1116244 h 1320228"/>
                <a:gd name="connsiteX5" fmla="*/ 380300 w 902503"/>
                <a:gd name="connsiteY5" fmla="*/ 912261 h 1320228"/>
                <a:gd name="connsiteX6" fmla="*/ 5676 w 902503"/>
                <a:gd name="connsiteY6" fmla="*/ 33997 h 1320228"/>
                <a:gd name="connsiteX7" fmla="*/ 0 w 902503"/>
                <a:gd name="connsiteY7" fmla="*/ 16998 h 1320228"/>
                <a:gd name="connsiteX8" fmla="*/ 17029 w 902503"/>
                <a:gd name="connsiteY8" fmla="*/ 0 h 1320228"/>
                <a:gd name="connsiteX9" fmla="*/ 232721 w 902503"/>
                <a:gd name="connsiteY9" fmla="*/ 0 h 1320228"/>
                <a:gd name="connsiteX10" fmla="*/ 255426 w 902503"/>
                <a:gd name="connsiteY10" fmla="*/ 16998 h 1320228"/>
                <a:gd name="connsiteX11" fmla="*/ 476794 w 902503"/>
                <a:gd name="connsiteY11" fmla="*/ 606285 h 1320228"/>
                <a:gd name="connsiteX12" fmla="*/ 658430 w 902503"/>
                <a:gd name="connsiteY12" fmla="*/ 16998 h 1320228"/>
                <a:gd name="connsiteX13" fmla="*/ 681135 w 902503"/>
                <a:gd name="connsiteY13" fmla="*/ 0 h 1320228"/>
                <a:gd name="connsiteX14" fmla="*/ 885475 w 902503"/>
                <a:gd name="connsiteY14" fmla="*/ 0 h 1320228"/>
                <a:gd name="connsiteX15" fmla="*/ 902503 w 902503"/>
                <a:gd name="connsiteY15" fmla="*/ 11332 h 1320228"/>
                <a:gd name="connsiteX16" fmla="*/ 896828 w 902503"/>
                <a:gd name="connsiteY16" fmla="*/ 33997 h 1320228"/>
                <a:gd name="connsiteX17" fmla="*/ 556260 w 902503"/>
                <a:gd name="connsiteY17" fmla="*/ 1025585 h 1320228"/>
                <a:gd name="connsiteX18" fmla="*/ 227045 w 902503"/>
                <a:gd name="connsiteY18" fmla="*/ 1320228 h 1320228"/>
                <a:gd name="connsiteX19" fmla="*/ 45409 w 902503"/>
                <a:gd name="connsiteY19" fmla="*/ 1286231 h 13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503" h="1320228">
                  <a:moveTo>
                    <a:pt x="45409" y="1286231"/>
                  </a:moveTo>
                  <a:cubicBezTo>
                    <a:pt x="28381" y="1274899"/>
                    <a:pt x="28381" y="1269232"/>
                    <a:pt x="28381" y="1257900"/>
                  </a:cubicBezTo>
                  <a:lnTo>
                    <a:pt x="28381" y="1093580"/>
                  </a:lnTo>
                  <a:cubicBezTo>
                    <a:pt x="28381" y="1082247"/>
                    <a:pt x="34056" y="1076581"/>
                    <a:pt x="45409" y="1076581"/>
                  </a:cubicBezTo>
                  <a:cubicBezTo>
                    <a:pt x="73790" y="1076581"/>
                    <a:pt x="124875" y="1116244"/>
                    <a:pt x="192988" y="1116244"/>
                  </a:cubicBezTo>
                  <a:cubicBezTo>
                    <a:pt x="289482" y="1116244"/>
                    <a:pt x="340567" y="1053916"/>
                    <a:pt x="380300" y="912261"/>
                  </a:cubicBezTo>
                  <a:lnTo>
                    <a:pt x="5676" y="33997"/>
                  </a:lnTo>
                  <a:cubicBezTo>
                    <a:pt x="0" y="22665"/>
                    <a:pt x="0" y="22665"/>
                    <a:pt x="0" y="16998"/>
                  </a:cubicBezTo>
                  <a:cubicBezTo>
                    <a:pt x="0" y="5666"/>
                    <a:pt x="5676" y="0"/>
                    <a:pt x="17029" y="0"/>
                  </a:cubicBezTo>
                  <a:lnTo>
                    <a:pt x="232721" y="0"/>
                  </a:lnTo>
                  <a:cubicBezTo>
                    <a:pt x="249749" y="0"/>
                    <a:pt x="249749" y="5666"/>
                    <a:pt x="255426" y="16998"/>
                  </a:cubicBezTo>
                  <a:lnTo>
                    <a:pt x="476794" y="606285"/>
                  </a:lnTo>
                  <a:lnTo>
                    <a:pt x="658430" y="16998"/>
                  </a:lnTo>
                  <a:cubicBezTo>
                    <a:pt x="664106" y="5666"/>
                    <a:pt x="664106" y="0"/>
                    <a:pt x="681135" y="0"/>
                  </a:cubicBezTo>
                  <a:lnTo>
                    <a:pt x="885475" y="0"/>
                  </a:lnTo>
                  <a:cubicBezTo>
                    <a:pt x="896828" y="0"/>
                    <a:pt x="902503" y="5666"/>
                    <a:pt x="902503" y="11332"/>
                  </a:cubicBezTo>
                  <a:cubicBezTo>
                    <a:pt x="902503" y="16998"/>
                    <a:pt x="902503" y="22665"/>
                    <a:pt x="896828" y="33997"/>
                  </a:cubicBezTo>
                  <a:lnTo>
                    <a:pt x="556260" y="1025585"/>
                  </a:lnTo>
                  <a:cubicBezTo>
                    <a:pt x="476794" y="1263566"/>
                    <a:pt x="351919" y="1320228"/>
                    <a:pt x="227045" y="1320228"/>
                  </a:cubicBezTo>
                  <a:cubicBezTo>
                    <a:pt x="147579" y="1314562"/>
                    <a:pt x="85142" y="1303230"/>
                    <a:pt x="45409" y="1286231"/>
                  </a:cubicBezTo>
                  <a:close/>
                </a:path>
              </a:pathLst>
            </a:custGeom>
            <a:grpFill/>
            <a:ln w="5676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DA4D47A-9B45-FF0F-97C5-5BE878DDC67D}"/>
                </a:ext>
              </a:extLst>
            </p:cNvPr>
            <p:cNvSpPr/>
            <p:nvPr/>
          </p:nvSpPr>
          <p:spPr>
            <a:xfrm>
              <a:off x="2771347" y="3781702"/>
              <a:ext cx="998997" cy="1303229"/>
            </a:xfrm>
            <a:custGeom>
              <a:avLst/>
              <a:gdLst>
                <a:gd name="connsiteX0" fmla="*/ 380300 w 998997"/>
                <a:gd name="connsiteY0" fmla="*/ 1286231 h 1303229"/>
                <a:gd name="connsiteX1" fmla="*/ 380300 w 998997"/>
                <a:gd name="connsiteY1" fmla="*/ 215316 h 1303229"/>
                <a:gd name="connsiteX2" fmla="*/ 17028 w 998997"/>
                <a:gd name="connsiteY2" fmla="*/ 215316 h 1303229"/>
                <a:gd name="connsiteX3" fmla="*/ 0 w 998997"/>
                <a:gd name="connsiteY3" fmla="*/ 198318 h 1303229"/>
                <a:gd name="connsiteX4" fmla="*/ 0 w 998997"/>
                <a:gd name="connsiteY4" fmla="*/ 16998 h 1303229"/>
                <a:gd name="connsiteX5" fmla="*/ 17028 w 998997"/>
                <a:gd name="connsiteY5" fmla="*/ 0 h 1303229"/>
                <a:gd name="connsiteX6" fmla="*/ 981969 w 998997"/>
                <a:gd name="connsiteY6" fmla="*/ 0 h 1303229"/>
                <a:gd name="connsiteX7" fmla="*/ 998997 w 998997"/>
                <a:gd name="connsiteY7" fmla="*/ 16998 h 1303229"/>
                <a:gd name="connsiteX8" fmla="*/ 998997 w 998997"/>
                <a:gd name="connsiteY8" fmla="*/ 198318 h 1303229"/>
                <a:gd name="connsiteX9" fmla="*/ 981969 w 998997"/>
                <a:gd name="connsiteY9" fmla="*/ 215316 h 1303229"/>
                <a:gd name="connsiteX10" fmla="*/ 618697 w 998997"/>
                <a:gd name="connsiteY10" fmla="*/ 215316 h 1303229"/>
                <a:gd name="connsiteX11" fmla="*/ 618697 w 998997"/>
                <a:gd name="connsiteY11" fmla="*/ 1286231 h 1303229"/>
                <a:gd name="connsiteX12" fmla="*/ 601669 w 998997"/>
                <a:gd name="connsiteY12" fmla="*/ 1303230 h 1303229"/>
                <a:gd name="connsiteX13" fmla="*/ 403005 w 998997"/>
                <a:gd name="connsiteY13" fmla="*/ 1303230 h 1303229"/>
                <a:gd name="connsiteX14" fmla="*/ 380300 w 998997"/>
                <a:gd name="connsiteY14" fmla="*/ 1286231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997" h="1303229">
                  <a:moveTo>
                    <a:pt x="380300" y="1286231"/>
                  </a:moveTo>
                  <a:lnTo>
                    <a:pt x="380300" y="215316"/>
                  </a:lnTo>
                  <a:lnTo>
                    <a:pt x="17028" y="215316"/>
                  </a:lnTo>
                  <a:cubicBezTo>
                    <a:pt x="5676" y="215316"/>
                    <a:pt x="0" y="209650"/>
                    <a:pt x="0" y="198318"/>
                  </a:cubicBezTo>
                  <a:lnTo>
                    <a:pt x="0" y="16998"/>
                  </a:lnTo>
                  <a:cubicBezTo>
                    <a:pt x="0" y="5666"/>
                    <a:pt x="5676" y="0"/>
                    <a:pt x="17028" y="0"/>
                  </a:cubicBezTo>
                  <a:lnTo>
                    <a:pt x="981969" y="0"/>
                  </a:lnTo>
                  <a:cubicBezTo>
                    <a:pt x="993321" y="0"/>
                    <a:pt x="998997" y="5666"/>
                    <a:pt x="998997" y="16998"/>
                  </a:cubicBezTo>
                  <a:lnTo>
                    <a:pt x="998997" y="198318"/>
                  </a:lnTo>
                  <a:cubicBezTo>
                    <a:pt x="998997" y="209650"/>
                    <a:pt x="993321" y="215316"/>
                    <a:pt x="981969" y="215316"/>
                  </a:cubicBezTo>
                  <a:lnTo>
                    <a:pt x="618697" y="215316"/>
                  </a:lnTo>
                  <a:lnTo>
                    <a:pt x="618697" y="1286231"/>
                  </a:lnTo>
                  <a:cubicBezTo>
                    <a:pt x="618697" y="1297563"/>
                    <a:pt x="613021" y="1303230"/>
                    <a:pt x="601669" y="1303230"/>
                  </a:cubicBezTo>
                  <a:lnTo>
                    <a:pt x="403005" y="1303230"/>
                  </a:lnTo>
                  <a:cubicBezTo>
                    <a:pt x="385976" y="1303230"/>
                    <a:pt x="380300" y="1297563"/>
                    <a:pt x="380300" y="1286231"/>
                  </a:cubicBezTo>
                  <a:close/>
                </a:path>
              </a:pathLst>
            </a:custGeom>
            <a:grpFill/>
            <a:ln w="5676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3DF3C3-0ABA-B101-9D60-8C827E534F07}"/>
                </a:ext>
              </a:extLst>
            </p:cNvPr>
            <p:cNvSpPr/>
            <p:nvPr/>
          </p:nvSpPr>
          <p:spPr>
            <a:xfrm>
              <a:off x="3832782" y="4138674"/>
              <a:ext cx="641402" cy="946258"/>
            </a:xfrm>
            <a:custGeom>
              <a:avLst/>
              <a:gdLst>
                <a:gd name="connsiteX0" fmla="*/ 0 w 641402"/>
                <a:gd name="connsiteY0" fmla="*/ 929260 h 946258"/>
                <a:gd name="connsiteX1" fmla="*/ 0 w 641402"/>
                <a:gd name="connsiteY1" fmla="*/ 33997 h 946258"/>
                <a:gd name="connsiteX2" fmla="*/ 17029 w 641402"/>
                <a:gd name="connsiteY2" fmla="*/ 16999 h 946258"/>
                <a:gd name="connsiteX3" fmla="*/ 204341 w 641402"/>
                <a:gd name="connsiteY3" fmla="*/ 16999 h 946258"/>
                <a:gd name="connsiteX4" fmla="*/ 221369 w 641402"/>
                <a:gd name="connsiteY4" fmla="*/ 33997 h 946258"/>
                <a:gd name="connsiteX5" fmla="*/ 221369 w 641402"/>
                <a:gd name="connsiteY5" fmla="*/ 84993 h 946258"/>
                <a:gd name="connsiteX6" fmla="*/ 448414 w 641402"/>
                <a:gd name="connsiteY6" fmla="*/ 0 h 946258"/>
                <a:gd name="connsiteX7" fmla="*/ 618697 w 641402"/>
                <a:gd name="connsiteY7" fmla="*/ 28331 h 946258"/>
                <a:gd name="connsiteX8" fmla="*/ 641402 w 641402"/>
                <a:gd name="connsiteY8" fmla="*/ 62328 h 946258"/>
                <a:gd name="connsiteX9" fmla="*/ 641402 w 641402"/>
                <a:gd name="connsiteY9" fmla="*/ 237981 h 946258"/>
                <a:gd name="connsiteX10" fmla="*/ 624374 w 641402"/>
                <a:gd name="connsiteY10" fmla="*/ 254980 h 946258"/>
                <a:gd name="connsiteX11" fmla="*/ 613021 w 641402"/>
                <a:gd name="connsiteY11" fmla="*/ 249314 h 946258"/>
                <a:gd name="connsiteX12" fmla="*/ 420033 w 641402"/>
                <a:gd name="connsiteY12" fmla="*/ 198318 h 946258"/>
                <a:gd name="connsiteX13" fmla="*/ 215693 w 641402"/>
                <a:gd name="connsiteY13" fmla="*/ 447631 h 946258"/>
                <a:gd name="connsiteX14" fmla="*/ 215693 w 641402"/>
                <a:gd name="connsiteY14" fmla="*/ 929260 h 946258"/>
                <a:gd name="connsiteX15" fmla="*/ 198664 w 641402"/>
                <a:gd name="connsiteY15" fmla="*/ 946258 h 946258"/>
                <a:gd name="connsiteX16" fmla="*/ 11352 w 641402"/>
                <a:gd name="connsiteY16" fmla="*/ 946258 h 946258"/>
                <a:gd name="connsiteX17" fmla="*/ 0 w 641402"/>
                <a:gd name="connsiteY17" fmla="*/ 929260 h 9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2" h="946258">
                  <a:moveTo>
                    <a:pt x="0" y="929260"/>
                  </a:moveTo>
                  <a:lnTo>
                    <a:pt x="0" y="33997"/>
                  </a:lnTo>
                  <a:cubicBezTo>
                    <a:pt x="0" y="22665"/>
                    <a:pt x="5676" y="16999"/>
                    <a:pt x="17029" y="16999"/>
                  </a:cubicBezTo>
                  <a:lnTo>
                    <a:pt x="204341" y="16999"/>
                  </a:lnTo>
                  <a:cubicBezTo>
                    <a:pt x="215693" y="16999"/>
                    <a:pt x="221369" y="22665"/>
                    <a:pt x="221369" y="33997"/>
                  </a:cubicBezTo>
                  <a:lnTo>
                    <a:pt x="221369" y="84993"/>
                  </a:lnTo>
                  <a:cubicBezTo>
                    <a:pt x="278130" y="33997"/>
                    <a:pt x="357596" y="0"/>
                    <a:pt x="448414" y="0"/>
                  </a:cubicBezTo>
                  <a:cubicBezTo>
                    <a:pt x="510851" y="0"/>
                    <a:pt x="567612" y="11333"/>
                    <a:pt x="618697" y="28331"/>
                  </a:cubicBezTo>
                  <a:cubicBezTo>
                    <a:pt x="635726" y="33997"/>
                    <a:pt x="641402" y="45330"/>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5" y="198318"/>
                    <a:pt x="215693" y="254980"/>
                    <a:pt x="215693" y="447631"/>
                  </a:cubicBezTo>
                  <a:lnTo>
                    <a:pt x="215693" y="929260"/>
                  </a:lnTo>
                  <a:cubicBezTo>
                    <a:pt x="215693" y="940592"/>
                    <a:pt x="210017" y="946258"/>
                    <a:pt x="198664" y="946258"/>
                  </a:cubicBezTo>
                  <a:lnTo>
                    <a:pt x="11352" y="946258"/>
                  </a:lnTo>
                  <a:cubicBezTo>
                    <a:pt x="5676" y="946258"/>
                    <a:pt x="0" y="940592"/>
                    <a:pt x="0" y="929260"/>
                  </a:cubicBezTo>
                  <a:close/>
                </a:path>
              </a:pathLst>
            </a:custGeom>
            <a:grpFill/>
            <a:ln w="5676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1C32E66-DFFB-8764-F62C-FD0CE3D029CC}"/>
                </a:ext>
              </a:extLst>
            </p:cNvPr>
            <p:cNvSpPr/>
            <p:nvPr/>
          </p:nvSpPr>
          <p:spPr>
            <a:xfrm>
              <a:off x="4604734" y="4150006"/>
              <a:ext cx="828714" cy="946451"/>
            </a:xfrm>
            <a:custGeom>
              <a:avLst/>
              <a:gdLst>
                <a:gd name="connsiteX0" fmla="*/ 0 w 828714"/>
                <a:gd name="connsiteY0" fmla="*/ 640282 h 946451"/>
                <a:gd name="connsiteX1" fmla="*/ 0 w 828714"/>
                <a:gd name="connsiteY1" fmla="*/ 22665 h 946451"/>
                <a:gd name="connsiteX2" fmla="*/ 17029 w 828714"/>
                <a:gd name="connsiteY2" fmla="*/ 5666 h 946451"/>
                <a:gd name="connsiteX3" fmla="*/ 204341 w 828714"/>
                <a:gd name="connsiteY3" fmla="*/ 5666 h 946451"/>
                <a:gd name="connsiteX4" fmla="*/ 221369 w 828714"/>
                <a:gd name="connsiteY4" fmla="*/ 22665 h 946451"/>
                <a:gd name="connsiteX5" fmla="*/ 221369 w 828714"/>
                <a:gd name="connsiteY5" fmla="*/ 560955 h 946451"/>
                <a:gd name="connsiteX6" fmla="*/ 380300 w 828714"/>
                <a:gd name="connsiteY6" fmla="*/ 753607 h 946451"/>
                <a:gd name="connsiteX7" fmla="*/ 601669 w 828714"/>
                <a:gd name="connsiteY7" fmla="*/ 441965 h 946451"/>
                <a:gd name="connsiteX8" fmla="*/ 601669 w 828714"/>
                <a:gd name="connsiteY8" fmla="*/ 16998 h 946451"/>
                <a:gd name="connsiteX9" fmla="*/ 618697 w 828714"/>
                <a:gd name="connsiteY9" fmla="*/ 0 h 946451"/>
                <a:gd name="connsiteX10" fmla="*/ 811686 w 828714"/>
                <a:gd name="connsiteY10" fmla="*/ 0 h 946451"/>
                <a:gd name="connsiteX11" fmla="*/ 828714 w 828714"/>
                <a:gd name="connsiteY11" fmla="*/ 16998 h 946451"/>
                <a:gd name="connsiteX12" fmla="*/ 828714 w 828714"/>
                <a:gd name="connsiteY12" fmla="*/ 912261 h 946451"/>
                <a:gd name="connsiteX13" fmla="*/ 811686 w 828714"/>
                <a:gd name="connsiteY13" fmla="*/ 929259 h 946451"/>
                <a:gd name="connsiteX14" fmla="*/ 624374 w 828714"/>
                <a:gd name="connsiteY14" fmla="*/ 929259 h 946451"/>
                <a:gd name="connsiteX15" fmla="*/ 607345 w 828714"/>
                <a:gd name="connsiteY15" fmla="*/ 912261 h 946451"/>
                <a:gd name="connsiteX16" fmla="*/ 607345 w 828714"/>
                <a:gd name="connsiteY16" fmla="*/ 844266 h 946451"/>
                <a:gd name="connsiteX17" fmla="*/ 323539 w 828714"/>
                <a:gd name="connsiteY17" fmla="*/ 946258 h 946451"/>
                <a:gd name="connsiteX18" fmla="*/ 0 w 828714"/>
                <a:gd name="connsiteY18" fmla="*/ 640282 h 9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8714" h="946451">
                  <a:moveTo>
                    <a:pt x="0" y="640282"/>
                  </a:moveTo>
                  <a:lnTo>
                    <a:pt x="0" y="22665"/>
                  </a:lnTo>
                  <a:cubicBezTo>
                    <a:pt x="0" y="11332"/>
                    <a:pt x="5676" y="5666"/>
                    <a:pt x="17029" y="5666"/>
                  </a:cubicBezTo>
                  <a:lnTo>
                    <a:pt x="204341" y="5666"/>
                  </a:lnTo>
                  <a:cubicBezTo>
                    <a:pt x="215693" y="5666"/>
                    <a:pt x="221369" y="11332"/>
                    <a:pt x="221369" y="22665"/>
                  </a:cubicBezTo>
                  <a:lnTo>
                    <a:pt x="221369" y="560955"/>
                  </a:lnTo>
                  <a:cubicBezTo>
                    <a:pt x="221369" y="702610"/>
                    <a:pt x="278130" y="753607"/>
                    <a:pt x="380300" y="753607"/>
                  </a:cubicBezTo>
                  <a:cubicBezTo>
                    <a:pt x="499499" y="753607"/>
                    <a:pt x="601669" y="662947"/>
                    <a:pt x="601669" y="441965"/>
                  </a:cubicBezTo>
                  <a:lnTo>
                    <a:pt x="601669" y="16998"/>
                  </a:lnTo>
                  <a:cubicBezTo>
                    <a:pt x="601669" y="5666"/>
                    <a:pt x="607345" y="0"/>
                    <a:pt x="618697" y="0"/>
                  </a:cubicBezTo>
                  <a:lnTo>
                    <a:pt x="811686" y="0"/>
                  </a:lnTo>
                  <a:cubicBezTo>
                    <a:pt x="823038" y="0"/>
                    <a:pt x="828714" y="5666"/>
                    <a:pt x="828714" y="16998"/>
                  </a:cubicBezTo>
                  <a:lnTo>
                    <a:pt x="828714" y="912261"/>
                  </a:lnTo>
                  <a:cubicBezTo>
                    <a:pt x="828714" y="923593"/>
                    <a:pt x="823038" y="929259"/>
                    <a:pt x="811686" y="929259"/>
                  </a:cubicBezTo>
                  <a:lnTo>
                    <a:pt x="624374" y="929259"/>
                  </a:lnTo>
                  <a:cubicBezTo>
                    <a:pt x="613021" y="929259"/>
                    <a:pt x="607345" y="923593"/>
                    <a:pt x="607345" y="912261"/>
                  </a:cubicBezTo>
                  <a:lnTo>
                    <a:pt x="607345" y="844266"/>
                  </a:lnTo>
                  <a:cubicBezTo>
                    <a:pt x="533556" y="906595"/>
                    <a:pt x="442738" y="946258"/>
                    <a:pt x="323539" y="946258"/>
                  </a:cubicBezTo>
                  <a:cubicBezTo>
                    <a:pt x="119199" y="951924"/>
                    <a:pt x="0" y="832934"/>
                    <a:pt x="0" y="640282"/>
                  </a:cubicBezTo>
                  <a:close/>
                </a:path>
              </a:pathLst>
            </a:custGeom>
            <a:grpFill/>
            <a:ln w="5676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9B8B9C3-F92F-064D-62F7-4FE0C7CA5C00}"/>
                </a:ext>
              </a:extLst>
            </p:cNvPr>
            <p:cNvSpPr/>
            <p:nvPr/>
          </p:nvSpPr>
          <p:spPr>
            <a:xfrm>
              <a:off x="5569675" y="4133007"/>
              <a:ext cx="800333" cy="974589"/>
            </a:xfrm>
            <a:custGeom>
              <a:avLst/>
              <a:gdLst>
                <a:gd name="connsiteX0" fmla="*/ 0 w 800333"/>
                <a:gd name="connsiteY0" fmla="*/ 640283 h 974589"/>
                <a:gd name="connsiteX1" fmla="*/ 17029 w 800333"/>
                <a:gd name="connsiteY1" fmla="*/ 623284 h 974589"/>
                <a:gd name="connsiteX2" fmla="*/ 204341 w 800333"/>
                <a:gd name="connsiteY2" fmla="*/ 623284 h 974589"/>
                <a:gd name="connsiteX3" fmla="*/ 221369 w 800333"/>
                <a:gd name="connsiteY3" fmla="*/ 640283 h 974589"/>
                <a:gd name="connsiteX4" fmla="*/ 414357 w 800333"/>
                <a:gd name="connsiteY4" fmla="*/ 770605 h 974589"/>
                <a:gd name="connsiteX5" fmla="*/ 578965 w 800333"/>
                <a:gd name="connsiteY5" fmla="*/ 679946 h 974589"/>
                <a:gd name="connsiteX6" fmla="*/ 346244 w 800333"/>
                <a:gd name="connsiteY6" fmla="*/ 560956 h 974589"/>
                <a:gd name="connsiteX7" fmla="*/ 17029 w 800333"/>
                <a:gd name="connsiteY7" fmla="*/ 288977 h 974589"/>
                <a:gd name="connsiteX8" fmla="*/ 385977 w 800333"/>
                <a:gd name="connsiteY8" fmla="*/ 0 h 974589"/>
                <a:gd name="connsiteX9" fmla="*/ 777629 w 800333"/>
                <a:gd name="connsiteY9" fmla="*/ 288977 h 974589"/>
                <a:gd name="connsiteX10" fmla="*/ 760601 w 800333"/>
                <a:gd name="connsiteY10" fmla="*/ 305976 h 974589"/>
                <a:gd name="connsiteX11" fmla="*/ 573289 w 800333"/>
                <a:gd name="connsiteY11" fmla="*/ 305976 h 974589"/>
                <a:gd name="connsiteX12" fmla="*/ 544908 w 800333"/>
                <a:gd name="connsiteY12" fmla="*/ 288977 h 974589"/>
                <a:gd name="connsiteX13" fmla="*/ 380300 w 800333"/>
                <a:gd name="connsiteY13" fmla="*/ 198318 h 974589"/>
                <a:gd name="connsiteX14" fmla="*/ 238397 w 800333"/>
                <a:gd name="connsiteY14" fmla="*/ 288977 h 974589"/>
                <a:gd name="connsiteX15" fmla="*/ 465442 w 800333"/>
                <a:gd name="connsiteY15" fmla="*/ 402301 h 974589"/>
                <a:gd name="connsiteX16" fmla="*/ 800334 w 800333"/>
                <a:gd name="connsiteY16" fmla="*/ 679946 h 974589"/>
                <a:gd name="connsiteX17" fmla="*/ 403005 w 800333"/>
                <a:gd name="connsiteY17" fmla="*/ 974589 h 974589"/>
                <a:gd name="connsiteX18" fmla="*/ 0 w 800333"/>
                <a:gd name="connsiteY18" fmla="*/ 640283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0333" h="974589">
                  <a:moveTo>
                    <a:pt x="0" y="640283"/>
                  </a:moveTo>
                  <a:cubicBezTo>
                    <a:pt x="0" y="628950"/>
                    <a:pt x="5676" y="623284"/>
                    <a:pt x="17029" y="623284"/>
                  </a:cubicBezTo>
                  <a:lnTo>
                    <a:pt x="204341" y="623284"/>
                  </a:lnTo>
                  <a:cubicBezTo>
                    <a:pt x="215693" y="623284"/>
                    <a:pt x="221369" y="628950"/>
                    <a:pt x="221369" y="640283"/>
                  </a:cubicBezTo>
                  <a:cubicBezTo>
                    <a:pt x="238397" y="730942"/>
                    <a:pt x="317863" y="770605"/>
                    <a:pt x="414357" y="770605"/>
                  </a:cubicBezTo>
                  <a:cubicBezTo>
                    <a:pt x="505175" y="770605"/>
                    <a:pt x="578965" y="736608"/>
                    <a:pt x="578965" y="679946"/>
                  </a:cubicBezTo>
                  <a:cubicBezTo>
                    <a:pt x="578965" y="628950"/>
                    <a:pt x="516528" y="589287"/>
                    <a:pt x="346244" y="560956"/>
                  </a:cubicBezTo>
                  <a:cubicBezTo>
                    <a:pt x="119199" y="521292"/>
                    <a:pt x="17029" y="430632"/>
                    <a:pt x="17029" y="288977"/>
                  </a:cubicBezTo>
                  <a:cubicBezTo>
                    <a:pt x="17029" y="79327"/>
                    <a:pt x="210017" y="0"/>
                    <a:pt x="385977" y="0"/>
                  </a:cubicBezTo>
                  <a:cubicBezTo>
                    <a:pt x="613021" y="0"/>
                    <a:pt x="760601" y="124657"/>
                    <a:pt x="777629" y="288977"/>
                  </a:cubicBezTo>
                  <a:cubicBezTo>
                    <a:pt x="777629" y="300310"/>
                    <a:pt x="771953" y="305976"/>
                    <a:pt x="760601" y="305976"/>
                  </a:cubicBezTo>
                  <a:lnTo>
                    <a:pt x="573289" y="305976"/>
                  </a:lnTo>
                  <a:cubicBezTo>
                    <a:pt x="561936" y="305976"/>
                    <a:pt x="550584" y="300310"/>
                    <a:pt x="544908" y="288977"/>
                  </a:cubicBezTo>
                  <a:cubicBezTo>
                    <a:pt x="516528" y="232315"/>
                    <a:pt x="465442" y="198318"/>
                    <a:pt x="380300" y="198318"/>
                  </a:cubicBezTo>
                  <a:cubicBezTo>
                    <a:pt x="306511" y="198318"/>
                    <a:pt x="238397" y="226649"/>
                    <a:pt x="238397" y="288977"/>
                  </a:cubicBezTo>
                  <a:cubicBezTo>
                    <a:pt x="238397" y="334307"/>
                    <a:pt x="278130" y="373970"/>
                    <a:pt x="465442" y="402301"/>
                  </a:cubicBezTo>
                  <a:cubicBezTo>
                    <a:pt x="669783" y="436298"/>
                    <a:pt x="800334" y="504293"/>
                    <a:pt x="800334" y="679946"/>
                  </a:cubicBezTo>
                  <a:cubicBezTo>
                    <a:pt x="800334" y="855599"/>
                    <a:pt x="635726" y="974589"/>
                    <a:pt x="403005" y="974589"/>
                  </a:cubicBezTo>
                  <a:cubicBezTo>
                    <a:pt x="175960" y="968923"/>
                    <a:pt x="17029" y="844266"/>
                    <a:pt x="0" y="640283"/>
                  </a:cubicBezTo>
                  <a:close/>
                </a:path>
              </a:pathLst>
            </a:custGeom>
            <a:grpFill/>
            <a:ln w="5676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FD94EC-9A3C-04C2-069D-DFC3E713B6DA}"/>
                </a:ext>
              </a:extLst>
            </p:cNvPr>
            <p:cNvSpPr/>
            <p:nvPr/>
          </p:nvSpPr>
          <p:spPr>
            <a:xfrm>
              <a:off x="6449474" y="3866695"/>
              <a:ext cx="715191" cy="1229792"/>
            </a:xfrm>
            <a:custGeom>
              <a:avLst/>
              <a:gdLst>
                <a:gd name="connsiteX0" fmla="*/ 175960 w 715191"/>
                <a:gd name="connsiteY0" fmla="*/ 923593 h 1229792"/>
                <a:gd name="connsiteX1" fmla="*/ 175960 w 715191"/>
                <a:gd name="connsiteY1" fmla="*/ 481628 h 1229792"/>
                <a:gd name="connsiteX2" fmla="*/ 17029 w 715191"/>
                <a:gd name="connsiteY2" fmla="*/ 481628 h 1229792"/>
                <a:gd name="connsiteX3" fmla="*/ 0 w 715191"/>
                <a:gd name="connsiteY3" fmla="*/ 464630 h 1229792"/>
                <a:gd name="connsiteX4" fmla="*/ 0 w 715191"/>
                <a:gd name="connsiteY4" fmla="*/ 300309 h 1229792"/>
                <a:gd name="connsiteX5" fmla="*/ 17029 w 715191"/>
                <a:gd name="connsiteY5" fmla="*/ 283311 h 1229792"/>
                <a:gd name="connsiteX6" fmla="*/ 175960 w 715191"/>
                <a:gd name="connsiteY6" fmla="*/ 283311 h 1229792"/>
                <a:gd name="connsiteX7" fmla="*/ 175960 w 715191"/>
                <a:gd name="connsiteY7" fmla="*/ 16998 h 1229792"/>
                <a:gd name="connsiteX8" fmla="*/ 192988 w 715191"/>
                <a:gd name="connsiteY8" fmla="*/ 0 h 1229792"/>
                <a:gd name="connsiteX9" fmla="*/ 380300 w 715191"/>
                <a:gd name="connsiteY9" fmla="*/ 0 h 1229792"/>
                <a:gd name="connsiteX10" fmla="*/ 397329 w 715191"/>
                <a:gd name="connsiteY10" fmla="*/ 16998 h 1229792"/>
                <a:gd name="connsiteX11" fmla="*/ 397329 w 715191"/>
                <a:gd name="connsiteY11" fmla="*/ 283311 h 1229792"/>
                <a:gd name="connsiteX12" fmla="*/ 681135 w 715191"/>
                <a:gd name="connsiteY12" fmla="*/ 283311 h 1229792"/>
                <a:gd name="connsiteX13" fmla="*/ 698163 w 715191"/>
                <a:gd name="connsiteY13" fmla="*/ 300309 h 1229792"/>
                <a:gd name="connsiteX14" fmla="*/ 698163 w 715191"/>
                <a:gd name="connsiteY14" fmla="*/ 464630 h 1229792"/>
                <a:gd name="connsiteX15" fmla="*/ 681135 w 715191"/>
                <a:gd name="connsiteY15" fmla="*/ 481628 h 1229792"/>
                <a:gd name="connsiteX16" fmla="*/ 397329 w 715191"/>
                <a:gd name="connsiteY16" fmla="*/ 481628 h 1229792"/>
                <a:gd name="connsiteX17" fmla="*/ 397329 w 715191"/>
                <a:gd name="connsiteY17" fmla="*/ 878264 h 1229792"/>
                <a:gd name="connsiteX18" fmla="*/ 527880 w 715191"/>
                <a:gd name="connsiteY18" fmla="*/ 1031251 h 1229792"/>
                <a:gd name="connsiteX19" fmla="*/ 686811 w 715191"/>
                <a:gd name="connsiteY19" fmla="*/ 1002920 h 1229792"/>
                <a:gd name="connsiteX20" fmla="*/ 703839 w 715191"/>
                <a:gd name="connsiteY20" fmla="*/ 997254 h 1229792"/>
                <a:gd name="connsiteX21" fmla="*/ 715192 w 715191"/>
                <a:gd name="connsiteY21" fmla="*/ 1014252 h 1229792"/>
                <a:gd name="connsiteX22" fmla="*/ 715192 w 715191"/>
                <a:gd name="connsiteY22" fmla="*/ 1167241 h 1229792"/>
                <a:gd name="connsiteX23" fmla="*/ 698163 w 715191"/>
                <a:gd name="connsiteY23" fmla="*/ 1201238 h 1229792"/>
                <a:gd name="connsiteX24" fmla="*/ 482470 w 715191"/>
                <a:gd name="connsiteY24" fmla="*/ 1229569 h 1229792"/>
                <a:gd name="connsiteX25" fmla="*/ 175960 w 715191"/>
                <a:gd name="connsiteY25" fmla="*/ 923593 h 122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92">
                  <a:moveTo>
                    <a:pt x="175960" y="923593"/>
                  </a:moveTo>
                  <a:lnTo>
                    <a:pt x="175960" y="481628"/>
                  </a:lnTo>
                  <a:lnTo>
                    <a:pt x="17029" y="481628"/>
                  </a:lnTo>
                  <a:cubicBezTo>
                    <a:pt x="5676" y="481628"/>
                    <a:pt x="0" y="475962"/>
                    <a:pt x="0" y="464630"/>
                  </a:cubicBezTo>
                  <a:lnTo>
                    <a:pt x="0" y="300309"/>
                  </a:lnTo>
                  <a:cubicBezTo>
                    <a:pt x="0" y="288977"/>
                    <a:pt x="5676" y="283311"/>
                    <a:pt x="17029" y="283311"/>
                  </a:cubicBezTo>
                  <a:lnTo>
                    <a:pt x="175960" y="283311"/>
                  </a:lnTo>
                  <a:lnTo>
                    <a:pt x="175960" y="16998"/>
                  </a:lnTo>
                  <a:cubicBezTo>
                    <a:pt x="175960" y="5666"/>
                    <a:pt x="181636" y="0"/>
                    <a:pt x="192988" y="0"/>
                  </a:cubicBezTo>
                  <a:lnTo>
                    <a:pt x="380300" y="0"/>
                  </a:lnTo>
                  <a:cubicBezTo>
                    <a:pt x="391653" y="0"/>
                    <a:pt x="397329" y="5666"/>
                    <a:pt x="397329" y="16998"/>
                  </a:cubicBezTo>
                  <a:lnTo>
                    <a:pt x="397329" y="283311"/>
                  </a:lnTo>
                  <a:lnTo>
                    <a:pt x="681135" y="283311"/>
                  </a:lnTo>
                  <a:cubicBezTo>
                    <a:pt x="692487" y="283311"/>
                    <a:pt x="698163" y="288977"/>
                    <a:pt x="698163" y="300309"/>
                  </a:cubicBezTo>
                  <a:lnTo>
                    <a:pt x="698163" y="464630"/>
                  </a:lnTo>
                  <a:cubicBezTo>
                    <a:pt x="698163" y="475962"/>
                    <a:pt x="692487" y="481628"/>
                    <a:pt x="681135" y="481628"/>
                  </a:cubicBezTo>
                  <a:lnTo>
                    <a:pt x="397329" y="481628"/>
                  </a:lnTo>
                  <a:lnTo>
                    <a:pt x="397329" y="878264"/>
                  </a:lnTo>
                  <a:cubicBezTo>
                    <a:pt x="397329" y="980255"/>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2"/>
                  </a:cubicBezTo>
                  <a:lnTo>
                    <a:pt x="715192" y="1167241"/>
                  </a:lnTo>
                  <a:cubicBezTo>
                    <a:pt x="715192" y="1184239"/>
                    <a:pt x="715192" y="1195572"/>
                    <a:pt x="698163" y="1201238"/>
                  </a:cubicBezTo>
                  <a:cubicBezTo>
                    <a:pt x="641402" y="1223903"/>
                    <a:pt x="556260" y="1229569"/>
                    <a:pt x="482470" y="1229569"/>
                  </a:cubicBezTo>
                  <a:cubicBezTo>
                    <a:pt x="312187" y="1235235"/>
                    <a:pt x="175960" y="1133243"/>
                    <a:pt x="175960" y="923593"/>
                  </a:cubicBezTo>
                  <a:close/>
                </a:path>
              </a:pathLst>
            </a:custGeom>
            <a:grpFill/>
            <a:ln w="56761" cap="flat">
              <a:noFill/>
              <a:prstDash val="solid"/>
              <a:miter/>
            </a:ln>
          </p:spPr>
          <p:txBody>
            <a:bodyPr rtlCol="0" anchor="ctr"/>
            <a:lstStyle/>
            <a:p>
              <a:endParaRPr lang="en-US"/>
            </a:p>
          </p:txBody>
        </p:sp>
      </p:grpSp>
      <p:grpSp>
        <p:nvGrpSpPr>
          <p:cNvPr id="12" name="Graphic 16">
            <a:extLst>
              <a:ext uri="{FF2B5EF4-FFF2-40B4-BE49-F238E27FC236}">
                <a16:creationId xmlns:a16="http://schemas.microsoft.com/office/drawing/2014/main" id="{EF8B6EC1-731D-0364-E65D-43739842296C}"/>
              </a:ext>
            </a:extLst>
          </p:cNvPr>
          <p:cNvGrpSpPr/>
          <p:nvPr/>
        </p:nvGrpSpPr>
        <p:grpSpPr>
          <a:xfrm>
            <a:off x="445106" y="1483887"/>
            <a:ext cx="1174330" cy="123728"/>
            <a:chOff x="2067508" y="7062441"/>
            <a:chExt cx="8497155" cy="895262"/>
          </a:xfrm>
          <a:solidFill>
            <a:schemeClr val="tx1"/>
          </a:solidFill>
        </p:grpSpPr>
        <p:sp>
          <p:nvSpPr>
            <p:cNvPr id="13" name="Freeform 12">
              <a:extLst>
                <a:ext uri="{FF2B5EF4-FFF2-40B4-BE49-F238E27FC236}">
                  <a16:creationId xmlns:a16="http://schemas.microsoft.com/office/drawing/2014/main" id="{5D360F57-BF06-4596-E0AE-0F78CF3AFA86}"/>
                </a:ext>
              </a:extLst>
            </p:cNvPr>
            <p:cNvSpPr/>
            <p:nvPr/>
          </p:nvSpPr>
          <p:spPr>
            <a:xfrm>
              <a:off x="2067508" y="7062441"/>
              <a:ext cx="635725" cy="702611"/>
            </a:xfrm>
            <a:custGeom>
              <a:avLst/>
              <a:gdLst>
                <a:gd name="connsiteX0" fmla="*/ 0 w 635725"/>
                <a:gd name="connsiteY0" fmla="*/ 351305 h 702611"/>
                <a:gd name="connsiteX1" fmla="*/ 323539 w 635725"/>
                <a:gd name="connsiteY1" fmla="*/ 0 h 702611"/>
                <a:gd name="connsiteX2" fmla="*/ 635726 w 635725"/>
                <a:gd name="connsiteY2" fmla="*/ 243647 h 702611"/>
                <a:gd name="connsiteX3" fmla="*/ 624374 w 635725"/>
                <a:gd name="connsiteY3" fmla="*/ 254980 h 702611"/>
                <a:gd name="connsiteX4" fmla="*/ 522203 w 635725"/>
                <a:gd name="connsiteY4" fmla="*/ 254980 h 702611"/>
                <a:gd name="connsiteX5" fmla="*/ 510851 w 635725"/>
                <a:gd name="connsiteY5" fmla="*/ 243647 h 702611"/>
                <a:gd name="connsiteX6" fmla="*/ 323539 w 635725"/>
                <a:gd name="connsiteY6" fmla="*/ 113324 h 702611"/>
                <a:gd name="connsiteX7" fmla="*/ 130551 w 635725"/>
                <a:gd name="connsiteY7" fmla="*/ 351305 h 702611"/>
                <a:gd name="connsiteX8" fmla="*/ 323539 w 635725"/>
                <a:gd name="connsiteY8" fmla="*/ 589287 h 702611"/>
                <a:gd name="connsiteX9" fmla="*/ 510851 w 635725"/>
                <a:gd name="connsiteY9" fmla="*/ 458964 h 702611"/>
                <a:gd name="connsiteX10" fmla="*/ 522203 w 635725"/>
                <a:gd name="connsiteY10" fmla="*/ 447632 h 702611"/>
                <a:gd name="connsiteX11" fmla="*/ 624374 w 635725"/>
                <a:gd name="connsiteY11" fmla="*/ 447632 h 702611"/>
                <a:gd name="connsiteX12" fmla="*/ 635726 w 635725"/>
                <a:gd name="connsiteY12" fmla="*/ 458964 h 702611"/>
                <a:gd name="connsiteX13" fmla="*/ 323539 w 635725"/>
                <a:gd name="connsiteY13" fmla="*/ 702611 h 702611"/>
                <a:gd name="connsiteX14" fmla="*/ 0 w 635725"/>
                <a:gd name="connsiteY14" fmla="*/ 351305 h 7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725" h="702611">
                  <a:moveTo>
                    <a:pt x="0" y="351305"/>
                  </a:moveTo>
                  <a:cubicBezTo>
                    <a:pt x="0" y="107659"/>
                    <a:pt x="164608" y="0"/>
                    <a:pt x="323539" y="0"/>
                  </a:cubicBezTo>
                  <a:cubicBezTo>
                    <a:pt x="488147" y="0"/>
                    <a:pt x="613021" y="90660"/>
                    <a:pt x="635726" y="243647"/>
                  </a:cubicBezTo>
                  <a:cubicBezTo>
                    <a:pt x="635726" y="249314"/>
                    <a:pt x="630050" y="254980"/>
                    <a:pt x="624374" y="254980"/>
                  </a:cubicBezTo>
                  <a:lnTo>
                    <a:pt x="522203" y="254980"/>
                  </a:lnTo>
                  <a:cubicBezTo>
                    <a:pt x="516527" y="254980"/>
                    <a:pt x="510851" y="249314"/>
                    <a:pt x="510851" y="243647"/>
                  </a:cubicBezTo>
                  <a:cubicBezTo>
                    <a:pt x="482470" y="147322"/>
                    <a:pt x="414357" y="113324"/>
                    <a:pt x="323539" y="113324"/>
                  </a:cubicBezTo>
                  <a:cubicBezTo>
                    <a:pt x="227045" y="113324"/>
                    <a:pt x="130551" y="192652"/>
                    <a:pt x="130551" y="351305"/>
                  </a:cubicBezTo>
                  <a:cubicBezTo>
                    <a:pt x="130551" y="509959"/>
                    <a:pt x="227045" y="589287"/>
                    <a:pt x="323539" y="589287"/>
                  </a:cubicBezTo>
                  <a:cubicBezTo>
                    <a:pt x="414357" y="589287"/>
                    <a:pt x="482470" y="555289"/>
                    <a:pt x="510851" y="458964"/>
                  </a:cubicBezTo>
                  <a:cubicBezTo>
                    <a:pt x="510851" y="453297"/>
                    <a:pt x="516527" y="447632"/>
                    <a:pt x="522203" y="447632"/>
                  </a:cubicBezTo>
                  <a:lnTo>
                    <a:pt x="624374" y="447632"/>
                  </a:lnTo>
                  <a:cubicBezTo>
                    <a:pt x="630050" y="447632"/>
                    <a:pt x="635726" y="453297"/>
                    <a:pt x="635726" y="458964"/>
                  </a:cubicBezTo>
                  <a:cubicBezTo>
                    <a:pt x="613021" y="606285"/>
                    <a:pt x="488147" y="702611"/>
                    <a:pt x="323539" y="702611"/>
                  </a:cubicBezTo>
                  <a:cubicBezTo>
                    <a:pt x="164608" y="702611"/>
                    <a:pt x="0" y="594953"/>
                    <a:pt x="0" y="351305"/>
                  </a:cubicBezTo>
                  <a:close/>
                </a:path>
              </a:pathLst>
            </a:custGeom>
            <a:grpFill/>
            <a:ln w="5676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C99B94-54A7-AC8E-9532-1434DF58CBCD}"/>
                </a:ext>
              </a:extLst>
            </p:cNvPr>
            <p:cNvSpPr/>
            <p:nvPr/>
          </p:nvSpPr>
          <p:spPr>
            <a:xfrm>
              <a:off x="2811080" y="7068108"/>
              <a:ext cx="448413" cy="685611"/>
            </a:xfrm>
            <a:custGeom>
              <a:avLst/>
              <a:gdLst>
                <a:gd name="connsiteX0" fmla="*/ 0 w 448413"/>
                <a:gd name="connsiteY0" fmla="*/ 674279 h 685611"/>
                <a:gd name="connsiteX1" fmla="*/ 0 w 448413"/>
                <a:gd name="connsiteY1" fmla="*/ 11332 h 685611"/>
                <a:gd name="connsiteX2" fmla="*/ 11352 w 448413"/>
                <a:gd name="connsiteY2" fmla="*/ 0 h 685611"/>
                <a:gd name="connsiteX3" fmla="*/ 107846 w 448413"/>
                <a:gd name="connsiteY3" fmla="*/ 0 h 685611"/>
                <a:gd name="connsiteX4" fmla="*/ 119199 w 448413"/>
                <a:gd name="connsiteY4" fmla="*/ 11332 h 685611"/>
                <a:gd name="connsiteX5" fmla="*/ 119199 w 448413"/>
                <a:gd name="connsiteY5" fmla="*/ 243647 h 685611"/>
                <a:gd name="connsiteX6" fmla="*/ 272454 w 448413"/>
                <a:gd name="connsiteY6" fmla="*/ 186985 h 685611"/>
                <a:gd name="connsiteX7" fmla="*/ 448414 w 448413"/>
                <a:gd name="connsiteY7" fmla="*/ 362638 h 685611"/>
                <a:gd name="connsiteX8" fmla="*/ 448414 w 448413"/>
                <a:gd name="connsiteY8" fmla="*/ 674279 h 685611"/>
                <a:gd name="connsiteX9" fmla="*/ 437061 w 448413"/>
                <a:gd name="connsiteY9" fmla="*/ 685612 h 685611"/>
                <a:gd name="connsiteX10" fmla="*/ 340567 w 448413"/>
                <a:gd name="connsiteY10" fmla="*/ 685612 h 685611"/>
                <a:gd name="connsiteX11" fmla="*/ 329215 w 448413"/>
                <a:gd name="connsiteY11" fmla="*/ 674279 h 685611"/>
                <a:gd name="connsiteX12" fmla="*/ 329215 w 448413"/>
                <a:gd name="connsiteY12" fmla="*/ 390969 h 685611"/>
                <a:gd name="connsiteX13" fmla="*/ 238397 w 448413"/>
                <a:gd name="connsiteY13" fmla="*/ 288977 h 685611"/>
                <a:gd name="connsiteX14" fmla="*/ 113522 w 448413"/>
                <a:gd name="connsiteY14" fmla="*/ 453297 h 685611"/>
                <a:gd name="connsiteX15" fmla="*/ 113522 w 448413"/>
                <a:gd name="connsiteY15" fmla="*/ 674279 h 685611"/>
                <a:gd name="connsiteX16" fmla="*/ 102170 w 448413"/>
                <a:gd name="connsiteY16" fmla="*/ 685612 h 685611"/>
                <a:gd name="connsiteX17" fmla="*/ 5676 w 448413"/>
                <a:gd name="connsiteY17" fmla="*/ 685612 h 685611"/>
                <a:gd name="connsiteX18" fmla="*/ 0 w 448413"/>
                <a:gd name="connsiteY18" fmla="*/ 674279 h 6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8413" h="685611">
                  <a:moveTo>
                    <a:pt x="0" y="674279"/>
                  </a:moveTo>
                  <a:lnTo>
                    <a:pt x="0" y="11332"/>
                  </a:lnTo>
                  <a:cubicBezTo>
                    <a:pt x="0" y="5666"/>
                    <a:pt x="5676" y="0"/>
                    <a:pt x="11352" y="0"/>
                  </a:cubicBezTo>
                  <a:lnTo>
                    <a:pt x="107846" y="0"/>
                  </a:lnTo>
                  <a:cubicBezTo>
                    <a:pt x="113522" y="0"/>
                    <a:pt x="119199" y="5666"/>
                    <a:pt x="119199" y="11332"/>
                  </a:cubicBezTo>
                  <a:lnTo>
                    <a:pt x="119199" y="243647"/>
                  </a:lnTo>
                  <a:cubicBezTo>
                    <a:pt x="158932" y="209650"/>
                    <a:pt x="210017" y="186985"/>
                    <a:pt x="272454" y="186985"/>
                  </a:cubicBezTo>
                  <a:cubicBezTo>
                    <a:pt x="380300" y="186985"/>
                    <a:pt x="448414" y="237981"/>
                    <a:pt x="448414" y="362638"/>
                  </a:cubicBezTo>
                  <a:lnTo>
                    <a:pt x="448414" y="674279"/>
                  </a:lnTo>
                  <a:cubicBezTo>
                    <a:pt x="448414" y="679946"/>
                    <a:pt x="442738" y="685612"/>
                    <a:pt x="437061" y="685612"/>
                  </a:cubicBezTo>
                  <a:lnTo>
                    <a:pt x="340567" y="685612"/>
                  </a:lnTo>
                  <a:cubicBezTo>
                    <a:pt x="334891" y="685612"/>
                    <a:pt x="329215" y="679946"/>
                    <a:pt x="329215" y="674279"/>
                  </a:cubicBezTo>
                  <a:lnTo>
                    <a:pt x="329215" y="390969"/>
                  </a:lnTo>
                  <a:cubicBezTo>
                    <a:pt x="329215" y="322974"/>
                    <a:pt x="300835" y="288977"/>
                    <a:pt x="238397" y="288977"/>
                  </a:cubicBezTo>
                  <a:cubicBezTo>
                    <a:pt x="170284" y="288977"/>
                    <a:pt x="113522" y="345639"/>
                    <a:pt x="113522" y="453297"/>
                  </a:cubicBezTo>
                  <a:lnTo>
                    <a:pt x="113522" y="674279"/>
                  </a:lnTo>
                  <a:cubicBezTo>
                    <a:pt x="113522" y="679946"/>
                    <a:pt x="107846" y="685612"/>
                    <a:pt x="102170" y="685612"/>
                  </a:cubicBezTo>
                  <a:lnTo>
                    <a:pt x="5676" y="685612"/>
                  </a:lnTo>
                  <a:cubicBezTo>
                    <a:pt x="0" y="685612"/>
                    <a:pt x="0" y="679946"/>
                    <a:pt x="0" y="674279"/>
                  </a:cubicBezTo>
                  <a:close/>
                </a:path>
              </a:pathLst>
            </a:custGeom>
            <a:grpFill/>
            <a:ln w="5676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2234512-8777-065C-0163-FD6E16A4F371}"/>
                </a:ext>
              </a:extLst>
            </p:cNvPr>
            <p:cNvSpPr/>
            <p:nvPr/>
          </p:nvSpPr>
          <p:spPr>
            <a:xfrm>
              <a:off x="3361664" y="7255093"/>
              <a:ext cx="456440" cy="504649"/>
            </a:xfrm>
            <a:custGeom>
              <a:avLst/>
              <a:gdLst>
                <a:gd name="connsiteX0" fmla="*/ 0 w 456440"/>
                <a:gd name="connsiteY0" fmla="*/ 345639 h 504649"/>
                <a:gd name="connsiteX1" fmla="*/ 198664 w 456440"/>
                <a:gd name="connsiteY1" fmla="*/ 181319 h 504649"/>
                <a:gd name="connsiteX2" fmla="*/ 317863 w 456440"/>
                <a:gd name="connsiteY2" fmla="*/ 198318 h 504649"/>
                <a:gd name="connsiteX3" fmla="*/ 317863 w 456440"/>
                <a:gd name="connsiteY3" fmla="*/ 186984 h 504649"/>
                <a:gd name="connsiteX4" fmla="*/ 227045 w 456440"/>
                <a:gd name="connsiteY4" fmla="*/ 101991 h 504649"/>
                <a:gd name="connsiteX5" fmla="*/ 136227 w 456440"/>
                <a:gd name="connsiteY5" fmla="*/ 147321 h 504649"/>
                <a:gd name="connsiteX6" fmla="*/ 124875 w 456440"/>
                <a:gd name="connsiteY6" fmla="*/ 158653 h 504649"/>
                <a:gd name="connsiteX7" fmla="*/ 22705 w 456440"/>
                <a:gd name="connsiteY7" fmla="*/ 158653 h 504649"/>
                <a:gd name="connsiteX8" fmla="*/ 17028 w 456440"/>
                <a:gd name="connsiteY8" fmla="*/ 152988 h 504649"/>
                <a:gd name="connsiteX9" fmla="*/ 17028 w 456440"/>
                <a:gd name="connsiteY9" fmla="*/ 141655 h 504649"/>
                <a:gd name="connsiteX10" fmla="*/ 227045 w 456440"/>
                <a:gd name="connsiteY10" fmla="*/ 0 h 504649"/>
                <a:gd name="connsiteX11" fmla="*/ 437061 w 456440"/>
                <a:gd name="connsiteY11" fmla="*/ 186984 h 504649"/>
                <a:gd name="connsiteX12" fmla="*/ 437061 w 456440"/>
                <a:gd name="connsiteY12" fmla="*/ 396635 h 504649"/>
                <a:gd name="connsiteX13" fmla="*/ 454090 w 456440"/>
                <a:gd name="connsiteY13" fmla="*/ 487294 h 504649"/>
                <a:gd name="connsiteX14" fmla="*/ 448414 w 456440"/>
                <a:gd name="connsiteY14" fmla="*/ 498626 h 504649"/>
                <a:gd name="connsiteX15" fmla="*/ 329215 w 456440"/>
                <a:gd name="connsiteY15" fmla="*/ 498626 h 504649"/>
                <a:gd name="connsiteX16" fmla="*/ 317863 w 456440"/>
                <a:gd name="connsiteY16" fmla="*/ 487294 h 504649"/>
                <a:gd name="connsiteX17" fmla="*/ 317863 w 456440"/>
                <a:gd name="connsiteY17" fmla="*/ 458963 h 504649"/>
                <a:gd name="connsiteX18" fmla="*/ 175960 w 456440"/>
                <a:gd name="connsiteY18" fmla="*/ 504293 h 504649"/>
                <a:gd name="connsiteX19" fmla="*/ 0 w 456440"/>
                <a:gd name="connsiteY19" fmla="*/ 345639 h 504649"/>
                <a:gd name="connsiteX20" fmla="*/ 323539 w 456440"/>
                <a:gd name="connsiteY20" fmla="*/ 300309 h 504649"/>
                <a:gd name="connsiteX21" fmla="*/ 204341 w 456440"/>
                <a:gd name="connsiteY21" fmla="*/ 283311 h 504649"/>
                <a:gd name="connsiteX22" fmla="*/ 113522 w 456440"/>
                <a:gd name="connsiteY22" fmla="*/ 345639 h 504649"/>
                <a:gd name="connsiteX23" fmla="*/ 198664 w 456440"/>
                <a:gd name="connsiteY23" fmla="*/ 407967 h 504649"/>
                <a:gd name="connsiteX24" fmla="*/ 323539 w 456440"/>
                <a:gd name="connsiteY24" fmla="*/ 300309 h 50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6440" h="504649">
                  <a:moveTo>
                    <a:pt x="0" y="345639"/>
                  </a:moveTo>
                  <a:cubicBezTo>
                    <a:pt x="0" y="237981"/>
                    <a:pt x="90818" y="181319"/>
                    <a:pt x="198664" y="181319"/>
                  </a:cubicBezTo>
                  <a:cubicBezTo>
                    <a:pt x="244073" y="181319"/>
                    <a:pt x="283806" y="192651"/>
                    <a:pt x="317863" y="198318"/>
                  </a:cubicBezTo>
                  <a:lnTo>
                    <a:pt x="317863" y="186984"/>
                  </a:lnTo>
                  <a:cubicBezTo>
                    <a:pt x="317863" y="135989"/>
                    <a:pt x="283806" y="101991"/>
                    <a:pt x="227045" y="101991"/>
                  </a:cubicBezTo>
                  <a:cubicBezTo>
                    <a:pt x="181636" y="101991"/>
                    <a:pt x="153255" y="118990"/>
                    <a:pt x="136227" y="147321"/>
                  </a:cubicBezTo>
                  <a:cubicBezTo>
                    <a:pt x="130551" y="152988"/>
                    <a:pt x="130551" y="158653"/>
                    <a:pt x="124875" y="158653"/>
                  </a:cubicBezTo>
                  <a:lnTo>
                    <a:pt x="22705" y="158653"/>
                  </a:lnTo>
                  <a:cubicBezTo>
                    <a:pt x="17028" y="158653"/>
                    <a:pt x="17028" y="158653"/>
                    <a:pt x="17028" y="152988"/>
                  </a:cubicBezTo>
                  <a:cubicBezTo>
                    <a:pt x="17028" y="152988"/>
                    <a:pt x="17028" y="147321"/>
                    <a:pt x="17028" y="141655"/>
                  </a:cubicBezTo>
                  <a:cubicBezTo>
                    <a:pt x="34057" y="62328"/>
                    <a:pt x="107846" y="0"/>
                    <a:pt x="227045" y="0"/>
                  </a:cubicBezTo>
                  <a:cubicBezTo>
                    <a:pt x="351920" y="0"/>
                    <a:pt x="437061" y="73660"/>
                    <a:pt x="437061" y="186984"/>
                  </a:cubicBezTo>
                  <a:lnTo>
                    <a:pt x="437061" y="396635"/>
                  </a:lnTo>
                  <a:cubicBezTo>
                    <a:pt x="437061" y="436298"/>
                    <a:pt x="442738" y="464630"/>
                    <a:pt x="454090" y="487294"/>
                  </a:cubicBezTo>
                  <a:cubicBezTo>
                    <a:pt x="459766" y="492961"/>
                    <a:pt x="454090" y="498626"/>
                    <a:pt x="448414" y="498626"/>
                  </a:cubicBezTo>
                  <a:lnTo>
                    <a:pt x="329215" y="498626"/>
                  </a:lnTo>
                  <a:cubicBezTo>
                    <a:pt x="323539" y="498626"/>
                    <a:pt x="317863" y="492961"/>
                    <a:pt x="317863" y="487294"/>
                  </a:cubicBezTo>
                  <a:lnTo>
                    <a:pt x="317863" y="458963"/>
                  </a:lnTo>
                  <a:cubicBezTo>
                    <a:pt x="289482" y="481628"/>
                    <a:pt x="249749" y="504293"/>
                    <a:pt x="175960" y="504293"/>
                  </a:cubicBezTo>
                  <a:cubicBezTo>
                    <a:pt x="79466" y="509959"/>
                    <a:pt x="0" y="447631"/>
                    <a:pt x="0" y="345639"/>
                  </a:cubicBezTo>
                  <a:close/>
                  <a:moveTo>
                    <a:pt x="323539" y="300309"/>
                  </a:moveTo>
                  <a:cubicBezTo>
                    <a:pt x="283806" y="288977"/>
                    <a:pt x="249749" y="283311"/>
                    <a:pt x="204341" y="283311"/>
                  </a:cubicBezTo>
                  <a:cubicBezTo>
                    <a:pt x="153255" y="283311"/>
                    <a:pt x="113522" y="305975"/>
                    <a:pt x="113522" y="345639"/>
                  </a:cubicBezTo>
                  <a:cubicBezTo>
                    <a:pt x="113522" y="385302"/>
                    <a:pt x="147579" y="407967"/>
                    <a:pt x="198664" y="407967"/>
                  </a:cubicBezTo>
                  <a:cubicBezTo>
                    <a:pt x="266778" y="402301"/>
                    <a:pt x="323539" y="362638"/>
                    <a:pt x="323539" y="300309"/>
                  </a:cubicBezTo>
                  <a:close/>
                </a:path>
              </a:pathLst>
            </a:custGeom>
            <a:grpFill/>
            <a:ln w="5676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548C45-D84B-6C40-D6F8-A46095E6CBE6}"/>
                </a:ext>
              </a:extLst>
            </p:cNvPr>
            <p:cNvSpPr/>
            <p:nvPr/>
          </p:nvSpPr>
          <p:spPr>
            <a:xfrm>
              <a:off x="3934952" y="7249426"/>
              <a:ext cx="437061" cy="500973"/>
            </a:xfrm>
            <a:custGeom>
              <a:avLst/>
              <a:gdLst>
                <a:gd name="connsiteX0" fmla="*/ 0 w 437061"/>
                <a:gd name="connsiteY0" fmla="*/ 492961 h 500973"/>
                <a:gd name="connsiteX1" fmla="*/ 0 w 437061"/>
                <a:gd name="connsiteY1" fmla="*/ 22665 h 500973"/>
                <a:gd name="connsiteX2" fmla="*/ 11352 w 437061"/>
                <a:gd name="connsiteY2" fmla="*/ 11332 h 500973"/>
                <a:gd name="connsiteX3" fmla="*/ 107846 w 437061"/>
                <a:gd name="connsiteY3" fmla="*/ 11332 h 500973"/>
                <a:gd name="connsiteX4" fmla="*/ 119198 w 437061"/>
                <a:gd name="connsiteY4" fmla="*/ 22665 h 500973"/>
                <a:gd name="connsiteX5" fmla="*/ 119198 w 437061"/>
                <a:gd name="connsiteY5" fmla="*/ 56662 h 500973"/>
                <a:gd name="connsiteX6" fmla="*/ 266778 w 437061"/>
                <a:gd name="connsiteY6" fmla="*/ 0 h 500973"/>
                <a:gd name="connsiteX7" fmla="*/ 437061 w 437061"/>
                <a:gd name="connsiteY7" fmla="*/ 164320 h 500973"/>
                <a:gd name="connsiteX8" fmla="*/ 437061 w 437061"/>
                <a:gd name="connsiteY8" fmla="*/ 487295 h 500973"/>
                <a:gd name="connsiteX9" fmla="*/ 425709 w 437061"/>
                <a:gd name="connsiteY9" fmla="*/ 498627 h 500973"/>
                <a:gd name="connsiteX10" fmla="*/ 329215 w 437061"/>
                <a:gd name="connsiteY10" fmla="*/ 498627 h 500973"/>
                <a:gd name="connsiteX11" fmla="*/ 317863 w 437061"/>
                <a:gd name="connsiteY11" fmla="*/ 487295 h 500973"/>
                <a:gd name="connsiteX12" fmla="*/ 317863 w 437061"/>
                <a:gd name="connsiteY12" fmla="*/ 203984 h 500973"/>
                <a:gd name="connsiteX13" fmla="*/ 232721 w 437061"/>
                <a:gd name="connsiteY13" fmla="*/ 101992 h 500973"/>
                <a:gd name="connsiteX14" fmla="*/ 113522 w 437061"/>
                <a:gd name="connsiteY14" fmla="*/ 266312 h 500973"/>
                <a:gd name="connsiteX15" fmla="*/ 113522 w 437061"/>
                <a:gd name="connsiteY15" fmla="*/ 487295 h 500973"/>
                <a:gd name="connsiteX16" fmla="*/ 102170 w 437061"/>
                <a:gd name="connsiteY16" fmla="*/ 498627 h 500973"/>
                <a:gd name="connsiteX17" fmla="*/ 5676 w 437061"/>
                <a:gd name="connsiteY17" fmla="*/ 498627 h 500973"/>
                <a:gd name="connsiteX18" fmla="*/ 0 w 437061"/>
                <a:gd name="connsiteY18" fmla="*/ 492961 h 50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7061" h="500973">
                  <a:moveTo>
                    <a:pt x="0" y="492961"/>
                  </a:moveTo>
                  <a:lnTo>
                    <a:pt x="0" y="22665"/>
                  </a:lnTo>
                  <a:cubicBezTo>
                    <a:pt x="0" y="16999"/>
                    <a:pt x="5676" y="11332"/>
                    <a:pt x="11352" y="11332"/>
                  </a:cubicBezTo>
                  <a:lnTo>
                    <a:pt x="107846" y="11332"/>
                  </a:lnTo>
                  <a:cubicBezTo>
                    <a:pt x="113522" y="11332"/>
                    <a:pt x="119198" y="16999"/>
                    <a:pt x="119198" y="22665"/>
                  </a:cubicBezTo>
                  <a:lnTo>
                    <a:pt x="119198" y="56662"/>
                  </a:lnTo>
                  <a:cubicBezTo>
                    <a:pt x="158931" y="22665"/>
                    <a:pt x="204340" y="0"/>
                    <a:pt x="266778" y="0"/>
                  </a:cubicBezTo>
                  <a:cubicBezTo>
                    <a:pt x="374624" y="0"/>
                    <a:pt x="437061" y="62329"/>
                    <a:pt x="437061" y="164320"/>
                  </a:cubicBezTo>
                  <a:lnTo>
                    <a:pt x="437061" y="487295"/>
                  </a:lnTo>
                  <a:cubicBezTo>
                    <a:pt x="437061" y="492961"/>
                    <a:pt x="431385" y="498627"/>
                    <a:pt x="425709" y="498627"/>
                  </a:cubicBezTo>
                  <a:lnTo>
                    <a:pt x="329215" y="498627"/>
                  </a:lnTo>
                  <a:cubicBezTo>
                    <a:pt x="323539" y="498627"/>
                    <a:pt x="317863" y="492961"/>
                    <a:pt x="317863" y="487295"/>
                  </a:cubicBezTo>
                  <a:lnTo>
                    <a:pt x="317863" y="203984"/>
                  </a:lnTo>
                  <a:cubicBezTo>
                    <a:pt x="317863" y="130323"/>
                    <a:pt x="289482" y="101992"/>
                    <a:pt x="232721" y="101992"/>
                  </a:cubicBezTo>
                  <a:cubicBezTo>
                    <a:pt x="170284" y="101992"/>
                    <a:pt x="113522" y="147322"/>
                    <a:pt x="113522" y="266312"/>
                  </a:cubicBezTo>
                  <a:lnTo>
                    <a:pt x="113522" y="487295"/>
                  </a:lnTo>
                  <a:cubicBezTo>
                    <a:pt x="113522" y="492961"/>
                    <a:pt x="107846" y="498627"/>
                    <a:pt x="102170" y="498627"/>
                  </a:cubicBezTo>
                  <a:lnTo>
                    <a:pt x="5676" y="498627"/>
                  </a:lnTo>
                  <a:cubicBezTo>
                    <a:pt x="5676" y="504293"/>
                    <a:pt x="0" y="498627"/>
                    <a:pt x="0" y="492961"/>
                  </a:cubicBezTo>
                  <a:close/>
                </a:path>
              </a:pathLst>
            </a:custGeom>
            <a:grpFill/>
            <a:ln w="5676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9E34D60-77B8-226C-4D90-3DBB7DCB8A40}"/>
                </a:ext>
              </a:extLst>
            </p:cNvPr>
            <p:cNvSpPr/>
            <p:nvPr/>
          </p:nvSpPr>
          <p:spPr>
            <a:xfrm>
              <a:off x="4479860" y="7249426"/>
              <a:ext cx="482470" cy="702966"/>
            </a:xfrm>
            <a:custGeom>
              <a:avLst/>
              <a:gdLst>
                <a:gd name="connsiteX0" fmla="*/ 28381 w 482470"/>
                <a:gd name="connsiteY0" fmla="*/ 538291 h 702966"/>
                <a:gd name="connsiteX1" fmla="*/ 39733 w 482470"/>
                <a:gd name="connsiteY1" fmla="*/ 526958 h 702966"/>
                <a:gd name="connsiteX2" fmla="*/ 136227 w 482470"/>
                <a:gd name="connsiteY2" fmla="*/ 526958 h 702966"/>
                <a:gd name="connsiteX3" fmla="*/ 147579 w 482470"/>
                <a:gd name="connsiteY3" fmla="*/ 538291 h 702966"/>
                <a:gd name="connsiteX4" fmla="*/ 249749 w 482470"/>
                <a:gd name="connsiteY4" fmla="*/ 600619 h 702966"/>
                <a:gd name="connsiteX5" fmla="*/ 368948 w 482470"/>
                <a:gd name="connsiteY5" fmla="*/ 470296 h 702966"/>
                <a:gd name="connsiteX6" fmla="*/ 368948 w 482470"/>
                <a:gd name="connsiteY6" fmla="*/ 453297 h 702966"/>
                <a:gd name="connsiteX7" fmla="*/ 232721 w 482470"/>
                <a:gd name="connsiteY7" fmla="*/ 498627 h 702966"/>
                <a:gd name="connsiteX8" fmla="*/ 0 w 482470"/>
                <a:gd name="connsiteY8" fmla="*/ 249313 h 702966"/>
                <a:gd name="connsiteX9" fmla="*/ 227045 w 482470"/>
                <a:gd name="connsiteY9" fmla="*/ 0 h 702966"/>
                <a:gd name="connsiteX10" fmla="*/ 363272 w 482470"/>
                <a:gd name="connsiteY10" fmla="*/ 50996 h 702966"/>
                <a:gd name="connsiteX11" fmla="*/ 363272 w 482470"/>
                <a:gd name="connsiteY11" fmla="*/ 22665 h 702966"/>
                <a:gd name="connsiteX12" fmla="*/ 374624 w 482470"/>
                <a:gd name="connsiteY12" fmla="*/ 11332 h 702966"/>
                <a:gd name="connsiteX13" fmla="*/ 471118 w 482470"/>
                <a:gd name="connsiteY13" fmla="*/ 11332 h 702966"/>
                <a:gd name="connsiteX14" fmla="*/ 482470 w 482470"/>
                <a:gd name="connsiteY14" fmla="*/ 22665 h 702966"/>
                <a:gd name="connsiteX15" fmla="*/ 482470 w 482470"/>
                <a:gd name="connsiteY15" fmla="*/ 453297 h 702966"/>
                <a:gd name="connsiteX16" fmla="*/ 238397 w 482470"/>
                <a:gd name="connsiteY16" fmla="*/ 702610 h 702966"/>
                <a:gd name="connsiteX17" fmla="*/ 28381 w 482470"/>
                <a:gd name="connsiteY17" fmla="*/ 538291 h 702966"/>
                <a:gd name="connsiteX18" fmla="*/ 374624 w 482470"/>
                <a:gd name="connsiteY18" fmla="*/ 254980 h 702966"/>
                <a:gd name="connsiteX19" fmla="*/ 249749 w 482470"/>
                <a:gd name="connsiteY19" fmla="*/ 113324 h 702966"/>
                <a:gd name="connsiteX20" fmla="*/ 124875 w 482470"/>
                <a:gd name="connsiteY20" fmla="*/ 254980 h 702966"/>
                <a:gd name="connsiteX21" fmla="*/ 249749 w 482470"/>
                <a:gd name="connsiteY21" fmla="*/ 396635 h 702966"/>
                <a:gd name="connsiteX22" fmla="*/ 374624 w 482470"/>
                <a:gd name="connsiteY22" fmla="*/ 254980 h 7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470" h="702966">
                  <a:moveTo>
                    <a:pt x="28381" y="538291"/>
                  </a:moveTo>
                  <a:cubicBezTo>
                    <a:pt x="28381" y="532624"/>
                    <a:pt x="34057" y="526958"/>
                    <a:pt x="39733" y="526958"/>
                  </a:cubicBezTo>
                  <a:lnTo>
                    <a:pt x="136227" y="526958"/>
                  </a:lnTo>
                  <a:cubicBezTo>
                    <a:pt x="141903" y="526958"/>
                    <a:pt x="147579" y="532624"/>
                    <a:pt x="147579" y="538291"/>
                  </a:cubicBezTo>
                  <a:cubicBezTo>
                    <a:pt x="158932" y="583620"/>
                    <a:pt x="204340" y="600619"/>
                    <a:pt x="249749" y="600619"/>
                  </a:cubicBezTo>
                  <a:cubicBezTo>
                    <a:pt x="329215" y="600619"/>
                    <a:pt x="368948" y="549623"/>
                    <a:pt x="368948" y="470296"/>
                  </a:cubicBezTo>
                  <a:lnTo>
                    <a:pt x="368948" y="453297"/>
                  </a:lnTo>
                  <a:cubicBezTo>
                    <a:pt x="329215" y="487295"/>
                    <a:pt x="289482" y="498627"/>
                    <a:pt x="232721" y="498627"/>
                  </a:cubicBezTo>
                  <a:cubicBezTo>
                    <a:pt x="96494" y="498627"/>
                    <a:pt x="0" y="396635"/>
                    <a:pt x="0" y="249313"/>
                  </a:cubicBezTo>
                  <a:cubicBezTo>
                    <a:pt x="0" y="101992"/>
                    <a:pt x="90818" y="0"/>
                    <a:pt x="227045" y="0"/>
                  </a:cubicBezTo>
                  <a:cubicBezTo>
                    <a:pt x="289482" y="0"/>
                    <a:pt x="329215" y="16999"/>
                    <a:pt x="363272" y="50996"/>
                  </a:cubicBezTo>
                  <a:lnTo>
                    <a:pt x="363272" y="22665"/>
                  </a:lnTo>
                  <a:cubicBezTo>
                    <a:pt x="363272" y="16999"/>
                    <a:pt x="368948" y="11332"/>
                    <a:pt x="374624" y="11332"/>
                  </a:cubicBezTo>
                  <a:lnTo>
                    <a:pt x="471118" y="11332"/>
                  </a:lnTo>
                  <a:cubicBezTo>
                    <a:pt x="476794" y="11332"/>
                    <a:pt x="482470" y="16999"/>
                    <a:pt x="482470" y="22665"/>
                  </a:cubicBezTo>
                  <a:lnTo>
                    <a:pt x="482470" y="453297"/>
                  </a:lnTo>
                  <a:cubicBezTo>
                    <a:pt x="482470" y="623284"/>
                    <a:pt x="397329" y="702610"/>
                    <a:pt x="238397" y="702610"/>
                  </a:cubicBezTo>
                  <a:cubicBezTo>
                    <a:pt x="130551" y="708277"/>
                    <a:pt x="39733" y="645948"/>
                    <a:pt x="28381" y="538291"/>
                  </a:cubicBezTo>
                  <a:close/>
                  <a:moveTo>
                    <a:pt x="374624" y="254980"/>
                  </a:moveTo>
                  <a:cubicBezTo>
                    <a:pt x="374624" y="175653"/>
                    <a:pt x="329215" y="113324"/>
                    <a:pt x="249749" y="113324"/>
                  </a:cubicBezTo>
                  <a:cubicBezTo>
                    <a:pt x="175960" y="113324"/>
                    <a:pt x="124875" y="175653"/>
                    <a:pt x="124875" y="254980"/>
                  </a:cubicBezTo>
                  <a:cubicBezTo>
                    <a:pt x="124875" y="334306"/>
                    <a:pt x="170284" y="396635"/>
                    <a:pt x="249749" y="396635"/>
                  </a:cubicBezTo>
                  <a:cubicBezTo>
                    <a:pt x="329215" y="396635"/>
                    <a:pt x="374624" y="334306"/>
                    <a:pt x="374624" y="254980"/>
                  </a:cubicBezTo>
                  <a:close/>
                </a:path>
              </a:pathLst>
            </a:custGeom>
            <a:grpFill/>
            <a:ln w="5676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3EF04CF-BB24-368F-9046-33B44116D40F}"/>
                </a:ext>
              </a:extLst>
            </p:cNvPr>
            <p:cNvSpPr/>
            <p:nvPr/>
          </p:nvSpPr>
          <p:spPr>
            <a:xfrm>
              <a:off x="5075853" y="7255093"/>
              <a:ext cx="510851" cy="509959"/>
            </a:xfrm>
            <a:custGeom>
              <a:avLst/>
              <a:gdLst>
                <a:gd name="connsiteX0" fmla="*/ 0 w 510851"/>
                <a:gd name="connsiteY0" fmla="*/ 254980 h 509959"/>
                <a:gd name="connsiteX1" fmla="*/ 255426 w 510851"/>
                <a:gd name="connsiteY1" fmla="*/ 0 h 509959"/>
                <a:gd name="connsiteX2" fmla="*/ 510851 w 510851"/>
                <a:gd name="connsiteY2" fmla="*/ 266312 h 509959"/>
                <a:gd name="connsiteX3" fmla="*/ 510851 w 510851"/>
                <a:gd name="connsiteY3" fmla="*/ 283311 h 509959"/>
                <a:gd name="connsiteX4" fmla="*/ 499499 w 510851"/>
                <a:gd name="connsiteY4" fmla="*/ 294643 h 509959"/>
                <a:gd name="connsiteX5" fmla="*/ 124875 w 510851"/>
                <a:gd name="connsiteY5" fmla="*/ 294643 h 509959"/>
                <a:gd name="connsiteX6" fmla="*/ 255426 w 510851"/>
                <a:gd name="connsiteY6" fmla="*/ 407967 h 509959"/>
                <a:gd name="connsiteX7" fmla="*/ 374624 w 510851"/>
                <a:gd name="connsiteY7" fmla="*/ 345639 h 509959"/>
                <a:gd name="connsiteX8" fmla="*/ 385977 w 510851"/>
                <a:gd name="connsiteY8" fmla="*/ 334306 h 509959"/>
                <a:gd name="connsiteX9" fmla="*/ 488146 w 510851"/>
                <a:gd name="connsiteY9" fmla="*/ 334306 h 509959"/>
                <a:gd name="connsiteX10" fmla="*/ 493822 w 510851"/>
                <a:gd name="connsiteY10" fmla="*/ 339973 h 509959"/>
                <a:gd name="connsiteX11" fmla="*/ 493822 w 510851"/>
                <a:gd name="connsiteY11" fmla="*/ 351305 h 509959"/>
                <a:gd name="connsiteX12" fmla="*/ 249749 w 510851"/>
                <a:gd name="connsiteY12" fmla="*/ 509959 h 509959"/>
                <a:gd name="connsiteX13" fmla="*/ 0 w 510851"/>
                <a:gd name="connsiteY13" fmla="*/ 254980 h 509959"/>
                <a:gd name="connsiteX14" fmla="*/ 380300 w 510851"/>
                <a:gd name="connsiteY14" fmla="*/ 192651 h 509959"/>
                <a:gd name="connsiteX15" fmla="*/ 249749 w 510851"/>
                <a:gd name="connsiteY15" fmla="*/ 101991 h 509959"/>
                <a:gd name="connsiteX16" fmla="*/ 124875 w 510851"/>
                <a:gd name="connsiteY16" fmla="*/ 192651 h 509959"/>
                <a:gd name="connsiteX17" fmla="*/ 380300 w 510851"/>
                <a:gd name="connsiteY17" fmla="*/ 192651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851" h="509959">
                  <a:moveTo>
                    <a:pt x="0" y="254980"/>
                  </a:moveTo>
                  <a:cubicBezTo>
                    <a:pt x="0" y="101991"/>
                    <a:pt x="113522" y="0"/>
                    <a:pt x="255426" y="0"/>
                  </a:cubicBezTo>
                  <a:cubicBezTo>
                    <a:pt x="420033" y="0"/>
                    <a:pt x="510851" y="124657"/>
                    <a:pt x="510851" y="266312"/>
                  </a:cubicBezTo>
                  <a:lnTo>
                    <a:pt x="510851" y="283311"/>
                  </a:lnTo>
                  <a:cubicBezTo>
                    <a:pt x="510851" y="288977"/>
                    <a:pt x="505175" y="294643"/>
                    <a:pt x="499499" y="294643"/>
                  </a:cubicBezTo>
                  <a:lnTo>
                    <a:pt x="124875" y="294643"/>
                  </a:lnTo>
                  <a:cubicBezTo>
                    <a:pt x="136227" y="362638"/>
                    <a:pt x="181636" y="407967"/>
                    <a:pt x="255426" y="407967"/>
                  </a:cubicBezTo>
                  <a:cubicBezTo>
                    <a:pt x="312187" y="407967"/>
                    <a:pt x="351919" y="390969"/>
                    <a:pt x="374624" y="345639"/>
                  </a:cubicBezTo>
                  <a:cubicBezTo>
                    <a:pt x="380300" y="339973"/>
                    <a:pt x="380300" y="334306"/>
                    <a:pt x="385977" y="334306"/>
                  </a:cubicBezTo>
                  <a:lnTo>
                    <a:pt x="488146" y="334306"/>
                  </a:lnTo>
                  <a:cubicBezTo>
                    <a:pt x="493822" y="334306"/>
                    <a:pt x="493822" y="339973"/>
                    <a:pt x="493822" y="339973"/>
                  </a:cubicBezTo>
                  <a:cubicBezTo>
                    <a:pt x="493822" y="339973"/>
                    <a:pt x="493822" y="345639"/>
                    <a:pt x="493822" y="351305"/>
                  </a:cubicBezTo>
                  <a:cubicBezTo>
                    <a:pt x="454090" y="458963"/>
                    <a:pt x="368948" y="509959"/>
                    <a:pt x="249749" y="509959"/>
                  </a:cubicBezTo>
                  <a:cubicBezTo>
                    <a:pt x="107846" y="509959"/>
                    <a:pt x="0" y="402301"/>
                    <a:pt x="0" y="254980"/>
                  </a:cubicBezTo>
                  <a:close/>
                  <a:moveTo>
                    <a:pt x="380300" y="192651"/>
                  </a:moveTo>
                  <a:cubicBezTo>
                    <a:pt x="363272" y="141655"/>
                    <a:pt x="323539" y="101991"/>
                    <a:pt x="249749" y="101991"/>
                  </a:cubicBezTo>
                  <a:cubicBezTo>
                    <a:pt x="192988" y="101991"/>
                    <a:pt x="141903" y="135989"/>
                    <a:pt x="124875" y="192651"/>
                  </a:cubicBezTo>
                  <a:lnTo>
                    <a:pt x="380300" y="192651"/>
                  </a:lnTo>
                  <a:close/>
                </a:path>
              </a:pathLst>
            </a:custGeom>
            <a:grpFill/>
            <a:ln w="5676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819E6B0-9F72-B81C-6F25-AC8BCD5ED563}"/>
                </a:ext>
              </a:extLst>
            </p:cNvPr>
            <p:cNvSpPr/>
            <p:nvPr/>
          </p:nvSpPr>
          <p:spPr>
            <a:xfrm>
              <a:off x="5842129" y="7266425"/>
              <a:ext cx="488146" cy="691278"/>
            </a:xfrm>
            <a:custGeom>
              <a:avLst/>
              <a:gdLst>
                <a:gd name="connsiteX0" fmla="*/ 34057 w 488146"/>
                <a:gd name="connsiteY0" fmla="*/ 674279 h 691278"/>
                <a:gd name="connsiteX1" fmla="*/ 22705 w 488146"/>
                <a:gd name="connsiteY1" fmla="*/ 657281 h 691278"/>
                <a:gd name="connsiteX2" fmla="*/ 22705 w 488146"/>
                <a:gd name="connsiteY2" fmla="*/ 572287 h 691278"/>
                <a:gd name="connsiteX3" fmla="*/ 28381 w 488146"/>
                <a:gd name="connsiteY3" fmla="*/ 560955 h 691278"/>
                <a:gd name="connsiteX4" fmla="*/ 107846 w 488146"/>
                <a:gd name="connsiteY4" fmla="*/ 583620 h 691278"/>
                <a:gd name="connsiteX5" fmla="*/ 204340 w 488146"/>
                <a:gd name="connsiteY5" fmla="*/ 475962 h 691278"/>
                <a:gd name="connsiteX6" fmla="*/ 5676 w 488146"/>
                <a:gd name="connsiteY6" fmla="*/ 16999 h 691278"/>
                <a:gd name="connsiteX7" fmla="*/ 0 w 488146"/>
                <a:gd name="connsiteY7" fmla="*/ 5666 h 691278"/>
                <a:gd name="connsiteX8" fmla="*/ 5676 w 488146"/>
                <a:gd name="connsiteY8" fmla="*/ 0 h 691278"/>
                <a:gd name="connsiteX9" fmla="*/ 119198 w 488146"/>
                <a:gd name="connsiteY9" fmla="*/ 0 h 691278"/>
                <a:gd name="connsiteX10" fmla="*/ 130551 w 488146"/>
                <a:gd name="connsiteY10" fmla="*/ 11332 h 691278"/>
                <a:gd name="connsiteX11" fmla="*/ 249749 w 488146"/>
                <a:gd name="connsiteY11" fmla="*/ 317308 h 691278"/>
                <a:gd name="connsiteX12" fmla="*/ 346243 w 488146"/>
                <a:gd name="connsiteY12" fmla="*/ 11332 h 691278"/>
                <a:gd name="connsiteX13" fmla="*/ 357596 w 488146"/>
                <a:gd name="connsiteY13" fmla="*/ 0 h 691278"/>
                <a:gd name="connsiteX14" fmla="*/ 482470 w 488146"/>
                <a:gd name="connsiteY14" fmla="*/ 0 h 691278"/>
                <a:gd name="connsiteX15" fmla="*/ 488146 w 488146"/>
                <a:gd name="connsiteY15" fmla="*/ 5666 h 691278"/>
                <a:gd name="connsiteX16" fmla="*/ 482470 w 488146"/>
                <a:gd name="connsiteY16" fmla="*/ 16999 h 691278"/>
                <a:gd name="connsiteX17" fmla="*/ 300835 w 488146"/>
                <a:gd name="connsiteY17" fmla="*/ 538291 h 691278"/>
                <a:gd name="connsiteX18" fmla="*/ 124875 w 488146"/>
                <a:gd name="connsiteY18" fmla="*/ 691278 h 691278"/>
                <a:gd name="connsiteX19" fmla="*/ 34057 w 488146"/>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146"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6" y="583620"/>
                  </a:cubicBezTo>
                  <a:cubicBezTo>
                    <a:pt x="158932" y="583620"/>
                    <a:pt x="187312" y="555289"/>
                    <a:pt x="204340" y="475962"/>
                  </a:cubicBezTo>
                  <a:lnTo>
                    <a:pt x="5676" y="16999"/>
                  </a:lnTo>
                  <a:cubicBezTo>
                    <a:pt x="5676" y="11332"/>
                    <a:pt x="0" y="11332"/>
                    <a:pt x="0" y="5666"/>
                  </a:cubicBezTo>
                  <a:cubicBezTo>
                    <a:pt x="0" y="0"/>
                    <a:pt x="5676" y="0"/>
                    <a:pt x="5676" y="0"/>
                  </a:cubicBezTo>
                  <a:lnTo>
                    <a:pt x="119198" y="0"/>
                  </a:lnTo>
                  <a:cubicBezTo>
                    <a:pt x="124875" y="0"/>
                    <a:pt x="130551" y="5666"/>
                    <a:pt x="130551" y="11332"/>
                  </a:cubicBezTo>
                  <a:lnTo>
                    <a:pt x="249749" y="317308"/>
                  </a:lnTo>
                  <a:lnTo>
                    <a:pt x="346243" y="11332"/>
                  </a:lnTo>
                  <a:cubicBezTo>
                    <a:pt x="346243" y="5666"/>
                    <a:pt x="351919" y="0"/>
                    <a:pt x="357596" y="0"/>
                  </a:cubicBezTo>
                  <a:lnTo>
                    <a:pt x="482470" y="0"/>
                  </a:lnTo>
                  <a:cubicBezTo>
                    <a:pt x="488146" y="0"/>
                    <a:pt x="488146" y="0"/>
                    <a:pt x="488146" y="5666"/>
                  </a:cubicBezTo>
                  <a:cubicBezTo>
                    <a:pt x="488146" y="5666"/>
                    <a:pt x="488146" y="11332"/>
                    <a:pt x="482470" y="16999"/>
                  </a:cubicBezTo>
                  <a:lnTo>
                    <a:pt x="300835" y="538291"/>
                  </a:lnTo>
                  <a:cubicBezTo>
                    <a:pt x="255426" y="662947"/>
                    <a:pt x="192988" y="691278"/>
                    <a:pt x="124875" y="691278"/>
                  </a:cubicBezTo>
                  <a:cubicBezTo>
                    <a:pt x="90818" y="691278"/>
                    <a:pt x="56761" y="685612"/>
                    <a:pt x="34057" y="674279"/>
                  </a:cubicBezTo>
                  <a:close/>
                </a:path>
              </a:pathLst>
            </a:custGeom>
            <a:grpFill/>
            <a:ln w="5676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475C16-0979-2B97-B5C1-DB6EB4367160}"/>
                </a:ext>
              </a:extLst>
            </p:cNvPr>
            <p:cNvSpPr/>
            <p:nvPr/>
          </p:nvSpPr>
          <p:spPr>
            <a:xfrm>
              <a:off x="6370009" y="7255093"/>
              <a:ext cx="533555" cy="509959"/>
            </a:xfrm>
            <a:custGeom>
              <a:avLst/>
              <a:gdLst>
                <a:gd name="connsiteX0" fmla="*/ 0 w 533555"/>
                <a:gd name="connsiteY0" fmla="*/ 254980 h 509959"/>
                <a:gd name="connsiteX1" fmla="*/ 266778 w 533555"/>
                <a:gd name="connsiteY1" fmla="*/ 0 h 509959"/>
                <a:gd name="connsiteX2" fmla="*/ 533555 w 533555"/>
                <a:gd name="connsiteY2" fmla="*/ 254980 h 509959"/>
                <a:gd name="connsiteX3" fmla="*/ 266778 w 533555"/>
                <a:gd name="connsiteY3" fmla="*/ 509959 h 509959"/>
                <a:gd name="connsiteX4" fmla="*/ 0 w 533555"/>
                <a:gd name="connsiteY4" fmla="*/ 254980 h 509959"/>
                <a:gd name="connsiteX5" fmla="*/ 403005 w 533555"/>
                <a:gd name="connsiteY5" fmla="*/ 254980 h 509959"/>
                <a:gd name="connsiteX6" fmla="*/ 266778 w 533555"/>
                <a:gd name="connsiteY6" fmla="*/ 107658 h 509959"/>
                <a:gd name="connsiteX7" fmla="*/ 130551 w 533555"/>
                <a:gd name="connsiteY7" fmla="*/ 254980 h 509959"/>
                <a:gd name="connsiteX8" fmla="*/ 266778 w 533555"/>
                <a:gd name="connsiteY8" fmla="*/ 402301 h 509959"/>
                <a:gd name="connsiteX9" fmla="*/ 403005 w 533555"/>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5" h="509959">
                  <a:moveTo>
                    <a:pt x="0" y="254980"/>
                  </a:moveTo>
                  <a:cubicBezTo>
                    <a:pt x="0" y="107658"/>
                    <a:pt x="113522" y="0"/>
                    <a:pt x="266778" y="0"/>
                  </a:cubicBezTo>
                  <a:cubicBezTo>
                    <a:pt x="420033" y="0"/>
                    <a:pt x="533555" y="107658"/>
                    <a:pt x="533555" y="254980"/>
                  </a:cubicBezTo>
                  <a:cubicBezTo>
                    <a:pt x="533555" y="402301"/>
                    <a:pt x="420033" y="509959"/>
                    <a:pt x="266778" y="509959"/>
                  </a:cubicBezTo>
                  <a:cubicBezTo>
                    <a:pt x="113522" y="509959"/>
                    <a:pt x="0" y="402301"/>
                    <a:pt x="0" y="254980"/>
                  </a:cubicBezTo>
                  <a:close/>
                  <a:moveTo>
                    <a:pt x="403005" y="254980"/>
                  </a:moveTo>
                  <a:cubicBezTo>
                    <a:pt x="403005" y="164320"/>
                    <a:pt x="346243" y="107658"/>
                    <a:pt x="266778" y="107658"/>
                  </a:cubicBezTo>
                  <a:cubicBezTo>
                    <a:pt x="187312" y="107658"/>
                    <a:pt x="130551" y="164320"/>
                    <a:pt x="130551" y="254980"/>
                  </a:cubicBezTo>
                  <a:cubicBezTo>
                    <a:pt x="130551" y="345639"/>
                    <a:pt x="187312" y="402301"/>
                    <a:pt x="266778" y="402301"/>
                  </a:cubicBezTo>
                  <a:cubicBezTo>
                    <a:pt x="346243" y="402301"/>
                    <a:pt x="403005" y="345639"/>
                    <a:pt x="403005" y="254980"/>
                  </a:cubicBezTo>
                  <a:close/>
                </a:path>
              </a:pathLst>
            </a:custGeom>
            <a:grpFill/>
            <a:ln w="5676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FC7E67-45CD-7510-28ED-80B9B9299D27}"/>
                </a:ext>
              </a:extLst>
            </p:cNvPr>
            <p:cNvSpPr/>
            <p:nvPr/>
          </p:nvSpPr>
          <p:spPr>
            <a:xfrm>
              <a:off x="6988706" y="7266425"/>
              <a:ext cx="442737" cy="504292"/>
            </a:xfrm>
            <a:custGeom>
              <a:avLst/>
              <a:gdLst>
                <a:gd name="connsiteX0" fmla="*/ 0 w 442737"/>
                <a:gd name="connsiteY0" fmla="*/ 334306 h 504292"/>
                <a:gd name="connsiteX1" fmla="*/ 0 w 442737"/>
                <a:gd name="connsiteY1" fmla="*/ 11332 h 504292"/>
                <a:gd name="connsiteX2" fmla="*/ 11353 w 442737"/>
                <a:gd name="connsiteY2" fmla="*/ 0 h 504292"/>
                <a:gd name="connsiteX3" fmla="*/ 107846 w 442737"/>
                <a:gd name="connsiteY3" fmla="*/ 0 h 504292"/>
                <a:gd name="connsiteX4" fmla="*/ 119199 w 442737"/>
                <a:gd name="connsiteY4" fmla="*/ 11332 h 504292"/>
                <a:gd name="connsiteX5" fmla="*/ 119199 w 442737"/>
                <a:gd name="connsiteY5" fmla="*/ 294643 h 504292"/>
                <a:gd name="connsiteX6" fmla="*/ 204341 w 442737"/>
                <a:gd name="connsiteY6" fmla="*/ 396635 h 504292"/>
                <a:gd name="connsiteX7" fmla="*/ 323539 w 442737"/>
                <a:gd name="connsiteY7" fmla="*/ 232314 h 504292"/>
                <a:gd name="connsiteX8" fmla="*/ 323539 w 442737"/>
                <a:gd name="connsiteY8" fmla="*/ 11332 h 504292"/>
                <a:gd name="connsiteX9" fmla="*/ 334891 w 442737"/>
                <a:gd name="connsiteY9" fmla="*/ 0 h 504292"/>
                <a:gd name="connsiteX10" fmla="*/ 431386 w 442737"/>
                <a:gd name="connsiteY10" fmla="*/ 0 h 504292"/>
                <a:gd name="connsiteX11" fmla="*/ 442738 w 442737"/>
                <a:gd name="connsiteY11" fmla="*/ 11332 h 504292"/>
                <a:gd name="connsiteX12" fmla="*/ 442738 w 442737"/>
                <a:gd name="connsiteY12" fmla="*/ 481628 h 504292"/>
                <a:gd name="connsiteX13" fmla="*/ 431386 w 442737"/>
                <a:gd name="connsiteY13" fmla="*/ 492961 h 504292"/>
                <a:gd name="connsiteX14" fmla="*/ 334891 w 442737"/>
                <a:gd name="connsiteY14" fmla="*/ 492961 h 504292"/>
                <a:gd name="connsiteX15" fmla="*/ 323539 w 442737"/>
                <a:gd name="connsiteY15" fmla="*/ 481628 h 504292"/>
                <a:gd name="connsiteX16" fmla="*/ 323539 w 442737"/>
                <a:gd name="connsiteY16" fmla="*/ 447631 h 504292"/>
                <a:gd name="connsiteX17" fmla="*/ 175960 w 442737"/>
                <a:gd name="connsiteY17" fmla="*/ 504293 h 504292"/>
                <a:gd name="connsiteX18" fmla="*/ 0 w 442737"/>
                <a:gd name="connsiteY18" fmla="*/ 334306 h 5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737" h="504292">
                  <a:moveTo>
                    <a:pt x="0" y="334306"/>
                  </a:moveTo>
                  <a:lnTo>
                    <a:pt x="0" y="11332"/>
                  </a:lnTo>
                  <a:cubicBezTo>
                    <a:pt x="0" y="5666"/>
                    <a:pt x="5676" y="0"/>
                    <a:pt x="11353" y="0"/>
                  </a:cubicBezTo>
                  <a:lnTo>
                    <a:pt x="107846" y="0"/>
                  </a:lnTo>
                  <a:cubicBezTo>
                    <a:pt x="113522" y="0"/>
                    <a:pt x="119199" y="5666"/>
                    <a:pt x="119199" y="11332"/>
                  </a:cubicBezTo>
                  <a:lnTo>
                    <a:pt x="119199" y="294643"/>
                  </a:lnTo>
                  <a:cubicBezTo>
                    <a:pt x="119199" y="368304"/>
                    <a:pt x="147580" y="396635"/>
                    <a:pt x="204341" y="396635"/>
                  </a:cubicBezTo>
                  <a:cubicBezTo>
                    <a:pt x="266778" y="396635"/>
                    <a:pt x="323539" y="351305"/>
                    <a:pt x="323539" y="232314"/>
                  </a:cubicBezTo>
                  <a:lnTo>
                    <a:pt x="323539" y="11332"/>
                  </a:lnTo>
                  <a:cubicBezTo>
                    <a:pt x="323539" y="5666"/>
                    <a:pt x="329215" y="0"/>
                    <a:pt x="334891" y="0"/>
                  </a:cubicBezTo>
                  <a:lnTo>
                    <a:pt x="431386" y="0"/>
                  </a:lnTo>
                  <a:cubicBezTo>
                    <a:pt x="437062" y="0"/>
                    <a:pt x="442738" y="5666"/>
                    <a:pt x="442738" y="11332"/>
                  </a:cubicBezTo>
                  <a:lnTo>
                    <a:pt x="442738" y="481628"/>
                  </a:lnTo>
                  <a:cubicBezTo>
                    <a:pt x="442738" y="487294"/>
                    <a:pt x="437062" y="492961"/>
                    <a:pt x="431386" y="492961"/>
                  </a:cubicBezTo>
                  <a:lnTo>
                    <a:pt x="334891" y="492961"/>
                  </a:lnTo>
                  <a:cubicBezTo>
                    <a:pt x="329215" y="492961"/>
                    <a:pt x="323539" y="487294"/>
                    <a:pt x="323539" y="481628"/>
                  </a:cubicBezTo>
                  <a:lnTo>
                    <a:pt x="323539" y="447631"/>
                  </a:lnTo>
                  <a:cubicBezTo>
                    <a:pt x="283806" y="481628"/>
                    <a:pt x="238397" y="504293"/>
                    <a:pt x="175960" y="504293"/>
                  </a:cubicBezTo>
                  <a:cubicBezTo>
                    <a:pt x="68114" y="498627"/>
                    <a:pt x="0" y="430632"/>
                    <a:pt x="0" y="334306"/>
                  </a:cubicBezTo>
                  <a:close/>
                </a:path>
              </a:pathLst>
            </a:custGeom>
            <a:grpFill/>
            <a:ln w="5676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32B2456-BDE7-AB96-5BF0-D757CC30B217}"/>
                </a:ext>
              </a:extLst>
            </p:cNvPr>
            <p:cNvSpPr/>
            <p:nvPr/>
          </p:nvSpPr>
          <p:spPr>
            <a:xfrm>
              <a:off x="7556318" y="7255093"/>
              <a:ext cx="340567" cy="498626"/>
            </a:xfrm>
            <a:custGeom>
              <a:avLst/>
              <a:gdLst>
                <a:gd name="connsiteX0" fmla="*/ 0 w 340567"/>
                <a:gd name="connsiteY0" fmla="*/ 487294 h 498626"/>
                <a:gd name="connsiteX1" fmla="*/ 0 w 340567"/>
                <a:gd name="connsiteY1" fmla="*/ 16998 h 498626"/>
                <a:gd name="connsiteX2" fmla="*/ 11353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3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3"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8" y="107658"/>
                    <a:pt x="119199" y="135989"/>
                    <a:pt x="119199" y="237981"/>
                  </a:cubicBezTo>
                  <a:lnTo>
                    <a:pt x="119199" y="487294"/>
                  </a:lnTo>
                  <a:cubicBezTo>
                    <a:pt x="119199" y="492961"/>
                    <a:pt x="113522" y="498626"/>
                    <a:pt x="107846" y="498626"/>
                  </a:cubicBezTo>
                  <a:lnTo>
                    <a:pt x="11353"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DB464CD-1856-2ACF-160C-5FB06AC875B5}"/>
                </a:ext>
              </a:extLst>
            </p:cNvPr>
            <p:cNvSpPr/>
            <p:nvPr/>
          </p:nvSpPr>
          <p:spPr>
            <a:xfrm>
              <a:off x="8175016" y="7255093"/>
              <a:ext cx="431384" cy="499855"/>
            </a:xfrm>
            <a:custGeom>
              <a:avLst/>
              <a:gdLst>
                <a:gd name="connsiteX0" fmla="*/ 0 w 431384"/>
                <a:gd name="connsiteY0" fmla="*/ 334306 h 499855"/>
                <a:gd name="connsiteX1" fmla="*/ 11352 w 431384"/>
                <a:gd name="connsiteY1" fmla="*/ 322974 h 499855"/>
                <a:gd name="connsiteX2" fmla="*/ 113522 w 431384"/>
                <a:gd name="connsiteY2" fmla="*/ 322974 h 499855"/>
                <a:gd name="connsiteX3" fmla="*/ 124875 w 431384"/>
                <a:gd name="connsiteY3" fmla="*/ 334306 h 499855"/>
                <a:gd name="connsiteX4" fmla="*/ 227045 w 431384"/>
                <a:gd name="connsiteY4" fmla="*/ 402301 h 499855"/>
                <a:gd name="connsiteX5" fmla="*/ 312187 w 431384"/>
                <a:gd name="connsiteY5" fmla="*/ 356971 h 499855"/>
                <a:gd name="connsiteX6" fmla="*/ 187311 w 431384"/>
                <a:gd name="connsiteY6" fmla="*/ 294643 h 499855"/>
                <a:gd name="connsiteX7" fmla="*/ 17028 w 431384"/>
                <a:gd name="connsiteY7" fmla="*/ 152988 h 499855"/>
                <a:gd name="connsiteX8" fmla="*/ 215692 w 431384"/>
                <a:gd name="connsiteY8" fmla="*/ 0 h 499855"/>
                <a:gd name="connsiteX9" fmla="*/ 425709 w 431384"/>
                <a:gd name="connsiteY9" fmla="*/ 147321 h 499855"/>
                <a:gd name="connsiteX10" fmla="*/ 414356 w 431384"/>
                <a:gd name="connsiteY10" fmla="*/ 158653 h 499855"/>
                <a:gd name="connsiteX11" fmla="*/ 306510 w 431384"/>
                <a:gd name="connsiteY11" fmla="*/ 158653 h 499855"/>
                <a:gd name="connsiteX12" fmla="*/ 295158 w 431384"/>
                <a:gd name="connsiteY12" fmla="*/ 147321 h 499855"/>
                <a:gd name="connsiteX13" fmla="*/ 210016 w 431384"/>
                <a:gd name="connsiteY13" fmla="*/ 96326 h 499855"/>
                <a:gd name="connsiteX14" fmla="*/ 136227 w 431384"/>
                <a:gd name="connsiteY14" fmla="*/ 141655 h 499855"/>
                <a:gd name="connsiteX15" fmla="*/ 255426 w 431384"/>
                <a:gd name="connsiteY15" fmla="*/ 203983 h 499855"/>
                <a:gd name="connsiteX16" fmla="*/ 431385 w 431384"/>
                <a:gd name="connsiteY16" fmla="*/ 345639 h 499855"/>
                <a:gd name="connsiteX17" fmla="*/ 221368 w 431384"/>
                <a:gd name="connsiteY17" fmla="*/ 498626 h 499855"/>
                <a:gd name="connsiteX18" fmla="*/ 0 w 431384"/>
                <a:gd name="connsiteY18" fmla="*/ 334306 h 49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384" h="499855">
                  <a:moveTo>
                    <a:pt x="0" y="334306"/>
                  </a:moveTo>
                  <a:cubicBezTo>
                    <a:pt x="0" y="328640"/>
                    <a:pt x="5676" y="322974"/>
                    <a:pt x="11352" y="322974"/>
                  </a:cubicBezTo>
                  <a:lnTo>
                    <a:pt x="113522" y="322974"/>
                  </a:lnTo>
                  <a:cubicBezTo>
                    <a:pt x="119198" y="322974"/>
                    <a:pt x="124875" y="328640"/>
                    <a:pt x="124875" y="334306"/>
                  </a:cubicBezTo>
                  <a:cubicBezTo>
                    <a:pt x="136227" y="379636"/>
                    <a:pt x="175959" y="402301"/>
                    <a:pt x="227045" y="402301"/>
                  </a:cubicBezTo>
                  <a:cubicBezTo>
                    <a:pt x="278130" y="402301"/>
                    <a:pt x="312187" y="385302"/>
                    <a:pt x="312187" y="356971"/>
                  </a:cubicBezTo>
                  <a:cubicBezTo>
                    <a:pt x="312187" y="328640"/>
                    <a:pt x="278130" y="311642"/>
                    <a:pt x="187311" y="294643"/>
                  </a:cubicBezTo>
                  <a:cubicBezTo>
                    <a:pt x="68113" y="271978"/>
                    <a:pt x="17028" y="226649"/>
                    <a:pt x="17028" y="152988"/>
                  </a:cubicBezTo>
                  <a:cubicBezTo>
                    <a:pt x="17028" y="45329"/>
                    <a:pt x="119198" y="0"/>
                    <a:pt x="215692" y="0"/>
                  </a:cubicBezTo>
                  <a:cubicBezTo>
                    <a:pt x="334891" y="0"/>
                    <a:pt x="414356" y="62328"/>
                    <a:pt x="425709" y="147321"/>
                  </a:cubicBezTo>
                  <a:cubicBezTo>
                    <a:pt x="425709" y="152988"/>
                    <a:pt x="420033" y="158653"/>
                    <a:pt x="414356" y="158653"/>
                  </a:cubicBezTo>
                  <a:lnTo>
                    <a:pt x="306510" y="158653"/>
                  </a:lnTo>
                  <a:cubicBezTo>
                    <a:pt x="300834" y="158653"/>
                    <a:pt x="295158" y="152988"/>
                    <a:pt x="295158" y="147321"/>
                  </a:cubicBezTo>
                  <a:cubicBezTo>
                    <a:pt x="283806" y="118990"/>
                    <a:pt x="255426" y="96326"/>
                    <a:pt x="210016" y="96326"/>
                  </a:cubicBezTo>
                  <a:cubicBezTo>
                    <a:pt x="170284" y="96326"/>
                    <a:pt x="136227" y="113324"/>
                    <a:pt x="136227" y="141655"/>
                  </a:cubicBezTo>
                  <a:cubicBezTo>
                    <a:pt x="136227" y="164320"/>
                    <a:pt x="158931" y="186984"/>
                    <a:pt x="255426" y="203983"/>
                  </a:cubicBezTo>
                  <a:cubicBezTo>
                    <a:pt x="363272" y="220982"/>
                    <a:pt x="431385" y="254980"/>
                    <a:pt x="431385" y="345639"/>
                  </a:cubicBezTo>
                  <a:cubicBezTo>
                    <a:pt x="431385" y="436298"/>
                    <a:pt x="346243" y="498626"/>
                    <a:pt x="221368" y="498626"/>
                  </a:cubicBezTo>
                  <a:cubicBezTo>
                    <a:pt x="90817" y="509959"/>
                    <a:pt x="5676" y="441964"/>
                    <a:pt x="0" y="334306"/>
                  </a:cubicBezTo>
                  <a:close/>
                </a:path>
              </a:pathLst>
            </a:custGeom>
            <a:grpFill/>
            <a:ln w="5676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2E4A80B-8F37-023B-5A45-08E572DD4C2C}"/>
                </a:ext>
              </a:extLst>
            </p:cNvPr>
            <p:cNvSpPr/>
            <p:nvPr/>
          </p:nvSpPr>
          <p:spPr>
            <a:xfrm>
              <a:off x="8646133" y="7107771"/>
              <a:ext cx="385976" cy="662947"/>
            </a:xfrm>
            <a:custGeom>
              <a:avLst/>
              <a:gdLst>
                <a:gd name="connsiteX0" fmla="*/ 96495 w 385976"/>
                <a:gd name="connsiteY0" fmla="*/ 492961 h 662947"/>
                <a:gd name="connsiteX1" fmla="*/ 96495 w 385976"/>
                <a:gd name="connsiteY1" fmla="*/ 260646 h 662947"/>
                <a:gd name="connsiteX2" fmla="*/ 11353 w 385976"/>
                <a:gd name="connsiteY2" fmla="*/ 260646 h 662947"/>
                <a:gd name="connsiteX3" fmla="*/ 0 w 385976"/>
                <a:gd name="connsiteY3" fmla="*/ 249313 h 662947"/>
                <a:gd name="connsiteX4" fmla="*/ 0 w 385976"/>
                <a:gd name="connsiteY4" fmla="*/ 164320 h 662947"/>
                <a:gd name="connsiteX5" fmla="*/ 11353 w 385976"/>
                <a:gd name="connsiteY5" fmla="*/ 152988 h 662947"/>
                <a:gd name="connsiteX6" fmla="*/ 96495 w 385976"/>
                <a:gd name="connsiteY6" fmla="*/ 152988 h 662947"/>
                <a:gd name="connsiteX7" fmla="*/ 96495 w 385976"/>
                <a:gd name="connsiteY7" fmla="*/ 11332 h 662947"/>
                <a:gd name="connsiteX8" fmla="*/ 107847 w 385976"/>
                <a:gd name="connsiteY8" fmla="*/ 0 h 662947"/>
                <a:gd name="connsiteX9" fmla="*/ 204341 w 385976"/>
                <a:gd name="connsiteY9" fmla="*/ 0 h 662947"/>
                <a:gd name="connsiteX10" fmla="*/ 215693 w 385976"/>
                <a:gd name="connsiteY10" fmla="*/ 11332 h 662947"/>
                <a:gd name="connsiteX11" fmla="*/ 215693 w 385976"/>
                <a:gd name="connsiteY11" fmla="*/ 152988 h 662947"/>
                <a:gd name="connsiteX12" fmla="*/ 363272 w 385976"/>
                <a:gd name="connsiteY12" fmla="*/ 152988 h 662947"/>
                <a:gd name="connsiteX13" fmla="*/ 374624 w 385976"/>
                <a:gd name="connsiteY13" fmla="*/ 164320 h 662947"/>
                <a:gd name="connsiteX14" fmla="*/ 374624 w 385976"/>
                <a:gd name="connsiteY14" fmla="*/ 249313 h 662947"/>
                <a:gd name="connsiteX15" fmla="*/ 363272 w 385976"/>
                <a:gd name="connsiteY15" fmla="*/ 260646 h 662947"/>
                <a:gd name="connsiteX16" fmla="*/ 215693 w 385976"/>
                <a:gd name="connsiteY16" fmla="*/ 260646 h 662947"/>
                <a:gd name="connsiteX17" fmla="*/ 215693 w 385976"/>
                <a:gd name="connsiteY17" fmla="*/ 470296 h 662947"/>
                <a:gd name="connsiteX18" fmla="*/ 283806 w 385976"/>
                <a:gd name="connsiteY18" fmla="*/ 549623 h 662947"/>
                <a:gd name="connsiteX19" fmla="*/ 368948 w 385976"/>
                <a:gd name="connsiteY19" fmla="*/ 538291 h 662947"/>
                <a:gd name="connsiteX20" fmla="*/ 380301 w 385976"/>
                <a:gd name="connsiteY20" fmla="*/ 538291 h 662947"/>
                <a:gd name="connsiteX21" fmla="*/ 385977 w 385976"/>
                <a:gd name="connsiteY21" fmla="*/ 549623 h 662947"/>
                <a:gd name="connsiteX22" fmla="*/ 385977 w 385976"/>
                <a:gd name="connsiteY22" fmla="*/ 628950 h 662947"/>
                <a:gd name="connsiteX23" fmla="*/ 380301 w 385976"/>
                <a:gd name="connsiteY23" fmla="*/ 645948 h 662947"/>
                <a:gd name="connsiteX24" fmla="*/ 266778 w 385976"/>
                <a:gd name="connsiteY24" fmla="*/ 662947 h 662947"/>
                <a:gd name="connsiteX25" fmla="*/ 96495 w 385976"/>
                <a:gd name="connsiteY25" fmla="*/ 492961 h 6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5976" h="662947">
                  <a:moveTo>
                    <a:pt x="96495" y="492961"/>
                  </a:moveTo>
                  <a:lnTo>
                    <a:pt x="96495" y="260646"/>
                  </a:lnTo>
                  <a:lnTo>
                    <a:pt x="11353" y="260646"/>
                  </a:lnTo>
                  <a:cubicBezTo>
                    <a:pt x="5676" y="260646"/>
                    <a:pt x="0" y="254980"/>
                    <a:pt x="0" y="249313"/>
                  </a:cubicBezTo>
                  <a:lnTo>
                    <a:pt x="0" y="164320"/>
                  </a:lnTo>
                  <a:cubicBezTo>
                    <a:pt x="0" y="158654"/>
                    <a:pt x="5676" y="152988"/>
                    <a:pt x="11353" y="152988"/>
                  </a:cubicBezTo>
                  <a:lnTo>
                    <a:pt x="96495" y="152988"/>
                  </a:lnTo>
                  <a:lnTo>
                    <a:pt x="96495" y="11332"/>
                  </a:lnTo>
                  <a:cubicBezTo>
                    <a:pt x="96495" y="5667"/>
                    <a:pt x="102170" y="0"/>
                    <a:pt x="107847" y="0"/>
                  </a:cubicBezTo>
                  <a:lnTo>
                    <a:pt x="204341" y="0"/>
                  </a:lnTo>
                  <a:cubicBezTo>
                    <a:pt x="210017" y="0"/>
                    <a:pt x="215693" y="5667"/>
                    <a:pt x="215693" y="11332"/>
                  </a:cubicBezTo>
                  <a:lnTo>
                    <a:pt x="215693" y="152988"/>
                  </a:lnTo>
                  <a:lnTo>
                    <a:pt x="363272" y="152988"/>
                  </a:lnTo>
                  <a:cubicBezTo>
                    <a:pt x="368948" y="152988"/>
                    <a:pt x="374624" y="158654"/>
                    <a:pt x="374624" y="164320"/>
                  </a:cubicBezTo>
                  <a:lnTo>
                    <a:pt x="374624" y="249313"/>
                  </a:lnTo>
                  <a:cubicBezTo>
                    <a:pt x="374624" y="254980"/>
                    <a:pt x="368948" y="260646"/>
                    <a:pt x="363272" y="260646"/>
                  </a:cubicBezTo>
                  <a:lnTo>
                    <a:pt x="215693" y="260646"/>
                  </a:lnTo>
                  <a:lnTo>
                    <a:pt x="215693" y="470296"/>
                  </a:lnTo>
                  <a:cubicBezTo>
                    <a:pt x="215693" y="521292"/>
                    <a:pt x="232721" y="549623"/>
                    <a:pt x="283806" y="549623"/>
                  </a:cubicBezTo>
                  <a:cubicBezTo>
                    <a:pt x="312187" y="549623"/>
                    <a:pt x="334892" y="549623"/>
                    <a:pt x="368948" y="538291"/>
                  </a:cubicBezTo>
                  <a:cubicBezTo>
                    <a:pt x="374624" y="538291"/>
                    <a:pt x="374624" y="538291"/>
                    <a:pt x="380301" y="538291"/>
                  </a:cubicBezTo>
                  <a:cubicBezTo>
                    <a:pt x="385977" y="538291"/>
                    <a:pt x="385977" y="543957"/>
                    <a:pt x="385977" y="549623"/>
                  </a:cubicBezTo>
                  <a:lnTo>
                    <a:pt x="385977" y="628950"/>
                  </a:lnTo>
                  <a:cubicBezTo>
                    <a:pt x="385977" y="640283"/>
                    <a:pt x="385977" y="640283"/>
                    <a:pt x="380301" y="645948"/>
                  </a:cubicBezTo>
                  <a:cubicBezTo>
                    <a:pt x="351920" y="657281"/>
                    <a:pt x="306511" y="662947"/>
                    <a:pt x="266778" y="662947"/>
                  </a:cubicBezTo>
                  <a:cubicBezTo>
                    <a:pt x="164608" y="657281"/>
                    <a:pt x="96495" y="600619"/>
                    <a:pt x="96495" y="492961"/>
                  </a:cubicBezTo>
                  <a:close/>
                </a:path>
              </a:pathLst>
            </a:custGeom>
            <a:grpFill/>
            <a:ln w="5676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09848CE-6146-9D85-B1E3-DB8C9862935F}"/>
                </a:ext>
              </a:extLst>
            </p:cNvPr>
            <p:cNvSpPr/>
            <p:nvPr/>
          </p:nvSpPr>
          <p:spPr>
            <a:xfrm>
              <a:off x="9088871" y="7255093"/>
              <a:ext cx="533556" cy="509959"/>
            </a:xfrm>
            <a:custGeom>
              <a:avLst/>
              <a:gdLst>
                <a:gd name="connsiteX0" fmla="*/ 0 w 533556"/>
                <a:gd name="connsiteY0" fmla="*/ 254980 h 509959"/>
                <a:gd name="connsiteX1" fmla="*/ 266778 w 533556"/>
                <a:gd name="connsiteY1" fmla="*/ 0 h 509959"/>
                <a:gd name="connsiteX2" fmla="*/ 533556 w 533556"/>
                <a:gd name="connsiteY2" fmla="*/ 254980 h 509959"/>
                <a:gd name="connsiteX3" fmla="*/ 266778 w 533556"/>
                <a:gd name="connsiteY3" fmla="*/ 509959 h 509959"/>
                <a:gd name="connsiteX4" fmla="*/ 0 w 533556"/>
                <a:gd name="connsiteY4" fmla="*/ 254980 h 509959"/>
                <a:gd name="connsiteX5" fmla="*/ 403005 w 533556"/>
                <a:gd name="connsiteY5" fmla="*/ 254980 h 509959"/>
                <a:gd name="connsiteX6" fmla="*/ 266778 w 533556"/>
                <a:gd name="connsiteY6" fmla="*/ 107658 h 509959"/>
                <a:gd name="connsiteX7" fmla="*/ 130551 w 533556"/>
                <a:gd name="connsiteY7" fmla="*/ 254980 h 509959"/>
                <a:gd name="connsiteX8" fmla="*/ 266778 w 533556"/>
                <a:gd name="connsiteY8" fmla="*/ 402301 h 509959"/>
                <a:gd name="connsiteX9" fmla="*/ 403005 w 533556"/>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6" h="509959">
                  <a:moveTo>
                    <a:pt x="0" y="254980"/>
                  </a:moveTo>
                  <a:cubicBezTo>
                    <a:pt x="0" y="107658"/>
                    <a:pt x="113522" y="0"/>
                    <a:pt x="266778" y="0"/>
                  </a:cubicBezTo>
                  <a:cubicBezTo>
                    <a:pt x="420034" y="0"/>
                    <a:pt x="533556" y="107658"/>
                    <a:pt x="533556" y="254980"/>
                  </a:cubicBezTo>
                  <a:cubicBezTo>
                    <a:pt x="533556" y="402301"/>
                    <a:pt x="420034" y="509959"/>
                    <a:pt x="266778" y="509959"/>
                  </a:cubicBezTo>
                  <a:cubicBezTo>
                    <a:pt x="113522" y="509959"/>
                    <a:pt x="0" y="402301"/>
                    <a:pt x="0" y="254980"/>
                  </a:cubicBezTo>
                  <a:close/>
                  <a:moveTo>
                    <a:pt x="403005" y="254980"/>
                  </a:moveTo>
                  <a:cubicBezTo>
                    <a:pt x="403005" y="164320"/>
                    <a:pt x="346244" y="107658"/>
                    <a:pt x="266778" y="107658"/>
                  </a:cubicBezTo>
                  <a:cubicBezTo>
                    <a:pt x="187312" y="107658"/>
                    <a:pt x="130551" y="164320"/>
                    <a:pt x="130551" y="254980"/>
                  </a:cubicBezTo>
                  <a:cubicBezTo>
                    <a:pt x="130551" y="345639"/>
                    <a:pt x="187312" y="402301"/>
                    <a:pt x="266778" y="402301"/>
                  </a:cubicBezTo>
                  <a:cubicBezTo>
                    <a:pt x="346244" y="402301"/>
                    <a:pt x="403005" y="345639"/>
                    <a:pt x="403005" y="254980"/>
                  </a:cubicBezTo>
                  <a:close/>
                </a:path>
              </a:pathLst>
            </a:custGeom>
            <a:grpFill/>
            <a:ln w="5676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FD0EA8C-6E4D-B0FE-286C-A6ED0547F5C7}"/>
                </a:ext>
              </a:extLst>
            </p:cNvPr>
            <p:cNvSpPr/>
            <p:nvPr/>
          </p:nvSpPr>
          <p:spPr>
            <a:xfrm>
              <a:off x="9701892" y="7255093"/>
              <a:ext cx="340567" cy="498626"/>
            </a:xfrm>
            <a:custGeom>
              <a:avLst/>
              <a:gdLst>
                <a:gd name="connsiteX0" fmla="*/ 0 w 340567"/>
                <a:gd name="connsiteY0" fmla="*/ 487294 h 498626"/>
                <a:gd name="connsiteX1" fmla="*/ 0 w 340567"/>
                <a:gd name="connsiteY1" fmla="*/ 16998 h 498626"/>
                <a:gd name="connsiteX2" fmla="*/ 11352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2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2"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7" y="107658"/>
                    <a:pt x="119199" y="135989"/>
                    <a:pt x="119199" y="237981"/>
                  </a:cubicBezTo>
                  <a:lnTo>
                    <a:pt x="119199" y="487294"/>
                  </a:lnTo>
                  <a:cubicBezTo>
                    <a:pt x="119199" y="492961"/>
                    <a:pt x="113522" y="498626"/>
                    <a:pt x="107846" y="498626"/>
                  </a:cubicBezTo>
                  <a:lnTo>
                    <a:pt x="11352"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3CDFEE2-714F-8625-7E7E-C7018BE0908D}"/>
                </a:ext>
              </a:extLst>
            </p:cNvPr>
            <p:cNvSpPr/>
            <p:nvPr/>
          </p:nvSpPr>
          <p:spPr>
            <a:xfrm>
              <a:off x="10093544" y="7266425"/>
              <a:ext cx="471118" cy="691278"/>
            </a:xfrm>
            <a:custGeom>
              <a:avLst/>
              <a:gdLst>
                <a:gd name="connsiteX0" fmla="*/ 34057 w 471118"/>
                <a:gd name="connsiteY0" fmla="*/ 674279 h 691278"/>
                <a:gd name="connsiteX1" fmla="*/ 22705 w 471118"/>
                <a:gd name="connsiteY1" fmla="*/ 657281 h 691278"/>
                <a:gd name="connsiteX2" fmla="*/ 22705 w 471118"/>
                <a:gd name="connsiteY2" fmla="*/ 572287 h 691278"/>
                <a:gd name="connsiteX3" fmla="*/ 28381 w 471118"/>
                <a:gd name="connsiteY3" fmla="*/ 560955 h 691278"/>
                <a:gd name="connsiteX4" fmla="*/ 107847 w 471118"/>
                <a:gd name="connsiteY4" fmla="*/ 583620 h 691278"/>
                <a:gd name="connsiteX5" fmla="*/ 204341 w 471118"/>
                <a:gd name="connsiteY5" fmla="*/ 475962 h 691278"/>
                <a:gd name="connsiteX6" fmla="*/ 5676 w 471118"/>
                <a:gd name="connsiteY6" fmla="*/ 16999 h 691278"/>
                <a:gd name="connsiteX7" fmla="*/ 0 w 471118"/>
                <a:gd name="connsiteY7" fmla="*/ 5666 h 691278"/>
                <a:gd name="connsiteX8" fmla="*/ 5676 w 471118"/>
                <a:gd name="connsiteY8" fmla="*/ 0 h 691278"/>
                <a:gd name="connsiteX9" fmla="*/ 119199 w 471118"/>
                <a:gd name="connsiteY9" fmla="*/ 0 h 691278"/>
                <a:gd name="connsiteX10" fmla="*/ 130551 w 471118"/>
                <a:gd name="connsiteY10" fmla="*/ 11332 h 691278"/>
                <a:gd name="connsiteX11" fmla="*/ 249750 w 471118"/>
                <a:gd name="connsiteY11" fmla="*/ 317308 h 691278"/>
                <a:gd name="connsiteX12" fmla="*/ 346244 w 471118"/>
                <a:gd name="connsiteY12" fmla="*/ 11332 h 691278"/>
                <a:gd name="connsiteX13" fmla="*/ 357596 w 471118"/>
                <a:gd name="connsiteY13" fmla="*/ 0 h 691278"/>
                <a:gd name="connsiteX14" fmla="*/ 465443 w 471118"/>
                <a:gd name="connsiteY14" fmla="*/ 0 h 691278"/>
                <a:gd name="connsiteX15" fmla="*/ 471118 w 471118"/>
                <a:gd name="connsiteY15" fmla="*/ 5666 h 691278"/>
                <a:gd name="connsiteX16" fmla="*/ 465443 w 471118"/>
                <a:gd name="connsiteY16" fmla="*/ 16999 h 691278"/>
                <a:gd name="connsiteX17" fmla="*/ 283806 w 471118"/>
                <a:gd name="connsiteY17" fmla="*/ 538291 h 691278"/>
                <a:gd name="connsiteX18" fmla="*/ 107847 w 471118"/>
                <a:gd name="connsiteY18" fmla="*/ 691278 h 691278"/>
                <a:gd name="connsiteX19" fmla="*/ 34057 w 471118"/>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118"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7" y="583620"/>
                  </a:cubicBezTo>
                  <a:cubicBezTo>
                    <a:pt x="158932" y="583620"/>
                    <a:pt x="187312" y="555289"/>
                    <a:pt x="204341" y="475962"/>
                  </a:cubicBezTo>
                  <a:lnTo>
                    <a:pt x="5676" y="16999"/>
                  </a:lnTo>
                  <a:cubicBezTo>
                    <a:pt x="5676" y="11332"/>
                    <a:pt x="0" y="11332"/>
                    <a:pt x="0" y="5666"/>
                  </a:cubicBezTo>
                  <a:cubicBezTo>
                    <a:pt x="0" y="0"/>
                    <a:pt x="5676" y="0"/>
                    <a:pt x="5676" y="0"/>
                  </a:cubicBezTo>
                  <a:lnTo>
                    <a:pt x="119199" y="0"/>
                  </a:lnTo>
                  <a:cubicBezTo>
                    <a:pt x="124875" y="0"/>
                    <a:pt x="130551" y="5666"/>
                    <a:pt x="130551" y="11332"/>
                  </a:cubicBezTo>
                  <a:lnTo>
                    <a:pt x="249750" y="317308"/>
                  </a:lnTo>
                  <a:lnTo>
                    <a:pt x="346244" y="11332"/>
                  </a:lnTo>
                  <a:cubicBezTo>
                    <a:pt x="346244" y="5666"/>
                    <a:pt x="351920" y="0"/>
                    <a:pt x="357596" y="0"/>
                  </a:cubicBezTo>
                  <a:lnTo>
                    <a:pt x="465443" y="0"/>
                  </a:lnTo>
                  <a:cubicBezTo>
                    <a:pt x="471118" y="0"/>
                    <a:pt x="471118" y="0"/>
                    <a:pt x="471118" y="5666"/>
                  </a:cubicBezTo>
                  <a:cubicBezTo>
                    <a:pt x="471118" y="5666"/>
                    <a:pt x="471118" y="11332"/>
                    <a:pt x="465443" y="16999"/>
                  </a:cubicBezTo>
                  <a:lnTo>
                    <a:pt x="283806" y="538291"/>
                  </a:lnTo>
                  <a:cubicBezTo>
                    <a:pt x="238398" y="662947"/>
                    <a:pt x="175960" y="691278"/>
                    <a:pt x="107847" y="691278"/>
                  </a:cubicBezTo>
                  <a:cubicBezTo>
                    <a:pt x="85142" y="691278"/>
                    <a:pt x="56761" y="685612"/>
                    <a:pt x="34057" y="674279"/>
                  </a:cubicBezTo>
                  <a:close/>
                </a:path>
              </a:pathLst>
            </a:custGeom>
            <a:grpFill/>
            <a:ln w="56761" cap="flat">
              <a:noFill/>
              <a:prstDash val="solid"/>
              <a:miter/>
            </a:ln>
          </p:spPr>
          <p:txBody>
            <a:bodyPr rtlCol="0" anchor="ctr"/>
            <a:lstStyle/>
            <a:p>
              <a:pPr algn="l" rtl="0"/>
              <a:endParaRPr lang="en-US"/>
            </a:p>
          </p:txBody>
        </p:sp>
      </p:grpSp>
      <p:sp>
        <p:nvSpPr>
          <p:cNvPr id="51" name="Picture Placeholder 50">
            <a:extLst>
              <a:ext uri="{FF2B5EF4-FFF2-40B4-BE49-F238E27FC236}">
                <a16:creationId xmlns:a16="http://schemas.microsoft.com/office/drawing/2014/main" id="{7F042FEA-5A09-EF5F-6704-A301BFDF64FB}"/>
              </a:ext>
            </a:extLst>
          </p:cNvPr>
          <p:cNvSpPr>
            <a:spLocks noGrp="1"/>
          </p:cNvSpPr>
          <p:nvPr userDrawn="1">
            <p:ph type="pic" sz="quarter" idx="27"/>
          </p:nvPr>
        </p:nvSpPr>
        <p:spPr>
          <a:xfrm>
            <a:off x="2564175" y="300789"/>
            <a:ext cx="1864950" cy="1203410"/>
          </a:xfrm>
        </p:spPr>
        <p:txBody>
          <a:bodyPr anchor="ctr"/>
          <a:lstStyle>
            <a:lvl1pPr marL="0" indent="0" algn="ctr">
              <a:buNone/>
              <a:defRPr sz="1800"/>
            </a:lvl1pPr>
          </a:lstStyle>
          <a:p>
            <a:r>
              <a:rPr lang="en-US"/>
              <a:t>Click icon to add picture</a:t>
            </a:r>
          </a:p>
        </p:txBody>
      </p:sp>
      <p:sp>
        <p:nvSpPr>
          <p:cNvPr id="8" name="Text Placeholder 8">
            <a:extLst>
              <a:ext uri="{FF2B5EF4-FFF2-40B4-BE49-F238E27FC236}">
                <a16:creationId xmlns:a16="http://schemas.microsoft.com/office/drawing/2014/main" id="{B62D8BD9-4205-7516-6826-8426AF795F23}"/>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50" name="Title 1">
            <a:extLst>
              <a:ext uri="{FF2B5EF4-FFF2-40B4-BE49-F238E27FC236}">
                <a16:creationId xmlns:a16="http://schemas.microsoft.com/office/drawing/2014/main" id="{B9236A8B-A828-01B1-ED70-CDB1829810C9}"/>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solidFill>
                  <a:schemeClr val="accent1"/>
                </a:solidFill>
              </a:defRPr>
            </a:lvl1pPr>
          </a:lstStyle>
          <a:p>
            <a:r>
              <a:rPr lang="en-GB"/>
              <a:t>Slide title</a:t>
            </a:r>
            <a:br>
              <a:rPr lang="en-GB"/>
            </a:br>
            <a:r>
              <a:rPr lang="en-GB"/>
              <a:t>goes here</a:t>
            </a:r>
            <a:endParaRPr lang="en-US"/>
          </a:p>
        </p:txBody>
      </p:sp>
      <p:sp>
        <p:nvSpPr>
          <p:cNvPr id="52" name="Picture Placeholder 13">
            <a:extLst>
              <a:ext uri="{FF2B5EF4-FFF2-40B4-BE49-F238E27FC236}">
                <a16:creationId xmlns:a16="http://schemas.microsoft.com/office/drawing/2014/main" id="{FF658998-F5A1-0414-D28D-507B03C52DF4}"/>
              </a:ext>
            </a:extLst>
          </p:cNvPr>
          <p:cNvSpPr>
            <a:spLocks noGrp="1"/>
          </p:cNvSpPr>
          <p:nvPr>
            <p:ph type="pic" sz="quarter" idx="26" hasCustomPrompt="1"/>
          </p:nvPr>
        </p:nvSpPr>
        <p:spPr>
          <a:xfrm>
            <a:off x="4170000" y="4140000"/>
            <a:ext cx="3852000" cy="64800"/>
          </a:xfrm>
          <a:solidFill>
            <a:schemeClr val="accent6"/>
          </a:solidFill>
        </p:spPr>
        <p:txBody>
          <a:bodyPr/>
          <a:lstStyle>
            <a:lvl1pPr marL="0" indent="0">
              <a:buNone/>
              <a:defRPr>
                <a:solidFill>
                  <a:schemeClr val="accent1"/>
                </a:solidFill>
              </a:defRPr>
            </a:lvl1pPr>
          </a:lstStyle>
          <a:p>
            <a:r>
              <a:rPr lang="en-US"/>
              <a:t> </a:t>
            </a:r>
          </a:p>
        </p:txBody>
      </p:sp>
      <p:sp>
        <p:nvSpPr>
          <p:cNvPr id="53" name="Subtitle 2">
            <a:extLst>
              <a:ext uri="{FF2B5EF4-FFF2-40B4-BE49-F238E27FC236}">
                <a16:creationId xmlns:a16="http://schemas.microsoft.com/office/drawing/2014/main" id="{2126C8C1-38C1-AE80-DC6D-B8279D2B051F}"/>
              </a:ext>
            </a:extLst>
          </p:cNvPr>
          <p:cNvSpPr>
            <a:spLocks noGrp="1"/>
          </p:cNvSpPr>
          <p:nvPr>
            <p:ph type="subTitle" idx="1"/>
          </p:nvPr>
        </p:nvSpPr>
        <p:spPr>
          <a:xfrm>
            <a:off x="1524000" y="4824000"/>
            <a:ext cx="9144000" cy="276999"/>
          </a:xfrm>
        </p:spPr>
        <p:txBody>
          <a:bodyPr>
            <a:spAutoFit/>
          </a:bodyPr>
          <a:lstStyle>
            <a:lvl1pPr marL="0" indent="0" algn="ctr">
              <a:buNone/>
              <a:defRPr lang="en-GB" sz="1800" b="0" i="0" kern="1200" spc="0" baseline="0" smtClean="0">
                <a:solidFill>
                  <a:schemeClr val="accent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4" name="object 4">
            <a:extLst>
              <a:ext uri="{FF2B5EF4-FFF2-40B4-BE49-F238E27FC236}">
                <a16:creationId xmlns:a16="http://schemas.microsoft.com/office/drawing/2014/main" id="{59132E03-FE93-3D06-38E6-D2C1CBB13C4A}"/>
              </a:ext>
            </a:extLst>
          </p:cNvPr>
          <p:cNvSpPr txBox="1"/>
          <p:nvPr userDrawn="1"/>
        </p:nvSpPr>
        <p:spPr>
          <a:xfrm>
            <a:off x="1944864" y="533398"/>
            <a:ext cx="296235" cy="628377"/>
          </a:xfrm>
          <a:prstGeom prst="rect">
            <a:avLst/>
          </a:prstGeom>
        </p:spPr>
        <p:txBody>
          <a:bodyPr vert="horz" wrap="none" lIns="0" tIns="12700" rIns="0" bIns="0" rtlCol="0">
            <a:spAutoFit/>
          </a:bodyPr>
          <a:lstStyle/>
          <a:p>
            <a:pPr marL="12700" algn="ctr">
              <a:lnSpc>
                <a:spcPct val="100000"/>
              </a:lnSpc>
              <a:spcBef>
                <a:spcPts val="100"/>
              </a:spcBef>
            </a:pPr>
            <a:r>
              <a:rPr sz="4000" b="0" i="0" spc="285">
                <a:solidFill>
                  <a:schemeClr val="accent1"/>
                </a:solidFill>
                <a:latin typeface="Relative NLT" panose="020B0503030402040103" pitchFamily="34" charset="0"/>
                <a:cs typeface="Arial Narrow"/>
              </a:rPr>
              <a:t>x</a:t>
            </a:r>
            <a:endParaRPr sz="4000" b="0" i="0">
              <a:solidFill>
                <a:schemeClr val="accent1"/>
              </a:solidFill>
              <a:latin typeface="Relative NLT" panose="020B0503030402040103" pitchFamily="34" charset="0"/>
              <a:cs typeface="Arial Narrow"/>
            </a:endParaRPr>
          </a:p>
        </p:txBody>
      </p:sp>
    </p:spTree>
    <p:extLst>
      <p:ext uri="{BB962C8B-B14F-4D97-AF65-F5344CB8AC3E}">
        <p14:creationId xmlns:p14="http://schemas.microsoft.com/office/powerpoint/2010/main" val="1837074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and Hea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6634D963-3A45-E04E-A018-A0845E08B21A}"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4" name="Freeform 13">
            <a:extLst>
              <a:ext uri="{FF2B5EF4-FFF2-40B4-BE49-F238E27FC236}">
                <a16:creationId xmlns:a16="http://schemas.microsoft.com/office/drawing/2014/main" id="{CA6E9C15-33C2-6448-D770-0BD12C3A7BF3}"/>
              </a:ext>
            </a:extLst>
          </p:cNvPr>
          <p:cNvSpPr/>
          <p:nvPr userDrawn="1"/>
        </p:nvSpPr>
        <p:spPr>
          <a:xfrm>
            <a:off x="915251" y="215900"/>
            <a:ext cx="10361294" cy="5981700"/>
          </a:xfrm>
          <a:custGeom>
            <a:avLst/>
            <a:gdLst>
              <a:gd name="connsiteX0" fmla="*/ 0 w 10361294"/>
              <a:gd name="connsiteY0" fmla="*/ 0 h 5981700"/>
              <a:gd name="connsiteX1" fmla="*/ 10361294 w 10361294"/>
              <a:gd name="connsiteY1" fmla="*/ 0 h 5981700"/>
              <a:gd name="connsiteX2" fmla="*/ 10361294 w 10361294"/>
              <a:gd name="connsiteY2" fmla="*/ 5981700 h 5981700"/>
              <a:gd name="connsiteX3" fmla="*/ 0 w 10361294"/>
              <a:gd name="connsiteY3" fmla="*/ 5981700 h 5981700"/>
              <a:gd name="connsiteX4" fmla="*/ 0 w 10361294"/>
              <a:gd name="connsiteY4" fmla="*/ 0 h 5981700"/>
              <a:gd name="connsiteX5" fmla="*/ 1854843 w 10361294"/>
              <a:gd name="connsiteY5" fmla="*/ 329046 h 5981700"/>
              <a:gd name="connsiteX6" fmla="*/ 1854843 w 10361294"/>
              <a:gd name="connsiteY6" fmla="*/ 5442981 h 5981700"/>
              <a:gd name="connsiteX7" fmla="*/ 4334198 w 10361294"/>
              <a:gd name="connsiteY7" fmla="*/ 5442981 h 5981700"/>
              <a:gd name="connsiteX8" fmla="*/ 5179810 w 10361294"/>
              <a:gd name="connsiteY8" fmla="*/ 5750179 h 5981700"/>
              <a:gd name="connsiteX9" fmla="*/ 6025564 w 10361294"/>
              <a:gd name="connsiteY9" fmla="*/ 5442261 h 5981700"/>
              <a:gd name="connsiteX10" fmla="*/ 8504777 w 10361294"/>
              <a:gd name="connsiteY10" fmla="*/ 5442261 h 5981700"/>
              <a:gd name="connsiteX11" fmla="*/ 8504777 w 10361294"/>
              <a:gd name="connsiteY11" fmla="*/ 329114 h 5981700"/>
              <a:gd name="connsiteX12" fmla="*/ 5924367 w 10361294"/>
              <a:gd name="connsiteY12" fmla="*/ 329114 h 5981700"/>
              <a:gd name="connsiteX13" fmla="*/ 5179810 w 10361294"/>
              <a:gd name="connsiteY13" fmla="*/ 599368 h 5981700"/>
              <a:gd name="connsiteX14" fmla="*/ 4435327 w 10361294"/>
              <a:gd name="connsiteY14" fmla="*/ 329046 h 5981700"/>
              <a:gd name="connsiteX15" fmla="*/ 1854843 w 10361294"/>
              <a:gd name="connsiteY15" fmla="*/ 329046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61294" h="5981700">
                <a:moveTo>
                  <a:pt x="0" y="0"/>
                </a:moveTo>
                <a:lnTo>
                  <a:pt x="10361294" y="0"/>
                </a:lnTo>
                <a:lnTo>
                  <a:pt x="10361294" y="5981700"/>
                </a:lnTo>
                <a:lnTo>
                  <a:pt x="0" y="5981700"/>
                </a:lnTo>
                <a:lnTo>
                  <a:pt x="0" y="0"/>
                </a:lnTo>
                <a:close/>
                <a:moveTo>
                  <a:pt x="1854843" y="329046"/>
                </a:moveTo>
                <a:lnTo>
                  <a:pt x="1854843" y="5442981"/>
                </a:lnTo>
                <a:lnTo>
                  <a:pt x="4334198" y="5442981"/>
                </a:lnTo>
                <a:lnTo>
                  <a:pt x="5179810" y="5750179"/>
                </a:lnTo>
                <a:lnTo>
                  <a:pt x="6025564" y="5442261"/>
                </a:lnTo>
                <a:lnTo>
                  <a:pt x="8504777" y="5442261"/>
                </a:lnTo>
                <a:lnTo>
                  <a:pt x="8504777" y="329114"/>
                </a:lnTo>
                <a:lnTo>
                  <a:pt x="5924367" y="329114"/>
                </a:lnTo>
                <a:lnTo>
                  <a:pt x="5179810" y="599368"/>
                </a:lnTo>
                <a:lnTo>
                  <a:pt x="4435327" y="329046"/>
                </a:lnTo>
                <a:lnTo>
                  <a:pt x="1854843" y="329046"/>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 name="Text Placeholder 8">
            <a:extLst>
              <a:ext uri="{FF2B5EF4-FFF2-40B4-BE49-F238E27FC236}">
                <a16:creationId xmlns:a16="http://schemas.microsoft.com/office/drawing/2014/main" id="{74E9E8E6-070A-BDBF-DF83-EBF7FA458926}"/>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10" name="Title 1">
            <a:extLst>
              <a:ext uri="{FF2B5EF4-FFF2-40B4-BE49-F238E27FC236}">
                <a16:creationId xmlns:a16="http://schemas.microsoft.com/office/drawing/2014/main" id="{C4F17FF2-7579-BC59-4291-EAEFAEBAEFBD}"/>
              </a:ext>
            </a:extLst>
          </p:cNvPr>
          <p:cNvSpPr>
            <a:spLocks noGrp="1"/>
          </p:cNvSpPr>
          <p:nvPr>
            <p:ph type="ctrTitle" hasCustomPrompt="1"/>
          </p:nvPr>
        </p:nvSpPr>
        <p:spPr>
          <a:xfrm>
            <a:off x="1524000" y="2016000"/>
            <a:ext cx="9144000" cy="2387600"/>
          </a:xfrm>
        </p:spPr>
        <p:txBody>
          <a:bodyPr anchor="ctr"/>
          <a:lstStyle>
            <a:lvl1pPr algn="ctr">
              <a:lnSpc>
                <a:spcPct val="90000"/>
              </a:lnSpc>
              <a:defRPr sz="8500"/>
            </a:lvl1pPr>
          </a:lstStyle>
          <a:p>
            <a:r>
              <a:rPr lang="en-GB"/>
              <a:t>Slide title</a:t>
            </a:r>
            <a:endParaRPr lang="en-US"/>
          </a:p>
        </p:txBody>
      </p:sp>
    </p:spTree>
    <p:extLst>
      <p:ext uri="{BB962C8B-B14F-4D97-AF65-F5344CB8AC3E}">
        <p14:creationId xmlns:p14="http://schemas.microsoft.com/office/powerpoint/2010/main" val="22088475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and Head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91E796-65E3-A6BE-C032-3DD7736EE399}"/>
              </a:ext>
            </a:extLst>
          </p:cNvPr>
          <p:cNvSpPr>
            <a:spLocks noGrp="1"/>
          </p:cNvSpPr>
          <p:nvPr userDrawn="1">
            <p:ph type="dt" sz="half" idx="10"/>
          </p:nvPr>
        </p:nvSpPr>
        <p:spPr/>
        <p:txBody>
          <a:bodyPr/>
          <a:lstStyle/>
          <a:p>
            <a:fld id="{0FC7AAB1-47BB-A649-B0E3-93832400ED5D}"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userDrawn="1">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userDrawn="1">
            <p:ph type="sldNum" sz="quarter" idx="12"/>
          </p:nvPr>
        </p:nvSpPr>
        <p:spPr/>
        <p:txBody>
          <a:bodyPr/>
          <a:lstStyle/>
          <a:p>
            <a:fld id="{187E78CB-95F4-5A4B-A56D-0C53C28650C4}" type="slidenum">
              <a:rPr lang="en-US" smtClean="0"/>
              <a:t>‹#›</a:t>
            </a:fld>
            <a:endParaRPr lang="en-US"/>
          </a:p>
        </p:txBody>
      </p:sp>
      <p:sp>
        <p:nvSpPr>
          <p:cNvPr id="17" name="Freeform 16">
            <a:extLst>
              <a:ext uri="{FF2B5EF4-FFF2-40B4-BE49-F238E27FC236}">
                <a16:creationId xmlns:a16="http://schemas.microsoft.com/office/drawing/2014/main" id="{053AB42D-7B26-D260-9FDF-0F017B56C072}"/>
              </a:ext>
            </a:extLst>
          </p:cNvPr>
          <p:cNvSpPr/>
          <p:nvPr userDrawn="1"/>
        </p:nvSpPr>
        <p:spPr>
          <a:xfrm>
            <a:off x="915239" y="215900"/>
            <a:ext cx="10361295" cy="5974496"/>
          </a:xfrm>
          <a:custGeom>
            <a:avLst/>
            <a:gdLst>
              <a:gd name="connsiteX0" fmla="*/ 0 w 10361295"/>
              <a:gd name="connsiteY0" fmla="*/ 0 h 6014788"/>
              <a:gd name="connsiteX1" fmla="*/ 10361295 w 10361295"/>
              <a:gd name="connsiteY1" fmla="*/ 0 h 6014788"/>
              <a:gd name="connsiteX2" fmla="*/ 10361295 w 10361295"/>
              <a:gd name="connsiteY2" fmla="*/ 6014788 h 6014788"/>
              <a:gd name="connsiteX3" fmla="*/ 0 w 10361295"/>
              <a:gd name="connsiteY3" fmla="*/ 6014788 h 6014788"/>
              <a:gd name="connsiteX4" fmla="*/ 0 w 10361295"/>
              <a:gd name="connsiteY4" fmla="*/ 0 h 6014788"/>
              <a:gd name="connsiteX5" fmla="*/ 8383838 w 10361295"/>
              <a:gd name="connsiteY5" fmla="*/ 485059 h 6014788"/>
              <a:gd name="connsiteX6" fmla="*/ 8360158 w 10361295"/>
              <a:gd name="connsiteY6" fmla="*/ 486229 h 6014788"/>
              <a:gd name="connsiteX7" fmla="*/ 8313552 w 10361295"/>
              <a:gd name="connsiteY7" fmla="*/ 493167 h 6014788"/>
              <a:gd name="connsiteX8" fmla="*/ 4297288 w 10361295"/>
              <a:gd name="connsiteY8" fmla="*/ 1778825 h 6014788"/>
              <a:gd name="connsiteX9" fmla="*/ 4246095 w 10361295"/>
              <a:gd name="connsiteY9" fmla="*/ 1796891 h 6014788"/>
              <a:gd name="connsiteX10" fmla="*/ 4196085 w 10361295"/>
              <a:gd name="connsiteY10" fmla="*/ 1815699 h 6014788"/>
              <a:gd name="connsiteX11" fmla="*/ 4147270 w 10361295"/>
              <a:gd name="connsiteY11" fmla="*/ 1835223 h 6014788"/>
              <a:gd name="connsiteX12" fmla="*/ 4099660 w 10361295"/>
              <a:gd name="connsiteY12" fmla="*/ 1855463 h 6014788"/>
              <a:gd name="connsiteX13" fmla="*/ 4053246 w 10361295"/>
              <a:gd name="connsiteY13" fmla="*/ 1876419 h 6014788"/>
              <a:gd name="connsiteX14" fmla="*/ 4008048 w 10361295"/>
              <a:gd name="connsiteY14" fmla="*/ 1898093 h 6014788"/>
              <a:gd name="connsiteX15" fmla="*/ 3964045 w 10361295"/>
              <a:gd name="connsiteY15" fmla="*/ 1920482 h 6014788"/>
              <a:gd name="connsiteX16" fmla="*/ 3921271 w 10361295"/>
              <a:gd name="connsiteY16" fmla="*/ 1943564 h 6014788"/>
              <a:gd name="connsiteX17" fmla="*/ 3879704 w 10361295"/>
              <a:gd name="connsiteY17" fmla="*/ 1967364 h 6014788"/>
              <a:gd name="connsiteX18" fmla="*/ 3839367 w 10361295"/>
              <a:gd name="connsiteY18" fmla="*/ 1991867 h 6014788"/>
              <a:gd name="connsiteX19" fmla="*/ 3800248 w 10361295"/>
              <a:gd name="connsiteY19" fmla="*/ 2017063 h 6014788"/>
              <a:gd name="connsiteX20" fmla="*/ 3762359 w 10361295"/>
              <a:gd name="connsiteY20" fmla="*/ 2042951 h 6014788"/>
              <a:gd name="connsiteX21" fmla="*/ 3725711 w 10361295"/>
              <a:gd name="connsiteY21" fmla="*/ 2069533 h 6014788"/>
              <a:gd name="connsiteX22" fmla="*/ 3690294 w 10361295"/>
              <a:gd name="connsiteY22" fmla="*/ 2096805 h 6014788"/>
              <a:gd name="connsiteX23" fmla="*/ 3656106 w 10361295"/>
              <a:gd name="connsiteY23" fmla="*/ 2124760 h 6014788"/>
              <a:gd name="connsiteX24" fmla="*/ 3623172 w 10361295"/>
              <a:gd name="connsiteY24" fmla="*/ 2153395 h 6014788"/>
              <a:gd name="connsiteX25" fmla="*/ 3591482 w 10361295"/>
              <a:gd name="connsiteY25" fmla="*/ 2182723 h 6014788"/>
              <a:gd name="connsiteX26" fmla="*/ 3561042 w 10361295"/>
              <a:gd name="connsiteY26" fmla="*/ 2212719 h 6014788"/>
              <a:gd name="connsiteX27" fmla="*/ 3531858 w 10361295"/>
              <a:gd name="connsiteY27" fmla="*/ 2243384 h 6014788"/>
              <a:gd name="connsiteX28" fmla="*/ 3503928 w 10361295"/>
              <a:gd name="connsiteY28" fmla="*/ 2274729 h 6014788"/>
              <a:gd name="connsiteX29" fmla="*/ 3477263 w 10361295"/>
              <a:gd name="connsiteY29" fmla="*/ 2306731 h 6014788"/>
              <a:gd name="connsiteX30" fmla="*/ 3451864 w 10361295"/>
              <a:gd name="connsiteY30" fmla="*/ 2339403 h 6014788"/>
              <a:gd name="connsiteX31" fmla="*/ 3427731 w 10361295"/>
              <a:gd name="connsiteY31" fmla="*/ 2372731 h 6014788"/>
              <a:gd name="connsiteX32" fmla="*/ 3404864 w 10361295"/>
              <a:gd name="connsiteY32" fmla="*/ 2406727 h 6014788"/>
              <a:gd name="connsiteX33" fmla="*/ 3383286 w 10361295"/>
              <a:gd name="connsiteY33" fmla="*/ 2441369 h 6014788"/>
              <a:gd name="connsiteX34" fmla="*/ 3362986 w 10361295"/>
              <a:gd name="connsiteY34" fmla="*/ 2476667 h 6014788"/>
              <a:gd name="connsiteX35" fmla="*/ 3343965 w 10361295"/>
              <a:gd name="connsiteY35" fmla="*/ 2512609 h 6014788"/>
              <a:gd name="connsiteX36" fmla="*/ 3326231 w 10361295"/>
              <a:gd name="connsiteY36" fmla="*/ 2549209 h 6014788"/>
              <a:gd name="connsiteX37" fmla="*/ 3309789 w 10361295"/>
              <a:gd name="connsiteY37" fmla="*/ 2586442 h 6014788"/>
              <a:gd name="connsiteX38" fmla="*/ 3294636 w 10361295"/>
              <a:gd name="connsiteY38" fmla="*/ 2624320 h 6014788"/>
              <a:gd name="connsiteX39" fmla="*/ 3280783 w 10361295"/>
              <a:gd name="connsiteY39" fmla="*/ 2662829 h 6014788"/>
              <a:gd name="connsiteX40" fmla="*/ 3268233 w 10361295"/>
              <a:gd name="connsiteY40" fmla="*/ 2701972 h 6014788"/>
              <a:gd name="connsiteX41" fmla="*/ 3256997 w 10361295"/>
              <a:gd name="connsiteY41" fmla="*/ 2741748 h 6014788"/>
              <a:gd name="connsiteX42" fmla="*/ 3247061 w 10361295"/>
              <a:gd name="connsiteY42" fmla="*/ 2782146 h 6014788"/>
              <a:gd name="connsiteX43" fmla="*/ 3238440 w 10361295"/>
              <a:gd name="connsiteY43" fmla="*/ 2823163 h 6014788"/>
              <a:gd name="connsiteX44" fmla="*/ 3231133 w 10361295"/>
              <a:gd name="connsiteY44" fmla="*/ 2864814 h 6014788"/>
              <a:gd name="connsiteX45" fmla="*/ 3225149 w 10361295"/>
              <a:gd name="connsiteY45" fmla="*/ 2907074 h 6014788"/>
              <a:gd name="connsiteX46" fmla="*/ 3220481 w 10361295"/>
              <a:gd name="connsiteY46" fmla="*/ 2949955 h 6014788"/>
              <a:gd name="connsiteX47" fmla="*/ 3217150 w 10361295"/>
              <a:gd name="connsiteY47" fmla="*/ 2993445 h 6014788"/>
              <a:gd name="connsiteX48" fmla="*/ 3215142 w 10361295"/>
              <a:gd name="connsiteY48" fmla="*/ 3037543 h 6014788"/>
              <a:gd name="connsiteX49" fmla="*/ 3214486 w 10361295"/>
              <a:gd name="connsiteY49" fmla="*/ 3082251 h 6014788"/>
              <a:gd name="connsiteX50" fmla="*/ 3215142 w 10361295"/>
              <a:gd name="connsiteY50" fmla="*/ 3126875 h 6014788"/>
              <a:gd name="connsiteX51" fmla="*/ 3217150 w 10361295"/>
              <a:gd name="connsiteY51" fmla="*/ 3170974 h 6014788"/>
              <a:gd name="connsiteX52" fmla="*/ 3220481 w 10361295"/>
              <a:gd name="connsiteY52" fmla="*/ 3214462 h 6014788"/>
              <a:gd name="connsiteX53" fmla="*/ 3225149 w 10361295"/>
              <a:gd name="connsiteY53" fmla="*/ 3257344 h 6014788"/>
              <a:gd name="connsiteX54" fmla="*/ 3231133 w 10361295"/>
              <a:gd name="connsiteY54" fmla="*/ 3299604 h 6014788"/>
              <a:gd name="connsiteX55" fmla="*/ 3238440 w 10361295"/>
              <a:gd name="connsiteY55" fmla="*/ 3341243 h 6014788"/>
              <a:gd name="connsiteX56" fmla="*/ 3247061 w 10361295"/>
              <a:gd name="connsiteY56" fmla="*/ 3382272 h 6014788"/>
              <a:gd name="connsiteX57" fmla="*/ 3256997 w 10361295"/>
              <a:gd name="connsiteY57" fmla="*/ 3422670 h 6014788"/>
              <a:gd name="connsiteX58" fmla="*/ 3268233 w 10361295"/>
              <a:gd name="connsiteY58" fmla="*/ 3462445 h 6014788"/>
              <a:gd name="connsiteX59" fmla="*/ 3280783 w 10361295"/>
              <a:gd name="connsiteY59" fmla="*/ 3501588 h 6014788"/>
              <a:gd name="connsiteX60" fmla="*/ 3294636 w 10361295"/>
              <a:gd name="connsiteY60" fmla="*/ 3540099 h 6014788"/>
              <a:gd name="connsiteX61" fmla="*/ 3309789 w 10361295"/>
              <a:gd name="connsiteY61" fmla="*/ 3577977 h 6014788"/>
              <a:gd name="connsiteX62" fmla="*/ 3326231 w 10361295"/>
              <a:gd name="connsiteY62" fmla="*/ 3615209 h 6014788"/>
              <a:gd name="connsiteX63" fmla="*/ 3343965 w 10361295"/>
              <a:gd name="connsiteY63" fmla="*/ 3651809 h 6014788"/>
              <a:gd name="connsiteX64" fmla="*/ 3362986 w 10361295"/>
              <a:gd name="connsiteY64" fmla="*/ 3687752 h 6014788"/>
              <a:gd name="connsiteX65" fmla="*/ 3383286 w 10361295"/>
              <a:gd name="connsiteY65" fmla="*/ 3723050 h 6014788"/>
              <a:gd name="connsiteX66" fmla="*/ 3404864 w 10361295"/>
              <a:gd name="connsiteY66" fmla="*/ 3757692 h 6014788"/>
              <a:gd name="connsiteX67" fmla="*/ 3427731 w 10361295"/>
              <a:gd name="connsiteY67" fmla="*/ 3791688 h 6014788"/>
              <a:gd name="connsiteX68" fmla="*/ 3451864 w 10361295"/>
              <a:gd name="connsiteY68" fmla="*/ 3825015 h 6014788"/>
              <a:gd name="connsiteX69" fmla="*/ 3477263 w 10361295"/>
              <a:gd name="connsiteY69" fmla="*/ 3857687 h 6014788"/>
              <a:gd name="connsiteX70" fmla="*/ 3503928 w 10361295"/>
              <a:gd name="connsiteY70" fmla="*/ 3889689 h 6014788"/>
              <a:gd name="connsiteX71" fmla="*/ 3531858 w 10361295"/>
              <a:gd name="connsiteY71" fmla="*/ 3921034 h 6014788"/>
              <a:gd name="connsiteX72" fmla="*/ 3561042 w 10361295"/>
              <a:gd name="connsiteY72" fmla="*/ 3951699 h 6014788"/>
              <a:gd name="connsiteX73" fmla="*/ 3591482 w 10361295"/>
              <a:gd name="connsiteY73" fmla="*/ 3981695 h 6014788"/>
              <a:gd name="connsiteX74" fmla="*/ 3623172 w 10361295"/>
              <a:gd name="connsiteY74" fmla="*/ 4011023 h 6014788"/>
              <a:gd name="connsiteX75" fmla="*/ 3656106 w 10361295"/>
              <a:gd name="connsiteY75" fmla="*/ 4039657 h 6014788"/>
              <a:gd name="connsiteX76" fmla="*/ 3690294 w 10361295"/>
              <a:gd name="connsiteY76" fmla="*/ 4067612 h 6014788"/>
              <a:gd name="connsiteX77" fmla="*/ 3725711 w 10361295"/>
              <a:gd name="connsiteY77" fmla="*/ 4094885 h 6014788"/>
              <a:gd name="connsiteX78" fmla="*/ 3762359 w 10361295"/>
              <a:gd name="connsiteY78" fmla="*/ 4121467 h 6014788"/>
              <a:gd name="connsiteX79" fmla="*/ 3800248 w 10361295"/>
              <a:gd name="connsiteY79" fmla="*/ 4147355 h 6014788"/>
              <a:gd name="connsiteX80" fmla="*/ 3839367 w 10361295"/>
              <a:gd name="connsiteY80" fmla="*/ 4172550 h 6014788"/>
              <a:gd name="connsiteX81" fmla="*/ 3879704 w 10361295"/>
              <a:gd name="connsiteY81" fmla="*/ 4197055 h 6014788"/>
              <a:gd name="connsiteX82" fmla="*/ 3921271 w 10361295"/>
              <a:gd name="connsiteY82" fmla="*/ 4220841 h 6014788"/>
              <a:gd name="connsiteX83" fmla="*/ 3964045 w 10361295"/>
              <a:gd name="connsiteY83" fmla="*/ 4243935 h 6014788"/>
              <a:gd name="connsiteX84" fmla="*/ 4008048 w 10361295"/>
              <a:gd name="connsiteY84" fmla="*/ 4266325 h 6014788"/>
              <a:gd name="connsiteX85" fmla="*/ 4053246 w 10361295"/>
              <a:gd name="connsiteY85" fmla="*/ 4287986 h 6014788"/>
              <a:gd name="connsiteX86" fmla="*/ 4099660 w 10361295"/>
              <a:gd name="connsiteY86" fmla="*/ 4308955 h 6014788"/>
              <a:gd name="connsiteX87" fmla="*/ 4147270 w 10361295"/>
              <a:gd name="connsiteY87" fmla="*/ 4329195 h 6014788"/>
              <a:gd name="connsiteX88" fmla="*/ 4196085 w 10361295"/>
              <a:gd name="connsiteY88" fmla="*/ 4348718 h 6014788"/>
              <a:gd name="connsiteX89" fmla="*/ 4246095 w 10361295"/>
              <a:gd name="connsiteY89" fmla="*/ 4367515 h 6014788"/>
              <a:gd name="connsiteX90" fmla="*/ 4297288 w 10361295"/>
              <a:gd name="connsiteY90" fmla="*/ 4385594 h 6014788"/>
              <a:gd name="connsiteX91" fmla="*/ 8290637 w 10361295"/>
              <a:gd name="connsiteY91" fmla="*/ 5665448 h 6014788"/>
              <a:gd name="connsiteX92" fmla="*/ 8336731 w 10361295"/>
              <a:gd name="connsiteY92" fmla="*/ 5675502 h 6014788"/>
              <a:gd name="connsiteX93" fmla="*/ 8383838 w 10361295"/>
              <a:gd name="connsiteY93" fmla="*/ 5679359 h 6014788"/>
              <a:gd name="connsiteX94" fmla="*/ 8407743 w 10361295"/>
              <a:gd name="connsiteY94" fmla="*/ 5679025 h 6014788"/>
              <a:gd name="connsiteX95" fmla="*/ 8456165 w 10361295"/>
              <a:gd name="connsiteY95" fmla="*/ 5673903 h 6014788"/>
              <a:gd name="connsiteX96" fmla="*/ 8505291 w 10361295"/>
              <a:gd name="connsiteY96" fmla="*/ 5662988 h 6014788"/>
              <a:gd name="connsiteX97" fmla="*/ 8555003 w 10361295"/>
              <a:gd name="connsiteY97" fmla="*/ 5646438 h 6014788"/>
              <a:gd name="connsiteX98" fmla="*/ 8605179 w 10361295"/>
              <a:gd name="connsiteY98" fmla="*/ 5624406 h 6014788"/>
              <a:gd name="connsiteX99" fmla="*/ 8655691 w 10361295"/>
              <a:gd name="connsiteY99" fmla="*/ 5597061 h 6014788"/>
              <a:gd name="connsiteX100" fmla="*/ 8706405 w 10361295"/>
              <a:gd name="connsiteY100" fmla="*/ 5564545 h 6014788"/>
              <a:gd name="connsiteX101" fmla="*/ 8757202 w 10361295"/>
              <a:gd name="connsiteY101" fmla="*/ 5527026 h 6014788"/>
              <a:gd name="connsiteX102" fmla="*/ 8807952 w 10361295"/>
              <a:gd name="connsiteY102" fmla="*/ 5484659 h 6014788"/>
              <a:gd name="connsiteX103" fmla="*/ 8858535 w 10361295"/>
              <a:gd name="connsiteY103" fmla="*/ 5437586 h 6014788"/>
              <a:gd name="connsiteX104" fmla="*/ 8908808 w 10361295"/>
              <a:gd name="connsiteY104" fmla="*/ 5385988 h 6014788"/>
              <a:gd name="connsiteX105" fmla="*/ 8933801 w 10361295"/>
              <a:gd name="connsiteY105" fmla="*/ 5358547 h 6014788"/>
              <a:gd name="connsiteX106" fmla="*/ 8958661 w 10361295"/>
              <a:gd name="connsiteY106" fmla="*/ 5330020 h 6014788"/>
              <a:gd name="connsiteX107" fmla="*/ 8983391 w 10361295"/>
              <a:gd name="connsiteY107" fmla="*/ 5300442 h 6014788"/>
              <a:gd name="connsiteX108" fmla="*/ 9007967 w 10361295"/>
              <a:gd name="connsiteY108" fmla="*/ 5269824 h 6014788"/>
              <a:gd name="connsiteX109" fmla="*/ 9032374 w 10361295"/>
              <a:gd name="connsiteY109" fmla="*/ 5238193 h 6014788"/>
              <a:gd name="connsiteX110" fmla="*/ 9056604 w 10361295"/>
              <a:gd name="connsiteY110" fmla="*/ 5205570 h 6014788"/>
              <a:gd name="connsiteX111" fmla="*/ 9080616 w 10361295"/>
              <a:gd name="connsiteY111" fmla="*/ 5171955 h 6014788"/>
              <a:gd name="connsiteX112" fmla="*/ 9104415 w 10361295"/>
              <a:gd name="connsiteY112" fmla="*/ 5137398 h 6014788"/>
              <a:gd name="connsiteX113" fmla="*/ 9127987 w 10361295"/>
              <a:gd name="connsiteY113" fmla="*/ 5101896 h 6014788"/>
              <a:gd name="connsiteX114" fmla="*/ 9151321 w 10361295"/>
              <a:gd name="connsiteY114" fmla="*/ 5065488 h 6014788"/>
              <a:gd name="connsiteX115" fmla="*/ 9174379 w 10361295"/>
              <a:gd name="connsiteY115" fmla="*/ 5028171 h 6014788"/>
              <a:gd name="connsiteX116" fmla="*/ 9197151 w 10361295"/>
              <a:gd name="connsiteY116" fmla="*/ 4989984 h 6014788"/>
              <a:gd name="connsiteX117" fmla="*/ 9219636 w 10361295"/>
              <a:gd name="connsiteY117" fmla="*/ 4950936 h 6014788"/>
              <a:gd name="connsiteX118" fmla="*/ 9241811 w 10361295"/>
              <a:gd name="connsiteY118" fmla="*/ 4911040 h 6014788"/>
              <a:gd name="connsiteX119" fmla="*/ 9263651 w 10361295"/>
              <a:gd name="connsiteY119" fmla="*/ 4870334 h 6014788"/>
              <a:gd name="connsiteX120" fmla="*/ 9285157 w 10361295"/>
              <a:gd name="connsiteY120" fmla="*/ 4828826 h 6014788"/>
              <a:gd name="connsiteX121" fmla="*/ 9306293 w 10361295"/>
              <a:gd name="connsiteY121" fmla="*/ 4786543 h 6014788"/>
              <a:gd name="connsiteX122" fmla="*/ 9327059 w 10361295"/>
              <a:gd name="connsiteY122" fmla="*/ 4743494 h 6014788"/>
              <a:gd name="connsiteX123" fmla="*/ 9347442 w 10361295"/>
              <a:gd name="connsiteY123" fmla="*/ 4699706 h 6014788"/>
              <a:gd name="connsiteX124" fmla="*/ 9367419 w 10361295"/>
              <a:gd name="connsiteY124" fmla="*/ 4655189 h 6014788"/>
              <a:gd name="connsiteX125" fmla="*/ 9386967 w 10361295"/>
              <a:gd name="connsiteY125" fmla="*/ 4609980 h 6014788"/>
              <a:gd name="connsiteX126" fmla="*/ 9406073 w 10361295"/>
              <a:gd name="connsiteY126" fmla="*/ 4564090 h 6014788"/>
              <a:gd name="connsiteX127" fmla="*/ 9424737 w 10361295"/>
              <a:gd name="connsiteY127" fmla="*/ 4517531 h 6014788"/>
              <a:gd name="connsiteX128" fmla="*/ 9442923 w 10361295"/>
              <a:gd name="connsiteY128" fmla="*/ 4470340 h 6014788"/>
              <a:gd name="connsiteX129" fmla="*/ 9460633 w 10361295"/>
              <a:gd name="connsiteY129" fmla="*/ 4422515 h 6014788"/>
              <a:gd name="connsiteX130" fmla="*/ 9477827 w 10361295"/>
              <a:gd name="connsiteY130" fmla="*/ 4374094 h 6014788"/>
              <a:gd name="connsiteX131" fmla="*/ 9494521 w 10361295"/>
              <a:gd name="connsiteY131" fmla="*/ 4325087 h 6014788"/>
              <a:gd name="connsiteX132" fmla="*/ 9510665 w 10361295"/>
              <a:gd name="connsiteY132" fmla="*/ 4275519 h 6014788"/>
              <a:gd name="connsiteX133" fmla="*/ 9526273 w 10361295"/>
              <a:gd name="connsiteY133" fmla="*/ 4225402 h 6014788"/>
              <a:gd name="connsiteX134" fmla="*/ 9541319 w 10361295"/>
              <a:gd name="connsiteY134" fmla="*/ 4174771 h 6014788"/>
              <a:gd name="connsiteX135" fmla="*/ 9555780 w 10361295"/>
              <a:gd name="connsiteY135" fmla="*/ 4123627 h 6014788"/>
              <a:gd name="connsiteX136" fmla="*/ 9569643 w 10361295"/>
              <a:gd name="connsiteY136" fmla="*/ 4071994 h 6014788"/>
              <a:gd name="connsiteX137" fmla="*/ 9582897 w 10361295"/>
              <a:gd name="connsiteY137" fmla="*/ 4019907 h 6014788"/>
              <a:gd name="connsiteX138" fmla="*/ 9595531 w 10361295"/>
              <a:gd name="connsiteY138" fmla="*/ 3967366 h 6014788"/>
              <a:gd name="connsiteX139" fmla="*/ 9607509 w 10361295"/>
              <a:gd name="connsiteY139" fmla="*/ 3914408 h 6014788"/>
              <a:gd name="connsiteX140" fmla="*/ 9618841 w 10361295"/>
              <a:gd name="connsiteY140" fmla="*/ 3861030 h 6014788"/>
              <a:gd name="connsiteX141" fmla="*/ 9629492 w 10361295"/>
              <a:gd name="connsiteY141" fmla="*/ 3807271 h 6014788"/>
              <a:gd name="connsiteX142" fmla="*/ 9639451 w 10361295"/>
              <a:gd name="connsiteY142" fmla="*/ 3753153 h 6014788"/>
              <a:gd name="connsiteX143" fmla="*/ 9648705 w 10361295"/>
              <a:gd name="connsiteY143" fmla="*/ 3698677 h 6014788"/>
              <a:gd name="connsiteX144" fmla="*/ 9657244 w 10361295"/>
              <a:gd name="connsiteY144" fmla="*/ 3643879 h 6014788"/>
              <a:gd name="connsiteX145" fmla="*/ 9665029 w 10361295"/>
              <a:gd name="connsiteY145" fmla="*/ 3588771 h 6014788"/>
              <a:gd name="connsiteX146" fmla="*/ 9672075 w 10361295"/>
              <a:gd name="connsiteY146" fmla="*/ 3533364 h 6014788"/>
              <a:gd name="connsiteX147" fmla="*/ 9678343 w 10361295"/>
              <a:gd name="connsiteY147" fmla="*/ 3477707 h 6014788"/>
              <a:gd name="connsiteX148" fmla="*/ 9683836 w 10361295"/>
              <a:gd name="connsiteY148" fmla="*/ 3421787 h 6014788"/>
              <a:gd name="connsiteX149" fmla="*/ 9688517 w 10361295"/>
              <a:gd name="connsiteY149" fmla="*/ 3365638 h 6014788"/>
              <a:gd name="connsiteX150" fmla="*/ 9692387 w 10361295"/>
              <a:gd name="connsiteY150" fmla="*/ 3309289 h 6014788"/>
              <a:gd name="connsiteX151" fmla="*/ 9695431 w 10361295"/>
              <a:gd name="connsiteY151" fmla="*/ 3252747 h 6014788"/>
              <a:gd name="connsiteX152" fmla="*/ 9697615 w 10361295"/>
              <a:gd name="connsiteY152" fmla="*/ 3196027 h 6014788"/>
              <a:gd name="connsiteX153" fmla="*/ 9698941 w 10361295"/>
              <a:gd name="connsiteY153" fmla="*/ 3139162 h 6014788"/>
              <a:gd name="connsiteX154" fmla="*/ 9699384 w 10361295"/>
              <a:gd name="connsiteY154" fmla="*/ 3082167 h 6014788"/>
              <a:gd name="connsiteX155" fmla="*/ 9698941 w 10361295"/>
              <a:gd name="connsiteY155" fmla="*/ 3025256 h 6014788"/>
              <a:gd name="connsiteX156" fmla="*/ 9697615 w 10361295"/>
              <a:gd name="connsiteY156" fmla="*/ 2968380 h 6014788"/>
              <a:gd name="connsiteX157" fmla="*/ 9695431 w 10361295"/>
              <a:gd name="connsiteY157" fmla="*/ 2911671 h 6014788"/>
              <a:gd name="connsiteX158" fmla="*/ 9692387 w 10361295"/>
              <a:gd name="connsiteY158" fmla="*/ 2855130 h 6014788"/>
              <a:gd name="connsiteX159" fmla="*/ 9688517 w 10361295"/>
              <a:gd name="connsiteY159" fmla="*/ 2798767 h 6014788"/>
              <a:gd name="connsiteX160" fmla="*/ 9683836 w 10361295"/>
              <a:gd name="connsiteY160" fmla="*/ 2742632 h 6014788"/>
              <a:gd name="connsiteX161" fmla="*/ 9678343 w 10361295"/>
              <a:gd name="connsiteY161" fmla="*/ 2686711 h 6014788"/>
              <a:gd name="connsiteX162" fmla="*/ 9672075 w 10361295"/>
              <a:gd name="connsiteY162" fmla="*/ 2631042 h 6014788"/>
              <a:gd name="connsiteX163" fmla="*/ 9665029 w 10361295"/>
              <a:gd name="connsiteY163" fmla="*/ 2575647 h 6014788"/>
              <a:gd name="connsiteX164" fmla="*/ 9657244 w 10361295"/>
              <a:gd name="connsiteY164" fmla="*/ 2520538 h 6014788"/>
              <a:gd name="connsiteX165" fmla="*/ 9648705 w 10361295"/>
              <a:gd name="connsiteY165" fmla="*/ 2465740 h 6014788"/>
              <a:gd name="connsiteX166" fmla="*/ 9639451 w 10361295"/>
              <a:gd name="connsiteY166" fmla="*/ 2411265 h 6014788"/>
              <a:gd name="connsiteX167" fmla="*/ 9629492 w 10361295"/>
              <a:gd name="connsiteY167" fmla="*/ 2357147 h 6014788"/>
              <a:gd name="connsiteX168" fmla="*/ 9618841 w 10361295"/>
              <a:gd name="connsiteY168" fmla="*/ 2303388 h 6014788"/>
              <a:gd name="connsiteX169" fmla="*/ 9607509 w 10361295"/>
              <a:gd name="connsiteY169" fmla="*/ 2250011 h 6014788"/>
              <a:gd name="connsiteX170" fmla="*/ 9595531 w 10361295"/>
              <a:gd name="connsiteY170" fmla="*/ 2197052 h 6014788"/>
              <a:gd name="connsiteX171" fmla="*/ 9582897 w 10361295"/>
              <a:gd name="connsiteY171" fmla="*/ 2144511 h 6014788"/>
              <a:gd name="connsiteX172" fmla="*/ 9569643 w 10361295"/>
              <a:gd name="connsiteY172" fmla="*/ 2092424 h 6014788"/>
              <a:gd name="connsiteX173" fmla="*/ 9555780 w 10361295"/>
              <a:gd name="connsiteY173" fmla="*/ 2040790 h 6014788"/>
              <a:gd name="connsiteX174" fmla="*/ 9541319 w 10361295"/>
              <a:gd name="connsiteY174" fmla="*/ 1989647 h 6014788"/>
              <a:gd name="connsiteX175" fmla="*/ 9526273 w 10361295"/>
              <a:gd name="connsiteY175" fmla="*/ 1939016 h 6014788"/>
              <a:gd name="connsiteX176" fmla="*/ 9510665 w 10361295"/>
              <a:gd name="connsiteY176" fmla="*/ 1888898 h 6014788"/>
              <a:gd name="connsiteX177" fmla="*/ 9494521 w 10361295"/>
              <a:gd name="connsiteY177" fmla="*/ 1839330 h 6014788"/>
              <a:gd name="connsiteX178" fmla="*/ 9477827 w 10361295"/>
              <a:gd name="connsiteY178" fmla="*/ 1790324 h 6014788"/>
              <a:gd name="connsiteX179" fmla="*/ 9460633 w 10361295"/>
              <a:gd name="connsiteY179" fmla="*/ 1741903 h 6014788"/>
              <a:gd name="connsiteX180" fmla="*/ 9442923 w 10361295"/>
              <a:gd name="connsiteY180" fmla="*/ 1694078 h 6014788"/>
              <a:gd name="connsiteX181" fmla="*/ 9424737 w 10361295"/>
              <a:gd name="connsiteY181" fmla="*/ 1646886 h 6014788"/>
              <a:gd name="connsiteX182" fmla="*/ 9406073 w 10361295"/>
              <a:gd name="connsiteY182" fmla="*/ 1600327 h 6014788"/>
              <a:gd name="connsiteX183" fmla="*/ 9386967 w 10361295"/>
              <a:gd name="connsiteY183" fmla="*/ 1554438 h 6014788"/>
              <a:gd name="connsiteX184" fmla="*/ 9367419 w 10361295"/>
              <a:gd name="connsiteY184" fmla="*/ 1509229 h 6014788"/>
              <a:gd name="connsiteX185" fmla="*/ 9347442 w 10361295"/>
              <a:gd name="connsiteY185" fmla="*/ 1464712 h 6014788"/>
              <a:gd name="connsiteX186" fmla="*/ 9327059 w 10361295"/>
              <a:gd name="connsiteY186" fmla="*/ 1420924 h 6014788"/>
              <a:gd name="connsiteX187" fmla="*/ 9306293 w 10361295"/>
              <a:gd name="connsiteY187" fmla="*/ 1377876 h 6014788"/>
              <a:gd name="connsiteX188" fmla="*/ 9285157 w 10361295"/>
              <a:gd name="connsiteY188" fmla="*/ 1335592 h 6014788"/>
              <a:gd name="connsiteX189" fmla="*/ 9263651 w 10361295"/>
              <a:gd name="connsiteY189" fmla="*/ 1294084 h 6014788"/>
              <a:gd name="connsiteX190" fmla="*/ 9241811 w 10361295"/>
              <a:gd name="connsiteY190" fmla="*/ 1253377 h 6014788"/>
              <a:gd name="connsiteX191" fmla="*/ 9219636 w 10361295"/>
              <a:gd name="connsiteY191" fmla="*/ 1213494 h 6014788"/>
              <a:gd name="connsiteX192" fmla="*/ 9197151 w 10361295"/>
              <a:gd name="connsiteY192" fmla="*/ 1174434 h 6014788"/>
              <a:gd name="connsiteX193" fmla="*/ 9174379 w 10361295"/>
              <a:gd name="connsiteY193" fmla="*/ 1136247 h 6014788"/>
              <a:gd name="connsiteX194" fmla="*/ 9151321 w 10361295"/>
              <a:gd name="connsiteY194" fmla="*/ 1098930 h 6014788"/>
              <a:gd name="connsiteX195" fmla="*/ 9127987 w 10361295"/>
              <a:gd name="connsiteY195" fmla="*/ 1062522 h 6014788"/>
              <a:gd name="connsiteX196" fmla="*/ 9104415 w 10361295"/>
              <a:gd name="connsiteY196" fmla="*/ 1027021 h 6014788"/>
              <a:gd name="connsiteX197" fmla="*/ 9080616 w 10361295"/>
              <a:gd name="connsiteY197" fmla="*/ 992463 h 6014788"/>
              <a:gd name="connsiteX198" fmla="*/ 9056604 w 10361295"/>
              <a:gd name="connsiteY198" fmla="*/ 958861 h 6014788"/>
              <a:gd name="connsiteX199" fmla="*/ 9032374 w 10361295"/>
              <a:gd name="connsiteY199" fmla="*/ 926225 h 6014788"/>
              <a:gd name="connsiteX200" fmla="*/ 9007967 w 10361295"/>
              <a:gd name="connsiteY200" fmla="*/ 894593 h 6014788"/>
              <a:gd name="connsiteX201" fmla="*/ 8983391 w 10361295"/>
              <a:gd name="connsiteY201" fmla="*/ 863976 h 6014788"/>
              <a:gd name="connsiteX202" fmla="*/ 8958661 w 10361295"/>
              <a:gd name="connsiteY202" fmla="*/ 834397 h 6014788"/>
              <a:gd name="connsiteX203" fmla="*/ 8933801 w 10361295"/>
              <a:gd name="connsiteY203" fmla="*/ 805870 h 6014788"/>
              <a:gd name="connsiteX204" fmla="*/ 8908808 w 10361295"/>
              <a:gd name="connsiteY204" fmla="*/ 778429 h 6014788"/>
              <a:gd name="connsiteX205" fmla="*/ 8883719 w 10361295"/>
              <a:gd name="connsiteY205" fmla="*/ 752075 h 6014788"/>
              <a:gd name="connsiteX206" fmla="*/ 8833267 w 10361295"/>
              <a:gd name="connsiteY206" fmla="*/ 702722 h 6014788"/>
              <a:gd name="connsiteX207" fmla="*/ 8782589 w 10361295"/>
              <a:gd name="connsiteY207" fmla="*/ 657991 h 6014788"/>
              <a:gd name="connsiteX208" fmla="*/ 8731805 w 10361295"/>
              <a:gd name="connsiteY208" fmla="*/ 618024 h 6014788"/>
              <a:gd name="connsiteX209" fmla="*/ 8681029 w 10361295"/>
              <a:gd name="connsiteY209" fmla="*/ 582988 h 6014788"/>
              <a:gd name="connsiteX210" fmla="*/ 8630399 w 10361295"/>
              <a:gd name="connsiteY210" fmla="*/ 553028 h 6014788"/>
              <a:gd name="connsiteX211" fmla="*/ 8580043 w 10361295"/>
              <a:gd name="connsiteY211" fmla="*/ 528321 h 6014788"/>
              <a:gd name="connsiteX212" fmla="*/ 8530081 w 10361295"/>
              <a:gd name="connsiteY212" fmla="*/ 509013 h 6014788"/>
              <a:gd name="connsiteX213" fmla="*/ 8480645 w 10361295"/>
              <a:gd name="connsiteY213" fmla="*/ 495268 h 6014788"/>
              <a:gd name="connsiteX214" fmla="*/ 8431853 w 10361295"/>
              <a:gd name="connsiteY214" fmla="*/ 487232 h 6014788"/>
              <a:gd name="connsiteX215" fmla="*/ 8383838 w 10361295"/>
              <a:gd name="connsiteY215" fmla="*/ 485059 h 6014788"/>
              <a:gd name="connsiteX216" fmla="*/ 1841568 w 10361295"/>
              <a:gd name="connsiteY216" fmla="*/ 1925596 h 6014788"/>
              <a:gd name="connsiteX217" fmla="*/ 1798200 w 10361295"/>
              <a:gd name="connsiteY217" fmla="*/ 1926397 h 6014788"/>
              <a:gd name="connsiteX218" fmla="*/ 1755243 w 10361295"/>
              <a:gd name="connsiteY218" fmla="*/ 1928778 h 6014788"/>
              <a:gd name="connsiteX219" fmla="*/ 1712722 w 10361295"/>
              <a:gd name="connsiteY219" fmla="*/ 1932692 h 6014788"/>
              <a:gd name="connsiteX220" fmla="*/ 1670647 w 10361295"/>
              <a:gd name="connsiteY220" fmla="*/ 1938140 h 6014788"/>
              <a:gd name="connsiteX221" fmla="*/ 1629064 w 10361295"/>
              <a:gd name="connsiteY221" fmla="*/ 1945076 h 6014788"/>
              <a:gd name="connsiteX222" fmla="*/ 1587995 w 10361295"/>
              <a:gd name="connsiteY222" fmla="*/ 1953478 h 6014788"/>
              <a:gd name="connsiteX223" fmla="*/ 1547477 w 10361295"/>
              <a:gd name="connsiteY223" fmla="*/ 1963321 h 6014788"/>
              <a:gd name="connsiteX224" fmla="*/ 1507520 w 10361295"/>
              <a:gd name="connsiteY224" fmla="*/ 1974572 h 6014788"/>
              <a:gd name="connsiteX225" fmla="*/ 1468157 w 10361295"/>
              <a:gd name="connsiteY225" fmla="*/ 1987197 h 6014788"/>
              <a:gd name="connsiteX226" fmla="*/ 1429436 w 10361295"/>
              <a:gd name="connsiteY226" fmla="*/ 2001184 h 6014788"/>
              <a:gd name="connsiteX227" fmla="*/ 1391355 w 10361295"/>
              <a:gd name="connsiteY227" fmla="*/ 2016488 h 6014788"/>
              <a:gd name="connsiteX228" fmla="*/ 1353962 w 10361295"/>
              <a:gd name="connsiteY228" fmla="*/ 2033095 h 6014788"/>
              <a:gd name="connsiteX229" fmla="*/ 1317278 w 10361295"/>
              <a:gd name="connsiteY229" fmla="*/ 2050974 h 6014788"/>
              <a:gd name="connsiteX230" fmla="*/ 1281338 w 10361295"/>
              <a:gd name="connsiteY230" fmla="*/ 2070089 h 6014788"/>
              <a:gd name="connsiteX231" fmla="*/ 1246153 w 10361295"/>
              <a:gd name="connsiteY231" fmla="*/ 2090417 h 6014788"/>
              <a:gd name="connsiteX232" fmla="*/ 1211769 w 10361295"/>
              <a:gd name="connsiteY232" fmla="*/ 2111935 h 6014788"/>
              <a:gd name="connsiteX233" fmla="*/ 1178210 w 10361295"/>
              <a:gd name="connsiteY233" fmla="*/ 2134609 h 6014788"/>
              <a:gd name="connsiteX234" fmla="*/ 1145498 w 10361295"/>
              <a:gd name="connsiteY234" fmla="*/ 2158417 h 6014788"/>
              <a:gd name="connsiteX235" fmla="*/ 1113667 w 10361295"/>
              <a:gd name="connsiteY235" fmla="*/ 2183323 h 6014788"/>
              <a:gd name="connsiteX236" fmla="*/ 1082740 w 10361295"/>
              <a:gd name="connsiteY236" fmla="*/ 2209293 h 6014788"/>
              <a:gd name="connsiteX237" fmla="*/ 1052741 w 10361295"/>
              <a:gd name="connsiteY237" fmla="*/ 2236317 h 6014788"/>
              <a:gd name="connsiteX238" fmla="*/ 1023713 w 10361295"/>
              <a:gd name="connsiteY238" fmla="*/ 2264360 h 6014788"/>
              <a:gd name="connsiteX239" fmla="*/ 995671 w 10361295"/>
              <a:gd name="connsiteY239" fmla="*/ 2293398 h 6014788"/>
              <a:gd name="connsiteX240" fmla="*/ 968648 w 10361295"/>
              <a:gd name="connsiteY240" fmla="*/ 2323386 h 6014788"/>
              <a:gd name="connsiteX241" fmla="*/ 942666 w 10361295"/>
              <a:gd name="connsiteY241" fmla="*/ 2354313 h 6014788"/>
              <a:gd name="connsiteX242" fmla="*/ 917759 w 10361295"/>
              <a:gd name="connsiteY242" fmla="*/ 2386156 h 6014788"/>
              <a:gd name="connsiteX243" fmla="*/ 893963 w 10361295"/>
              <a:gd name="connsiteY243" fmla="*/ 2418868 h 6014788"/>
              <a:gd name="connsiteX244" fmla="*/ 871289 w 10361295"/>
              <a:gd name="connsiteY244" fmla="*/ 2452428 h 6014788"/>
              <a:gd name="connsiteX245" fmla="*/ 849771 w 10361295"/>
              <a:gd name="connsiteY245" fmla="*/ 2486810 h 6014788"/>
              <a:gd name="connsiteX246" fmla="*/ 829442 w 10361295"/>
              <a:gd name="connsiteY246" fmla="*/ 2521984 h 6014788"/>
              <a:gd name="connsiteX247" fmla="*/ 810317 w 10361295"/>
              <a:gd name="connsiteY247" fmla="*/ 2557935 h 6014788"/>
              <a:gd name="connsiteX248" fmla="*/ 792450 w 10361295"/>
              <a:gd name="connsiteY248" fmla="*/ 2594608 h 6014788"/>
              <a:gd name="connsiteX249" fmla="*/ 775841 w 10361295"/>
              <a:gd name="connsiteY249" fmla="*/ 2632002 h 6014788"/>
              <a:gd name="connsiteX250" fmla="*/ 760527 w 10361295"/>
              <a:gd name="connsiteY250" fmla="*/ 2670083 h 6014788"/>
              <a:gd name="connsiteX251" fmla="*/ 746552 w 10361295"/>
              <a:gd name="connsiteY251" fmla="*/ 2708815 h 6014788"/>
              <a:gd name="connsiteX252" fmla="*/ 733915 w 10361295"/>
              <a:gd name="connsiteY252" fmla="*/ 2748166 h 6014788"/>
              <a:gd name="connsiteX253" fmla="*/ 722664 w 10361295"/>
              <a:gd name="connsiteY253" fmla="*/ 2788124 h 6014788"/>
              <a:gd name="connsiteX254" fmla="*/ 712832 w 10361295"/>
              <a:gd name="connsiteY254" fmla="*/ 2828642 h 6014788"/>
              <a:gd name="connsiteX255" fmla="*/ 704431 w 10361295"/>
              <a:gd name="connsiteY255" fmla="*/ 2869710 h 6014788"/>
              <a:gd name="connsiteX256" fmla="*/ 697483 w 10361295"/>
              <a:gd name="connsiteY256" fmla="*/ 2911293 h 6014788"/>
              <a:gd name="connsiteX257" fmla="*/ 692047 w 10361295"/>
              <a:gd name="connsiteY257" fmla="*/ 2953356 h 6014788"/>
              <a:gd name="connsiteX258" fmla="*/ 688120 w 10361295"/>
              <a:gd name="connsiteY258" fmla="*/ 2995889 h 6014788"/>
              <a:gd name="connsiteX259" fmla="*/ 685740 w 10361295"/>
              <a:gd name="connsiteY259" fmla="*/ 3038846 h 6014788"/>
              <a:gd name="connsiteX260" fmla="*/ 684950 w 10361295"/>
              <a:gd name="connsiteY260" fmla="*/ 3082203 h 6014788"/>
              <a:gd name="connsiteX261" fmla="*/ 685740 w 10361295"/>
              <a:gd name="connsiteY261" fmla="*/ 3125571 h 6014788"/>
              <a:gd name="connsiteX262" fmla="*/ 688120 w 10361295"/>
              <a:gd name="connsiteY262" fmla="*/ 3168528 h 6014788"/>
              <a:gd name="connsiteX263" fmla="*/ 692047 w 10361295"/>
              <a:gd name="connsiteY263" fmla="*/ 3211061 h 6014788"/>
              <a:gd name="connsiteX264" fmla="*/ 697483 w 10361295"/>
              <a:gd name="connsiteY264" fmla="*/ 3253124 h 6014788"/>
              <a:gd name="connsiteX265" fmla="*/ 704431 w 10361295"/>
              <a:gd name="connsiteY265" fmla="*/ 3294707 h 6014788"/>
              <a:gd name="connsiteX266" fmla="*/ 712832 w 10361295"/>
              <a:gd name="connsiteY266" fmla="*/ 3335775 h 6014788"/>
              <a:gd name="connsiteX267" fmla="*/ 722664 w 10361295"/>
              <a:gd name="connsiteY267" fmla="*/ 3376306 h 6014788"/>
              <a:gd name="connsiteX268" fmla="*/ 733915 w 10361295"/>
              <a:gd name="connsiteY268" fmla="*/ 3416252 h 6014788"/>
              <a:gd name="connsiteX269" fmla="*/ 746552 w 10361295"/>
              <a:gd name="connsiteY269" fmla="*/ 3455614 h 6014788"/>
              <a:gd name="connsiteX270" fmla="*/ 760527 w 10361295"/>
              <a:gd name="connsiteY270" fmla="*/ 3494335 h 6014788"/>
              <a:gd name="connsiteX271" fmla="*/ 775841 w 10361295"/>
              <a:gd name="connsiteY271" fmla="*/ 3532416 h 6014788"/>
              <a:gd name="connsiteX272" fmla="*/ 792450 w 10361295"/>
              <a:gd name="connsiteY272" fmla="*/ 3569810 h 6014788"/>
              <a:gd name="connsiteX273" fmla="*/ 810317 w 10361295"/>
              <a:gd name="connsiteY273" fmla="*/ 3606493 h 6014788"/>
              <a:gd name="connsiteX274" fmla="*/ 829442 w 10361295"/>
              <a:gd name="connsiteY274" fmla="*/ 3642433 h 6014788"/>
              <a:gd name="connsiteX275" fmla="*/ 849771 w 10361295"/>
              <a:gd name="connsiteY275" fmla="*/ 3677618 h 6014788"/>
              <a:gd name="connsiteX276" fmla="*/ 871289 w 10361295"/>
              <a:gd name="connsiteY276" fmla="*/ 3712002 h 6014788"/>
              <a:gd name="connsiteX277" fmla="*/ 893963 w 10361295"/>
              <a:gd name="connsiteY277" fmla="*/ 3745561 h 6014788"/>
              <a:gd name="connsiteX278" fmla="*/ 917759 w 10361295"/>
              <a:gd name="connsiteY278" fmla="*/ 3778274 h 6014788"/>
              <a:gd name="connsiteX279" fmla="*/ 942666 w 10361295"/>
              <a:gd name="connsiteY279" fmla="*/ 3810105 h 6014788"/>
              <a:gd name="connsiteX280" fmla="*/ 968648 w 10361295"/>
              <a:gd name="connsiteY280" fmla="*/ 3841031 h 6014788"/>
              <a:gd name="connsiteX281" fmla="*/ 995671 w 10361295"/>
              <a:gd name="connsiteY281" fmla="*/ 3871031 h 6014788"/>
              <a:gd name="connsiteX282" fmla="*/ 1023713 w 10361295"/>
              <a:gd name="connsiteY282" fmla="*/ 3900058 h 6014788"/>
              <a:gd name="connsiteX283" fmla="*/ 1052741 w 10361295"/>
              <a:gd name="connsiteY283" fmla="*/ 3928100 h 6014788"/>
              <a:gd name="connsiteX284" fmla="*/ 1082740 w 10361295"/>
              <a:gd name="connsiteY284" fmla="*/ 3955124 h 6014788"/>
              <a:gd name="connsiteX285" fmla="*/ 1113667 w 10361295"/>
              <a:gd name="connsiteY285" fmla="*/ 3981107 h 6014788"/>
              <a:gd name="connsiteX286" fmla="*/ 1145498 w 10361295"/>
              <a:gd name="connsiteY286" fmla="*/ 4006013 h 6014788"/>
              <a:gd name="connsiteX287" fmla="*/ 1178210 w 10361295"/>
              <a:gd name="connsiteY287" fmla="*/ 4029820 h 6014788"/>
              <a:gd name="connsiteX288" fmla="*/ 1211769 w 10361295"/>
              <a:gd name="connsiteY288" fmla="*/ 4052483 h 6014788"/>
              <a:gd name="connsiteX289" fmla="*/ 1246153 w 10361295"/>
              <a:gd name="connsiteY289" fmla="*/ 4074001 h 6014788"/>
              <a:gd name="connsiteX290" fmla="*/ 1281338 w 10361295"/>
              <a:gd name="connsiteY290" fmla="*/ 4094341 h 6014788"/>
              <a:gd name="connsiteX291" fmla="*/ 1317278 w 10361295"/>
              <a:gd name="connsiteY291" fmla="*/ 4113455 h 6014788"/>
              <a:gd name="connsiteX292" fmla="*/ 1353962 w 10361295"/>
              <a:gd name="connsiteY292" fmla="*/ 4131322 h 6014788"/>
              <a:gd name="connsiteX293" fmla="*/ 1391355 w 10361295"/>
              <a:gd name="connsiteY293" fmla="*/ 4147930 h 6014788"/>
              <a:gd name="connsiteX294" fmla="*/ 1429436 w 10361295"/>
              <a:gd name="connsiteY294" fmla="*/ 4163245 h 6014788"/>
              <a:gd name="connsiteX295" fmla="*/ 1468157 w 10361295"/>
              <a:gd name="connsiteY295" fmla="*/ 4177231 h 6014788"/>
              <a:gd name="connsiteX296" fmla="*/ 1507520 w 10361295"/>
              <a:gd name="connsiteY296" fmla="*/ 4189856 h 6014788"/>
              <a:gd name="connsiteX297" fmla="*/ 1547477 w 10361295"/>
              <a:gd name="connsiteY297" fmla="*/ 4201107 h 6014788"/>
              <a:gd name="connsiteX298" fmla="*/ 1587995 w 10361295"/>
              <a:gd name="connsiteY298" fmla="*/ 4210940 h 6014788"/>
              <a:gd name="connsiteX299" fmla="*/ 1629064 w 10361295"/>
              <a:gd name="connsiteY299" fmla="*/ 4219352 h 6014788"/>
              <a:gd name="connsiteX300" fmla="*/ 1670647 w 10361295"/>
              <a:gd name="connsiteY300" fmla="*/ 4226288 h 6014788"/>
              <a:gd name="connsiteX301" fmla="*/ 1712722 w 10361295"/>
              <a:gd name="connsiteY301" fmla="*/ 4231726 h 6014788"/>
              <a:gd name="connsiteX302" fmla="*/ 1755243 w 10361295"/>
              <a:gd name="connsiteY302" fmla="*/ 4235651 h 6014788"/>
              <a:gd name="connsiteX303" fmla="*/ 1798200 w 10361295"/>
              <a:gd name="connsiteY303" fmla="*/ 4238033 h 6014788"/>
              <a:gd name="connsiteX304" fmla="*/ 1841568 w 10361295"/>
              <a:gd name="connsiteY304" fmla="*/ 4238822 h 6014788"/>
              <a:gd name="connsiteX305" fmla="*/ 1884925 w 10361295"/>
              <a:gd name="connsiteY305" fmla="*/ 4238033 h 6014788"/>
              <a:gd name="connsiteX306" fmla="*/ 1927882 w 10361295"/>
              <a:gd name="connsiteY306" fmla="*/ 4235651 h 6014788"/>
              <a:gd name="connsiteX307" fmla="*/ 1970414 w 10361295"/>
              <a:gd name="connsiteY307" fmla="*/ 4231726 h 6014788"/>
              <a:gd name="connsiteX308" fmla="*/ 2012478 w 10361295"/>
              <a:gd name="connsiteY308" fmla="*/ 4226288 h 6014788"/>
              <a:gd name="connsiteX309" fmla="*/ 2054061 w 10361295"/>
              <a:gd name="connsiteY309" fmla="*/ 4219352 h 6014788"/>
              <a:gd name="connsiteX310" fmla="*/ 2095129 w 10361295"/>
              <a:gd name="connsiteY310" fmla="*/ 4210940 h 6014788"/>
              <a:gd name="connsiteX311" fmla="*/ 2135659 w 10361295"/>
              <a:gd name="connsiteY311" fmla="*/ 4201107 h 6014788"/>
              <a:gd name="connsiteX312" fmla="*/ 2175605 w 10361295"/>
              <a:gd name="connsiteY312" fmla="*/ 4189856 h 6014788"/>
              <a:gd name="connsiteX313" fmla="*/ 2214967 w 10361295"/>
              <a:gd name="connsiteY313" fmla="*/ 4177231 h 6014788"/>
              <a:gd name="connsiteX314" fmla="*/ 2253688 w 10361295"/>
              <a:gd name="connsiteY314" fmla="*/ 4163245 h 6014788"/>
              <a:gd name="connsiteX315" fmla="*/ 2291769 w 10361295"/>
              <a:gd name="connsiteY315" fmla="*/ 4147930 h 6014788"/>
              <a:gd name="connsiteX316" fmla="*/ 2329163 w 10361295"/>
              <a:gd name="connsiteY316" fmla="*/ 4131322 h 6014788"/>
              <a:gd name="connsiteX317" fmla="*/ 2365847 w 10361295"/>
              <a:gd name="connsiteY317" fmla="*/ 4113455 h 6014788"/>
              <a:gd name="connsiteX318" fmla="*/ 2401787 w 10361295"/>
              <a:gd name="connsiteY318" fmla="*/ 4094341 h 6014788"/>
              <a:gd name="connsiteX319" fmla="*/ 2436960 w 10361295"/>
              <a:gd name="connsiteY319" fmla="*/ 4074001 h 6014788"/>
              <a:gd name="connsiteX320" fmla="*/ 2471344 w 10361295"/>
              <a:gd name="connsiteY320" fmla="*/ 4052483 h 6014788"/>
              <a:gd name="connsiteX321" fmla="*/ 2504915 w 10361295"/>
              <a:gd name="connsiteY321" fmla="*/ 4029820 h 6014788"/>
              <a:gd name="connsiteX322" fmla="*/ 2537626 w 10361295"/>
              <a:gd name="connsiteY322" fmla="*/ 4006013 h 6014788"/>
              <a:gd name="connsiteX323" fmla="*/ 2569458 w 10361295"/>
              <a:gd name="connsiteY323" fmla="*/ 3981107 h 6014788"/>
              <a:gd name="connsiteX324" fmla="*/ 2600385 w 10361295"/>
              <a:gd name="connsiteY324" fmla="*/ 3955124 h 6014788"/>
              <a:gd name="connsiteX325" fmla="*/ 2630373 w 10361295"/>
              <a:gd name="connsiteY325" fmla="*/ 3928100 h 6014788"/>
              <a:gd name="connsiteX326" fmla="*/ 2659411 w 10361295"/>
              <a:gd name="connsiteY326" fmla="*/ 3900058 h 6014788"/>
              <a:gd name="connsiteX327" fmla="*/ 2687453 w 10361295"/>
              <a:gd name="connsiteY327" fmla="*/ 3871031 h 6014788"/>
              <a:gd name="connsiteX328" fmla="*/ 2714477 w 10361295"/>
              <a:gd name="connsiteY328" fmla="*/ 3841031 h 6014788"/>
              <a:gd name="connsiteX329" fmla="*/ 2740448 w 10361295"/>
              <a:gd name="connsiteY329" fmla="*/ 3810105 h 6014788"/>
              <a:gd name="connsiteX330" fmla="*/ 2765355 w 10361295"/>
              <a:gd name="connsiteY330" fmla="*/ 3778274 h 6014788"/>
              <a:gd name="connsiteX331" fmla="*/ 2789162 w 10361295"/>
              <a:gd name="connsiteY331" fmla="*/ 3745561 h 6014788"/>
              <a:gd name="connsiteX332" fmla="*/ 2811836 w 10361295"/>
              <a:gd name="connsiteY332" fmla="*/ 3712002 h 6014788"/>
              <a:gd name="connsiteX333" fmla="*/ 2833354 w 10361295"/>
              <a:gd name="connsiteY333" fmla="*/ 3677618 h 6014788"/>
              <a:gd name="connsiteX334" fmla="*/ 2853683 w 10361295"/>
              <a:gd name="connsiteY334" fmla="*/ 3642433 h 6014788"/>
              <a:gd name="connsiteX335" fmla="*/ 2872797 w 10361295"/>
              <a:gd name="connsiteY335" fmla="*/ 3606493 h 6014788"/>
              <a:gd name="connsiteX336" fmla="*/ 2890675 w 10361295"/>
              <a:gd name="connsiteY336" fmla="*/ 3569810 h 6014788"/>
              <a:gd name="connsiteX337" fmla="*/ 2907283 w 10361295"/>
              <a:gd name="connsiteY337" fmla="*/ 3532416 h 6014788"/>
              <a:gd name="connsiteX338" fmla="*/ 2922587 w 10361295"/>
              <a:gd name="connsiteY338" fmla="*/ 3494335 h 6014788"/>
              <a:gd name="connsiteX339" fmla="*/ 2936573 w 10361295"/>
              <a:gd name="connsiteY339" fmla="*/ 3455614 h 6014788"/>
              <a:gd name="connsiteX340" fmla="*/ 2949198 w 10361295"/>
              <a:gd name="connsiteY340" fmla="*/ 3416252 h 6014788"/>
              <a:gd name="connsiteX341" fmla="*/ 2960449 w 10361295"/>
              <a:gd name="connsiteY341" fmla="*/ 3376306 h 6014788"/>
              <a:gd name="connsiteX342" fmla="*/ 2970293 w 10361295"/>
              <a:gd name="connsiteY342" fmla="*/ 3335775 h 6014788"/>
              <a:gd name="connsiteX343" fmla="*/ 2978694 w 10361295"/>
              <a:gd name="connsiteY343" fmla="*/ 3294707 h 6014788"/>
              <a:gd name="connsiteX344" fmla="*/ 2985630 w 10361295"/>
              <a:gd name="connsiteY344" fmla="*/ 3253124 h 6014788"/>
              <a:gd name="connsiteX345" fmla="*/ 2991078 w 10361295"/>
              <a:gd name="connsiteY345" fmla="*/ 3211061 h 6014788"/>
              <a:gd name="connsiteX346" fmla="*/ 2995004 w 10361295"/>
              <a:gd name="connsiteY346" fmla="*/ 3168528 h 6014788"/>
              <a:gd name="connsiteX347" fmla="*/ 2997373 w 10361295"/>
              <a:gd name="connsiteY347" fmla="*/ 3125571 h 6014788"/>
              <a:gd name="connsiteX348" fmla="*/ 2998175 w 10361295"/>
              <a:gd name="connsiteY348" fmla="*/ 3082203 h 6014788"/>
              <a:gd name="connsiteX349" fmla="*/ 2997373 w 10361295"/>
              <a:gd name="connsiteY349" fmla="*/ 3038846 h 6014788"/>
              <a:gd name="connsiteX350" fmla="*/ 2995004 w 10361295"/>
              <a:gd name="connsiteY350" fmla="*/ 2995889 h 6014788"/>
              <a:gd name="connsiteX351" fmla="*/ 2991078 w 10361295"/>
              <a:gd name="connsiteY351" fmla="*/ 2953356 h 6014788"/>
              <a:gd name="connsiteX352" fmla="*/ 2985630 w 10361295"/>
              <a:gd name="connsiteY352" fmla="*/ 2911293 h 6014788"/>
              <a:gd name="connsiteX353" fmla="*/ 2978694 w 10361295"/>
              <a:gd name="connsiteY353" fmla="*/ 2869710 h 6014788"/>
              <a:gd name="connsiteX354" fmla="*/ 2970293 w 10361295"/>
              <a:gd name="connsiteY354" fmla="*/ 2828642 h 6014788"/>
              <a:gd name="connsiteX355" fmla="*/ 2960449 w 10361295"/>
              <a:gd name="connsiteY355" fmla="*/ 2788124 h 6014788"/>
              <a:gd name="connsiteX356" fmla="*/ 2949198 w 10361295"/>
              <a:gd name="connsiteY356" fmla="*/ 2748166 h 6014788"/>
              <a:gd name="connsiteX357" fmla="*/ 2936573 w 10361295"/>
              <a:gd name="connsiteY357" fmla="*/ 2708815 h 6014788"/>
              <a:gd name="connsiteX358" fmla="*/ 2922587 w 10361295"/>
              <a:gd name="connsiteY358" fmla="*/ 2670083 h 6014788"/>
              <a:gd name="connsiteX359" fmla="*/ 2907283 w 10361295"/>
              <a:gd name="connsiteY359" fmla="*/ 2632002 h 6014788"/>
              <a:gd name="connsiteX360" fmla="*/ 2890675 w 10361295"/>
              <a:gd name="connsiteY360" fmla="*/ 2594608 h 6014788"/>
              <a:gd name="connsiteX361" fmla="*/ 2872797 w 10361295"/>
              <a:gd name="connsiteY361" fmla="*/ 2557935 h 6014788"/>
              <a:gd name="connsiteX362" fmla="*/ 2853683 w 10361295"/>
              <a:gd name="connsiteY362" fmla="*/ 2521984 h 6014788"/>
              <a:gd name="connsiteX363" fmla="*/ 2833354 w 10361295"/>
              <a:gd name="connsiteY363" fmla="*/ 2486810 h 6014788"/>
              <a:gd name="connsiteX364" fmla="*/ 2811836 w 10361295"/>
              <a:gd name="connsiteY364" fmla="*/ 2452428 h 6014788"/>
              <a:gd name="connsiteX365" fmla="*/ 2789162 w 10361295"/>
              <a:gd name="connsiteY365" fmla="*/ 2418868 h 6014788"/>
              <a:gd name="connsiteX366" fmla="*/ 2765355 w 10361295"/>
              <a:gd name="connsiteY366" fmla="*/ 2386156 h 6014788"/>
              <a:gd name="connsiteX367" fmla="*/ 2740448 w 10361295"/>
              <a:gd name="connsiteY367" fmla="*/ 2354313 h 6014788"/>
              <a:gd name="connsiteX368" fmla="*/ 2714477 w 10361295"/>
              <a:gd name="connsiteY368" fmla="*/ 2323386 h 6014788"/>
              <a:gd name="connsiteX369" fmla="*/ 2687453 w 10361295"/>
              <a:gd name="connsiteY369" fmla="*/ 2293398 h 6014788"/>
              <a:gd name="connsiteX370" fmla="*/ 2659411 w 10361295"/>
              <a:gd name="connsiteY370" fmla="*/ 2264360 h 6014788"/>
              <a:gd name="connsiteX371" fmla="*/ 2630373 w 10361295"/>
              <a:gd name="connsiteY371" fmla="*/ 2236317 h 6014788"/>
              <a:gd name="connsiteX372" fmla="*/ 2600385 w 10361295"/>
              <a:gd name="connsiteY372" fmla="*/ 2209293 h 6014788"/>
              <a:gd name="connsiteX373" fmla="*/ 2569458 w 10361295"/>
              <a:gd name="connsiteY373" fmla="*/ 2183323 h 6014788"/>
              <a:gd name="connsiteX374" fmla="*/ 2537626 w 10361295"/>
              <a:gd name="connsiteY374" fmla="*/ 2158417 h 6014788"/>
              <a:gd name="connsiteX375" fmla="*/ 2504915 w 10361295"/>
              <a:gd name="connsiteY375" fmla="*/ 2134609 h 6014788"/>
              <a:gd name="connsiteX376" fmla="*/ 2471344 w 10361295"/>
              <a:gd name="connsiteY376" fmla="*/ 2111935 h 6014788"/>
              <a:gd name="connsiteX377" fmla="*/ 2436960 w 10361295"/>
              <a:gd name="connsiteY377" fmla="*/ 2090417 h 6014788"/>
              <a:gd name="connsiteX378" fmla="*/ 2401787 w 10361295"/>
              <a:gd name="connsiteY378" fmla="*/ 2070089 h 6014788"/>
              <a:gd name="connsiteX379" fmla="*/ 2365847 w 10361295"/>
              <a:gd name="connsiteY379" fmla="*/ 2050974 h 6014788"/>
              <a:gd name="connsiteX380" fmla="*/ 2329163 w 10361295"/>
              <a:gd name="connsiteY380" fmla="*/ 2033095 h 6014788"/>
              <a:gd name="connsiteX381" fmla="*/ 2291769 w 10361295"/>
              <a:gd name="connsiteY381" fmla="*/ 2016488 h 6014788"/>
              <a:gd name="connsiteX382" fmla="*/ 2253688 w 10361295"/>
              <a:gd name="connsiteY382" fmla="*/ 2001184 h 6014788"/>
              <a:gd name="connsiteX383" fmla="*/ 2214967 w 10361295"/>
              <a:gd name="connsiteY383" fmla="*/ 1987197 h 6014788"/>
              <a:gd name="connsiteX384" fmla="*/ 2175605 w 10361295"/>
              <a:gd name="connsiteY384" fmla="*/ 1974572 h 6014788"/>
              <a:gd name="connsiteX385" fmla="*/ 2135659 w 10361295"/>
              <a:gd name="connsiteY385" fmla="*/ 1963321 h 6014788"/>
              <a:gd name="connsiteX386" fmla="*/ 2095129 w 10361295"/>
              <a:gd name="connsiteY386" fmla="*/ 1953478 h 6014788"/>
              <a:gd name="connsiteX387" fmla="*/ 2054061 w 10361295"/>
              <a:gd name="connsiteY387" fmla="*/ 1945076 h 6014788"/>
              <a:gd name="connsiteX388" fmla="*/ 2012478 w 10361295"/>
              <a:gd name="connsiteY388" fmla="*/ 1938140 h 6014788"/>
              <a:gd name="connsiteX389" fmla="*/ 1970414 w 10361295"/>
              <a:gd name="connsiteY389" fmla="*/ 1932692 h 6014788"/>
              <a:gd name="connsiteX390" fmla="*/ 1927882 w 10361295"/>
              <a:gd name="connsiteY390" fmla="*/ 1928778 h 6014788"/>
              <a:gd name="connsiteX391" fmla="*/ 1884925 w 10361295"/>
              <a:gd name="connsiteY391" fmla="*/ 1926397 h 6014788"/>
              <a:gd name="connsiteX392" fmla="*/ 1841568 w 10361295"/>
              <a:gd name="connsiteY392" fmla="*/ 1925596 h 601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10361295" h="6014788">
                <a:moveTo>
                  <a:pt x="0" y="0"/>
                </a:moveTo>
                <a:lnTo>
                  <a:pt x="10361295" y="0"/>
                </a:lnTo>
                <a:lnTo>
                  <a:pt x="10361295" y="6014788"/>
                </a:lnTo>
                <a:lnTo>
                  <a:pt x="0" y="6014788"/>
                </a:lnTo>
                <a:lnTo>
                  <a:pt x="0" y="0"/>
                </a:lnTo>
                <a:close/>
                <a:moveTo>
                  <a:pt x="8383838" y="485059"/>
                </a:moveTo>
                <a:lnTo>
                  <a:pt x="8360158" y="486229"/>
                </a:lnTo>
                <a:lnTo>
                  <a:pt x="8313552" y="493167"/>
                </a:lnTo>
                <a:lnTo>
                  <a:pt x="4297288" y="1778825"/>
                </a:lnTo>
                <a:lnTo>
                  <a:pt x="4246095" y="1796891"/>
                </a:lnTo>
                <a:lnTo>
                  <a:pt x="4196085" y="1815699"/>
                </a:lnTo>
                <a:lnTo>
                  <a:pt x="4147270" y="1835223"/>
                </a:lnTo>
                <a:lnTo>
                  <a:pt x="4099660" y="1855463"/>
                </a:lnTo>
                <a:lnTo>
                  <a:pt x="4053246" y="1876419"/>
                </a:lnTo>
                <a:lnTo>
                  <a:pt x="4008048" y="1898093"/>
                </a:lnTo>
                <a:lnTo>
                  <a:pt x="3964045" y="1920482"/>
                </a:lnTo>
                <a:lnTo>
                  <a:pt x="3921271" y="1943564"/>
                </a:lnTo>
                <a:lnTo>
                  <a:pt x="3879704" y="1967364"/>
                </a:lnTo>
                <a:lnTo>
                  <a:pt x="3839367" y="1991867"/>
                </a:lnTo>
                <a:lnTo>
                  <a:pt x="3800248" y="2017063"/>
                </a:lnTo>
                <a:lnTo>
                  <a:pt x="3762359" y="2042951"/>
                </a:lnTo>
                <a:lnTo>
                  <a:pt x="3725711" y="2069533"/>
                </a:lnTo>
                <a:lnTo>
                  <a:pt x="3690294" y="2096805"/>
                </a:lnTo>
                <a:lnTo>
                  <a:pt x="3656106" y="2124760"/>
                </a:lnTo>
                <a:lnTo>
                  <a:pt x="3623172" y="2153395"/>
                </a:lnTo>
                <a:lnTo>
                  <a:pt x="3591482" y="2182723"/>
                </a:lnTo>
                <a:lnTo>
                  <a:pt x="3561042" y="2212719"/>
                </a:lnTo>
                <a:lnTo>
                  <a:pt x="3531858" y="2243384"/>
                </a:lnTo>
                <a:lnTo>
                  <a:pt x="3503928" y="2274729"/>
                </a:lnTo>
                <a:lnTo>
                  <a:pt x="3477263" y="2306731"/>
                </a:lnTo>
                <a:lnTo>
                  <a:pt x="3451864" y="2339403"/>
                </a:lnTo>
                <a:lnTo>
                  <a:pt x="3427731" y="2372731"/>
                </a:lnTo>
                <a:lnTo>
                  <a:pt x="3404864" y="2406727"/>
                </a:lnTo>
                <a:lnTo>
                  <a:pt x="3383286" y="2441369"/>
                </a:lnTo>
                <a:lnTo>
                  <a:pt x="3362986" y="2476667"/>
                </a:lnTo>
                <a:lnTo>
                  <a:pt x="3343965" y="2512609"/>
                </a:lnTo>
                <a:lnTo>
                  <a:pt x="3326231" y="2549209"/>
                </a:lnTo>
                <a:lnTo>
                  <a:pt x="3309789" y="2586442"/>
                </a:lnTo>
                <a:lnTo>
                  <a:pt x="3294636" y="2624320"/>
                </a:lnTo>
                <a:lnTo>
                  <a:pt x="3280783" y="2662829"/>
                </a:lnTo>
                <a:lnTo>
                  <a:pt x="3268233" y="2701972"/>
                </a:lnTo>
                <a:lnTo>
                  <a:pt x="3256997" y="2741748"/>
                </a:lnTo>
                <a:lnTo>
                  <a:pt x="3247061" y="2782146"/>
                </a:lnTo>
                <a:lnTo>
                  <a:pt x="3238440" y="2823163"/>
                </a:lnTo>
                <a:lnTo>
                  <a:pt x="3231133" y="2864814"/>
                </a:lnTo>
                <a:lnTo>
                  <a:pt x="3225149" y="2907074"/>
                </a:lnTo>
                <a:lnTo>
                  <a:pt x="3220481" y="2949955"/>
                </a:lnTo>
                <a:lnTo>
                  <a:pt x="3217150" y="2993445"/>
                </a:lnTo>
                <a:lnTo>
                  <a:pt x="3215142" y="3037543"/>
                </a:lnTo>
                <a:lnTo>
                  <a:pt x="3214486" y="3082251"/>
                </a:lnTo>
                <a:lnTo>
                  <a:pt x="3215142" y="3126875"/>
                </a:lnTo>
                <a:lnTo>
                  <a:pt x="3217150" y="3170974"/>
                </a:lnTo>
                <a:lnTo>
                  <a:pt x="3220481" y="3214462"/>
                </a:lnTo>
                <a:lnTo>
                  <a:pt x="3225149" y="3257344"/>
                </a:lnTo>
                <a:lnTo>
                  <a:pt x="3231133" y="3299604"/>
                </a:lnTo>
                <a:lnTo>
                  <a:pt x="3238440" y="3341243"/>
                </a:lnTo>
                <a:lnTo>
                  <a:pt x="3247061" y="3382272"/>
                </a:lnTo>
                <a:lnTo>
                  <a:pt x="3256997" y="3422670"/>
                </a:lnTo>
                <a:lnTo>
                  <a:pt x="3268233" y="3462445"/>
                </a:lnTo>
                <a:lnTo>
                  <a:pt x="3280783" y="3501588"/>
                </a:lnTo>
                <a:lnTo>
                  <a:pt x="3294636" y="3540099"/>
                </a:lnTo>
                <a:lnTo>
                  <a:pt x="3309789" y="3577977"/>
                </a:lnTo>
                <a:lnTo>
                  <a:pt x="3326231" y="3615209"/>
                </a:lnTo>
                <a:lnTo>
                  <a:pt x="3343965" y="3651809"/>
                </a:lnTo>
                <a:lnTo>
                  <a:pt x="3362986" y="3687752"/>
                </a:lnTo>
                <a:lnTo>
                  <a:pt x="3383286" y="3723050"/>
                </a:lnTo>
                <a:lnTo>
                  <a:pt x="3404864" y="3757692"/>
                </a:lnTo>
                <a:lnTo>
                  <a:pt x="3427731" y="3791688"/>
                </a:lnTo>
                <a:lnTo>
                  <a:pt x="3451864" y="3825015"/>
                </a:lnTo>
                <a:lnTo>
                  <a:pt x="3477263" y="3857687"/>
                </a:lnTo>
                <a:lnTo>
                  <a:pt x="3503928" y="3889689"/>
                </a:lnTo>
                <a:lnTo>
                  <a:pt x="3531858" y="3921034"/>
                </a:lnTo>
                <a:lnTo>
                  <a:pt x="3561042" y="3951699"/>
                </a:lnTo>
                <a:lnTo>
                  <a:pt x="3591482" y="3981695"/>
                </a:lnTo>
                <a:lnTo>
                  <a:pt x="3623172" y="4011023"/>
                </a:lnTo>
                <a:lnTo>
                  <a:pt x="3656106" y="4039657"/>
                </a:lnTo>
                <a:lnTo>
                  <a:pt x="3690294" y="4067612"/>
                </a:lnTo>
                <a:lnTo>
                  <a:pt x="3725711" y="4094885"/>
                </a:lnTo>
                <a:lnTo>
                  <a:pt x="3762359" y="4121467"/>
                </a:lnTo>
                <a:lnTo>
                  <a:pt x="3800248" y="4147355"/>
                </a:lnTo>
                <a:lnTo>
                  <a:pt x="3839367" y="4172550"/>
                </a:lnTo>
                <a:lnTo>
                  <a:pt x="3879704" y="4197055"/>
                </a:lnTo>
                <a:lnTo>
                  <a:pt x="3921271" y="4220841"/>
                </a:lnTo>
                <a:lnTo>
                  <a:pt x="3964045" y="4243935"/>
                </a:lnTo>
                <a:lnTo>
                  <a:pt x="4008048" y="4266325"/>
                </a:lnTo>
                <a:lnTo>
                  <a:pt x="4053246" y="4287986"/>
                </a:lnTo>
                <a:lnTo>
                  <a:pt x="4099660" y="4308955"/>
                </a:lnTo>
                <a:lnTo>
                  <a:pt x="4147270" y="4329195"/>
                </a:lnTo>
                <a:lnTo>
                  <a:pt x="4196085" y="4348718"/>
                </a:lnTo>
                <a:lnTo>
                  <a:pt x="4246095" y="4367515"/>
                </a:lnTo>
                <a:lnTo>
                  <a:pt x="4297288" y="4385594"/>
                </a:lnTo>
                <a:lnTo>
                  <a:pt x="8290637" y="5665448"/>
                </a:lnTo>
                <a:lnTo>
                  <a:pt x="8336731" y="5675502"/>
                </a:lnTo>
                <a:lnTo>
                  <a:pt x="8383838" y="5679359"/>
                </a:lnTo>
                <a:lnTo>
                  <a:pt x="8407743" y="5679025"/>
                </a:lnTo>
                <a:lnTo>
                  <a:pt x="8456165" y="5673903"/>
                </a:lnTo>
                <a:lnTo>
                  <a:pt x="8505291" y="5662988"/>
                </a:lnTo>
                <a:lnTo>
                  <a:pt x="8555003" y="5646438"/>
                </a:lnTo>
                <a:lnTo>
                  <a:pt x="8605179" y="5624406"/>
                </a:lnTo>
                <a:lnTo>
                  <a:pt x="8655691" y="5597061"/>
                </a:lnTo>
                <a:lnTo>
                  <a:pt x="8706405" y="5564545"/>
                </a:lnTo>
                <a:lnTo>
                  <a:pt x="8757202" y="5527026"/>
                </a:lnTo>
                <a:lnTo>
                  <a:pt x="8807952" y="5484659"/>
                </a:lnTo>
                <a:lnTo>
                  <a:pt x="8858535" y="5437586"/>
                </a:lnTo>
                <a:lnTo>
                  <a:pt x="8908808" y="5385988"/>
                </a:lnTo>
                <a:lnTo>
                  <a:pt x="8933801" y="5358547"/>
                </a:lnTo>
                <a:lnTo>
                  <a:pt x="8958661" y="5330020"/>
                </a:lnTo>
                <a:lnTo>
                  <a:pt x="8983391" y="5300442"/>
                </a:lnTo>
                <a:lnTo>
                  <a:pt x="9007967" y="5269824"/>
                </a:lnTo>
                <a:lnTo>
                  <a:pt x="9032374" y="5238193"/>
                </a:lnTo>
                <a:lnTo>
                  <a:pt x="9056604" y="5205570"/>
                </a:lnTo>
                <a:lnTo>
                  <a:pt x="9080616" y="5171955"/>
                </a:lnTo>
                <a:lnTo>
                  <a:pt x="9104415" y="5137398"/>
                </a:lnTo>
                <a:lnTo>
                  <a:pt x="9127987" y="5101896"/>
                </a:lnTo>
                <a:lnTo>
                  <a:pt x="9151321" y="5065488"/>
                </a:lnTo>
                <a:lnTo>
                  <a:pt x="9174379" y="5028171"/>
                </a:lnTo>
                <a:lnTo>
                  <a:pt x="9197151" y="4989984"/>
                </a:lnTo>
                <a:lnTo>
                  <a:pt x="9219636" y="4950936"/>
                </a:lnTo>
                <a:lnTo>
                  <a:pt x="9241811" y="4911040"/>
                </a:lnTo>
                <a:lnTo>
                  <a:pt x="9263651" y="4870334"/>
                </a:lnTo>
                <a:lnTo>
                  <a:pt x="9285157" y="4828826"/>
                </a:lnTo>
                <a:lnTo>
                  <a:pt x="9306293" y="4786543"/>
                </a:lnTo>
                <a:lnTo>
                  <a:pt x="9327059" y="4743494"/>
                </a:lnTo>
                <a:lnTo>
                  <a:pt x="9347442" y="4699706"/>
                </a:lnTo>
                <a:lnTo>
                  <a:pt x="9367419" y="4655189"/>
                </a:lnTo>
                <a:lnTo>
                  <a:pt x="9386967" y="4609980"/>
                </a:lnTo>
                <a:lnTo>
                  <a:pt x="9406073" y="4564090"/>
                </a:lnTo>
                <a:lnTo>
                  <a:pt x="9424737" y="4517531"/>
                </a:lnTo>
                <a:lnTo>
                  <a:pt x="9442923" y="4470340"/>
                </a:lnTo>
                <a:lnTo>
                  <a:pt x="9460633" y="4422515"/>
                </a:lnTo>
                <a:lnTo>
                  <a:pt x="9477827" y="4374094"/>
                </a:lnTo>
                <a:lnTo>
                  <a:pt x="9494521" y="4325087"/>
                </a:lnTo>
                <a:lnTo>
                  <a:pt x="9510665" y="4275519"/>
                </a:lnTo>
                <a:lnTo>
                  <a:pt x="9526273" y="4225402"/>
                </a:lnTo>
                <a:lnTo>
                  <a:pt x="9541319" y="4174771"/>
                </a:lnTo>
                <a:lnTo>
                  <a:pt x="9555780" y="4123627"/>
                </a:lnTo>
                <a:lnTo>
                  <a:pt x="9569643" y="4071994"/>
                </a:lnTo>
                <a:lnTo>
                  <a:pt x="9582897" y="4019907"/>
                </a:lnTo>
                <a:lnTo>
                  <a:pt x="9595531" y="3967366"/>
                </a:lnTo>
                <a:lnTo>
                  <a:pt x="9607509" y="3914408"/>
                </a:lnTo>
                <a:lnTo>
                  <a:pt x="9618841" y="3861030"/>
                </a:lnTo>
                <a:lnTo>
                  <a:pt x="9629492" y="3807271"/>
                </a:lnTo>
                <a:lnTo>
                  <a:pt x="9639451" y="3753153"/>
                </a:lnTo>
                <a:lnTo>
                  <a:pt x="9648705" y="3698677"/>
                </a:lnTo>
                <a:lnTo>
                  <a:pt x="9657244" y="3643879"/>
                </a:lnTo>
                <a:lnTo>
                  <a:pt x="9665029" y="3588771"/>
                </a:lnTo>
                <a:lnTo>
                  <a:pt x="9672075" y="3533364"/>
                </a:lnTo>
                <a:lnTo>
                  <a:pt x="9678343" y="3477707"/>
                </a:lnTo>
                <a:lnTo>
                  <a:pt x="9683836" y="3421787"/>
                </a:lnTo>
                <a:lnTo>
                  <a:pt x="9688517" y="3365638"/>
                </a:lnTo>
                <a:lnTo>
                  <a:pt x="9692387" y="3309289"/>
                </a:lnTo>
                <a:lnTo>
                  <a:pt x="9695431" y="3252747"/>
                </a:lnTo>
                <a:lnTo>
                  <a:pt x="9697615" y="3196027"/>
                </a:lnTo>
                <a:lnTo>
                  <a:pt x="9698941" y="3139162"/>
                </a:lnTo>
                <a:lnTo>
                  <a:pt x="9699384" y="3082167"/>
                </a:lnTo>
                <a:lnTo>
                  <a:pt x="9698941" y="3025256"/>
                </a:lnTo>
                <a:lnTo>
                  <a:pt x="9697615" y="2968380"/>
                </a:lnTo>
                <a:lnTo>
                  <a:pt x="9695431" y="2911671"/>
                </a:lnTo>
                <a:lnTo>
                  <a:pt x="9692387" y="2855130"/>
                </a:lnTo>
                <a:lnTo>
                  <a:pt x="9688517" y="2798767"/>
                </a:lnTo>
                <a:lnTo>
                  <a:pt x="9683836" y="2742632"/>
                </a:lnTo>
                <a:lnTo>
                  <a:pt x="9678343" y="2686711"/>
                </a:lnTo>
                <a:lnTo>
                  <a:pt x="9672075" y="2631042"/>
                </a:lnTo>
                <a:lnTo>
                  <a:pt x="9665029" y="2575647"/>
                </a:lnTo>
                <a:lnTo>
                  <a:pt x="9657244" y="2520538"/>
                </a:lnTo>
                <a:lnTo>
                  <a:pt x="9648705" y="2465740"/>
                </a:lnTo>
                <a:lnTo>
                  <a:pt x="9639451" y="2411265"/>
                </a:lnTo>
                <a:lnTo>
                  <a:pt x="9629492" y="2357147"/>
                </a:lnTo>
                <a:lnTo>
                  <a:pt x="9618841" y="2303388"/>
                </a:lnTo>
                <a:lnTo>
                  <a:pt x="9607509" y="2250011"/>
                </a:lnTo>
                <a:lnTo>
                  <a:pt x="9595531" y="2197052"/>
                </a:lnTo>
                <a:lnTo>
                  <a:pt x="9582897" y="2144511"/>
                </a:lnTo>
                <a:lnTo>
                  <a:pt x="9569643" y="2092424"/>
                </a:lnTo>
                <a:lnTo>
                  <a:pt x="9555780" y="2040790"/>
                </a:lnTo>
                <a:lnTo>
                  <a:pt x="9541319" y="1989647"/>
                </a:lnTo>
                <a:lnTo>
                  <a:pt x="9526273" y="1939016"/>
                </a:lnTo>
                <a:lnTo>
                  <a:pt x="9510665" y="1888898"/>
                </a:lnTo>
                <a:lnTo>
                  <a:pt x="9494521" y="1839330"/>
                </a:lnTo>
                <a:lnTo>
                  <a:pt x="9477827" y="1790324"/>
                </a:lnTo>
                <a:lnTo>
                  <a:pt x="9460633" y="1741903"/>
                </a:lnTo>
                <a:lnTo>
                  <a:pt x="9442923" y="1694078"/>
                </a:lnTo>
                <a:lnTo>
                  <a:pt x="9424737" y="1646886"/>
                </a:lnTo>
                <a:lnTo>
                  <a:pt x="9406073" y="1600327"/>
                </a:lnTo>
                <a:lnTo>
                  <a:pt x="9386967" y="1554438"/>
                </a:lnTo>
                <a:lnTo>
                  <a:pt x="9367419" y="1509229"/>
                </a:lnTo>
                <a:lnTo>
                  <a:pt x="9347442" y="1464712"/>
                </a:lnTo>
                <a:lnTo>
                  <a:pt x="9327059" y="1420924"/>
                </a:lnTo>
                <a:lnTo>
                  <a:pt x="9306293" y="1377876"/>
                </a:lnTo>
                <a:lnTo>
                  <a:pt x="9285157" y="1335592"/>
                </a:lnTo>
                <a:lnTo>
                  <a:pt x="9263651" y="1294084"/>
                </a:lnTo>
                <a:lnTo>
                  <a:pt x="9241811" y="1253377"/>
                </a:lnTo>
                <a:lnTo>
                  <a:pt x="9219636" y="1213494"/>
                </a:lnTo>
                <a:lnTo>
                  <a:pt x="9197151" y="1174434"/>
                </a:lnTo>
                <a:lnTo>
                  <a:pt x="9174379" y="1136247"/>
                </a:lnTo>
                <a:lnTo>
                  <a:pt x="9151321" y="1098930"/>
                </a:lnTo>
                <a:lnTo>
                  <a:pt x="9127987" y="1062522"/>
                </a:lnTo>
                <a:lnTo>
                  <a:pt x="9104415" y="1027021"/>
                </a:lnTo>
                <a:lnTo>
                  <a:pt x="9080616" y="992463"/>
                </a:lnTo>
                <a:lnTo>
                  <a:pt x="9056604" y="958861"/>
                </a:lnTo>
                <a:lnTo>
                  <a:pt x="9032374" y="926225"/>
                </a:lnTo>
                <a:lnTo>
                  <a:pt x="9007967" y="894593"/>
                </a:lnTo>
                <a:lnTo>
                  <a:pt x="8983391" y="863976"/>
                </a:lnTo>
                <a:lnTo>
                  <a:pt x="8958661" y="834397"/>
                </a:lnTo>
                <a:lnTo>
                  <a:pt x="8933801" y="805870"/>
                </a:lnTo>
                <a:lnTo>
                  <a:pt x="8908808" y="778429"/>
                </a:lnTo>
                <a:lnTo>
                  <a:pt x="8883719" y="752075"/>
                </a:lnTo>
                <a:lnTo>
                  <a:pt x="8833267" y="702722"/>
                </a:lnTo>
                <a:lnTo>
                  <a:pt x="8782589" y="657991"/>
                </a:lnTo>
                <a:lnTo>
                  <a:pt x="8731805" y="618024"/>
                </a:lnTo>
                <a:lnTo>
                  <a:pt x="8681029" y="582988"/>
                </a:lnTo>
                <a:lnTo>
                  <a:pt x="8630399" y="553028"/>
                </a:lnTo>
                <a:lnTo>
                  <a:pt x="8580043" y="528321"/>
                </a:lnTo>
                <a:lnTo>
                  <a:pt x="8530081" y="509013"/>
                </a:lnTo>
                <a:lnTo>
                  <a:pt x="8480645" y="495268"/>
                </a:lnTo>
                <a:lnTo>
                  <a:pt x="8431853" y="487232"/>
                </a:lnTo>
                <a:lnTo>
                  <a:pt x="8383838" y="485059"/>
                </a:lnTo>
                <a:close/>
                <a:moveTo>
                  <a:pt x="1841568" y="1925596"/>
                </a:moveTo>
                <a:lnTo>
                  <a:pt x="1798200" y="1926397"/>
                </a:lnTo>
                <a:lnTo>
                  <a:pt x="1755243" y="1928778"/>
                </a:lnTo>
                <a:lnTo>
                  <a:pt x="1712722" y="1932692"/>
                </a:lnTo>
                <a:lnTo>
                  <a:pt x="1670647" y="1938140"/>
                </a:lnTo>
                <a:lnTo>
                  <a:pt x="1629064" y="1945076"/>
                </a:lnTo>
                <a:lnTo>
                  <a:pt x="1587995" y="1953478"/>
                </a:lnTo>
                <a:lnTo>
                  <a:pt x="1547477" y="1963321"/>
                </a:lnTo>
                <a:lnTo>
                  <a:pt x="1507520" y="1974572"/>
                </a:lnTo>
                <a:lnTo>
                  <a:pt x="1468157" y="1987197"/>
                </a:lnTo>
                <a:lnTo>
                  <a:pt x="1429436" y="2001184"/>
                </a:lnTo>
                <a:lnTo>
                  <a:pt x="1391355" y="2016488"/>
                </a:lnTo>
                <a:lnTo>
                  <a:pt x="1353962" y="2033095"/>
                </a:lnTo>
                <a:lnTo>
                  <a:pt x="1317278" y="2050974"/>
                </a:lnTo>
                <a:lnTo>
                  <a:pt x="1281338" y="2070089"/>
                </a:lnTo>
                <a:lnTo>
                  <a:pt x="1246153" y="2090417"/>
                </a:lnTo>
                <a:lnTo>
                  <a:pt x="1211769" y="2111935"/>
                </a:lnTo>
                <a:lnTo>
                  <a:pt x="1178210" y="2134609"/>
                </a:lnTo>
                <a:lnTo>
                  <a:pt x="1145498" y="2158417"/>
                </a:lnTo>
                <a:lnTo>
                  <a:pt x="1113667" y="2183323"/>
                </a:lnTo>
                <a:lnTo>
                  <a:pt x="1082740" y="2209293"/>
                </a:lnTo>
                <a:lnTo>
                  <a:pt x="1052741" y="2236317"/>
                </a:lnTo>
                <a:lnTo>
                  <a:pt x="1023713" y="2264360"/>
                </a:lnTo>
                <a:lnTo>
                  <a:pt x="995671" y="2293398"/>
                </a:lnTo>
                <a:lnTo>
                  <a:pt x="968648" y="2323386"/>
                </a:lnTo>
                <a:lnTo>
                  <a:pt x="942666" y="2354313"/>
                </a:lnTo>
                <a:lnTo>
                  <a:pt x="917759" y="2386156"/>
                </a:lnTo>
                <a:lnTo>
                  <a:pt x="893963" y="2418868"/>
                </a:lnTo>
                <a:lnTo>
                  <a:pt x="871289" y="2452428"/>
                </a:lnTo>
                <a:lnTo>
                  <a:pt x="849771" y="2486810"/>
                </a:lnTo>
                <a:lnTo>
                  <a:pt x="829442" y="2521984"/>
                </a:lnTo>
                <a:lnTo>
                  <a:pt x="810317" y="2557935"/>
                </a:lnTo>
                <a:lnTo>
                  <a:pt x="792450" y="2594608"/>
                </a:lnTo>
                <a:lnTo>
                  <a:pt x="775841" y="2632002"/>
                </a:lnTo>
                <a:lnTo>
                  <a:pt x="760527" y="2670083"/>
                </a:lnTo>
                <a:lnTo>
                  <a:pt x="746552" y="2708815"/>
                </a:lnTo>
                <a:lnTo>
                  <a:pt x="733915" y="2748166"/>
                </a:lnTo>
                <a:lnTo>
                  <a:pt x="722664" y="2788124"/>
                </a:lnTo>
                <a:lnTo>
                  <a:pt x="712832" y="2828642"/>
                </a:lnTo>
                <a:lnTo>
                  <a:pt x="704431" y="2869710"/>
                </a:lnTo>
                <a:lnTo>
                  <a:pt x="697483" y="2911293"/>
                </a:lnTo>
                <a:lnTo>
                  <a:pt x="692047" y="2953356"/>
                </a:lnTo>
                <a:lnTo>
                  <a:pt x="688120" y="2995889"/>
                </a:lnTo>
                <a:lnTo>
                  <a:pt x="685740" y="3038846"/>
                </a:lnTo>
                <a:lnTo>
                  <a:pt x="684950" y="3082203"/>
                </a:lnTo>
                <a:lnTo>
                  <a:pt x="685740" y="3125571"/>
                </a:lnTo>
                <a:lnTo>
                  <a:pt x="688120" y="3168528"/>
                </a:lnTo>
                <a:lnTo>
                  <a:pt x="692047" y="3211061"/>
                </a:lnTo>
                <a:lnTo>
                  <a:pt x="697483" y="3253124"/>
                </a:lnTo>
                <a:lnTo>
                  <a:pt x="704431" y="3294707"/>
                </a:lnTo>
                <a:lnTo>
                  <a:pt x="712832" y="3335775"/>
                </a:lnTo>
                <a:lnTo>
                  <a:pt x="722664" y="3376306"/>
                </a:lnTo>
                <a:lnTo>
                  <a:pt x="733915" y="3416252"/>
                </a:lnTo>
                <a:lnTo>
                  <a:pt x="746552" y="3455614"/>
                </a:lnTo>
                <a:lnTo>
                  <a:pt x="760527" y="3494335"/>
                </a:lnTo>
                <a:lnTo>
                  <a:pt x="775841" y="3532416"/>
                </a:lnTo>
                <a:lnTo>
                  <a:pt x="792450" y="3569810"/>
                </a:lnTo>
                <a:lnTo>
                  <a:pt x="810317" y="3606493"/>
                </a:lnTo>
                <a:lnTo>
                  <a:pt x="829442" y="3642433"/>
                </a:lnTo>
                <a:lnTo>
                  <a:pt x="849771" y="3677618"/>
                </a:lnTo>
                <a:lnTo>
                  <a:pt x="871289" y="3712002"/>
                </a:lnTo>
                <a:lnTo>
                  <a:pt x="893963" y="3745561"/>
                </a:lnTo>
                <a:lnTo>
                  <a:pt x="917759" y="3778274"/>
                </a:lnTo>
                <a:lnTo>
                  <a:pt x="942666" y="3810105"/>
                </a:lnTo>
                <a:lnTo>
                  <a:pt x="968648" y="3841031"/>
                </a:lnTo>
                <a:lnTo>
                  <a:pt x="995671" y="3871031"/>
                </a:lnTo>
                <a:lnTo>
                  <a:pt x="1023713" y="3900058"/>
                </a:lnTo>
                <a:lnTo>
                  <a:pt x="1052741" y="3928100"/>
                </a:lnTo>
                <a:lnTo>
                  <a:pt x="1082740" y="3955124"/>
                </a:lnTo>
                <a:lnTo>
                  <a:pt x="1113667" y="3981107"/>
                </a:lnTo>
                <a:lnTo>
                  <a:pt x="1145498" y="4006013"/>
                </a:lnTo>
                <a:lnTo>
                  <a:pt x="1178210" y="4029820"/>
                </a:lnTo>
                <a:lnTo>
                  <a:pt x="1211769" y="4052483"/>
                </a:lnTo>
                <a:lnTo>
                  <a:pt x="1246153" y="4074001"/>
                </a:lnTo>
                <a:lnTo>
                  <a:pt x="1281338" y="4094341"/>
                </a:lnTo>
                <a:lnTo>
                  <a:pt x="1317278" y="4113455"/>
                </a:lnTo>
                <a:lnTo>
                  <a:pt x="1353962" y="4131322"/>
                </a:lnTo>
                <a:lnTo>
                  <a:pt x="1391355" y="4147930"/>
                </a:lnTo>
                <a:lnTo>
                  <a:pt x="1429436" y="4163245"/>
                </a:lnTo>
                <a:lnTo>
                  <a:pt x="1468157" y="4177231"/>
                </a:lnTo>
                <a:lnTo>
                  <a:pt x="1507520" y="4189856"/>
                </a:lnTo>
                <a:lnTo>
                  <a:pt x="1547477" y="4201107"/>
                </a:lnTo>
                <a:lnTo>
                  <a:pt x="1587995" y="4210940"/>
                </a:lnTo>
                <a:lnTo>
                  <a:pt x="1629064" y="4219352"/>
                </a:lnTo>
                <a:lnTo>
                  <a:pt x="1670647" y="4226288"/>
                </a:lnTo>
                <a:lnTo>
                  <a:pt x="1712722" y="4231726"/>
                </a:lnTo>
                <a:lnTo>
                  <a:pt x="1755243" y="4235651"/>
                </a:lnTo>
                <a:lnTo>
                  <a:pt x="1798200" y="4238033"/>
                </a:lnTo>
                <a:lnTo>
                  <a:pt x="1841568" y="4238822"/>
                </a:lnTo>
                <a:lnTo>
                  <a:pt x="1884925" y="4238033"/>
                </a:lnTo>
                <a:lnTo>
                  <a:pt x="1927882" y="4235651"/>
                </a:lnTo>
                <a:lnTo>
                  <a:pt x="1970414" y="4231726"/>
                </a:lnTo>
                <a:lnTo>
                  <a:pt x="2012478" y="4226288"/>
                </a:lnTo>
                <a:lnTo>
                  <a:pt x="2054061" y="4219352"/>
                </a:lnTo>
                <a:lnTo>
                  <a:pt x="2095129" y="4210940"/>
                </a:lnTo>
                <a:lnTo>
                  <a:pt x="2135659" y="4201107"/>
                </a:lnTo>
                <a:lnTo>
                  <a:pt x="2175605" y="4189856"/>
                </a:lnTo>
                <a:lnTo>
                  <a:pt x="2214967" y="4177231"/>
                </a:lnTo>
                <a:lnTo>
                  <a:pt x="2253688" y="4163245"/>
                </a:lnTo>
                <a:lnTo>
                  <a:pt x="2291769" y="4147930"/>
                </a:lnTo>
                <a:lnTo>
                  <a:pt x="2329163" y="4131322"/>
                </a:lnTo>
                <a:lnTo>
                  <a:pt x="2365847" y="4113455"/>
                </a:lnTo>
                <a:lnTo>
                  <a:pt x="2401787" y="4094341"/>
                </a:lnTo>
                <a:lnTo>
                  <a:pt x="2436960" y="4074001"/>
                </a:lnTo>
                <a:lnTo>
                  <a:pt x="2471344" y="4052483"/>
                </a:lnTo>
                <a:lnTo>
                  <a:pt x="2504915" y="4029820"/>
                </a:lnTo>
                <a:lnTo>
                  <a:pt x="2537626" y="4006013"/>
                </a:lnTo>
                <a:lnTo>
                  <a:pt x="2569458" y="3981107"/>
                </a:lnTo>
                <a:lnTo>
                  <a:pt x="2600385" y="3955124"/>
                </a:lnTo>
                <a:lnTo>
                  <a:pt x="2630373" y="3928100"/>
                </a:lnTo>
                <a:lnTo>
                  <a:pt x="2659411" y="3900058"/>
                </a:lnTo>
                <a:lnTo>
                  <a:pt x="2687453" y="3871031"/>
                </a:lnTo>
                <a:lnTo>
                  <a:pt x="2714477" y="3841031"/>
                </a:lnTo>
                <a:lnTo>
                  <a:pt x="2740448" y="3810105"/>
                </a:lnTo>
                <a:lnTo>
                  <a:pt x="2765355" y="3778274"/>
                </a:lnTo>
                <a:lnTo>
                  <a:pt x="2789162" y="3745561"/>
                </a:lnTo>
                <a:lnTo>
                  <a:pt x="2811836" y="3712002"/>
                </a:lnTo>
                <a:lnTo>
                  <a:pt x="2833354" y="3677618"/>
                </a:lnTo>
                <a:lnTo>
                  <a:pt x="2853683" y="3642433"/>
                </a:lnTo>
                <a:lnTo>
                  <a:pt x="2872797" y="3606493"/>
                </a:lnTo>
                <a:lnTo>
                  <a:pt x="2890675" y="3569810"/>
                </a:lnTo>
                <a:lnTo>
                  <a:pt x="2907283" y="3532416"/>
                </a:lnTo>
                <a:lnTo>
                  <a:pt x="2922587" y="3494335"/>
                </a:lnTo>
                <a:lnTo>
                  <a:pt x="2936573" y="3455614"/>
                </a:lnTo>
                <a:lnTo>
                  <a:pt x="2949198" y="3416252"/>
                </a:lnTo>
                <a:lnTo>
                  <a:pt x="2960449" y="3376306"/>
                </a:lnTo>
                <a:lnTo>
                  <a:pt x="2970293" y="3335775"/>
                </a:lnTo>
                <a:lnTo>
                  <a:pt x="2978694" y="3294707"/>
                </a:lnTo>
                <a:lnTo>
                  <a:pt x="2985630" y="3253124"/>
                </a:lnTo>
                <a:lnTo>
                  <a:pt x="2991078" y="3211061"/>
                </a:lnTo>
                <a:lnTo>
                  <a:pt x="2995004" y="3168528"/>
                </a:lnTo>
                <a:lnTo>
                  <a:pt x="2997373" y="3125571"/>
                </a:lnTo>
                <a:lnTo>
                  <a:pt x="2998175" y="3082203"/>
                </a:lnTo>
                <a:lnTo>
                  <a:pt x="2997373" y="3038846"/>
                </a:lnTo>
                <a:lnTo>
                  <a:pt x="2995004" y="2995889"/>
                </a:lnTo>
                <a:lnTo>
                  <a:pt x="2991078" y="2953356"/>
                </a:lnTo>
                <a:lnTo>
                  <a:pt x="2985630" y="2911293"/>
                </a:lnTo>
                <a:lnTo>
                  <a:pt x="2978694" y="2869710"/>
                </a:lnTo>
                <a:lnTo>
                  <a:pt x="2970293" y="2828642"/>
                </a:lnTo>
                <a:lnTo>
                  <a:pt x="2960449" y="2788124"/>
                </a:lnTo>
                <a:lnTo>
                  <a:pt x="2949198" y="2748166"/>
                </a:lnTo>
                <a:lnTo>
                  <a:pt x="2936573" y="2708815"/>
                </a:lnTo>
                <a:lnTo>
                  <a:pt x="2922587" y="2670083"/>
                </a:lnTo>
                <a:lnTo>
                  <a:pt x="2907283" y="2632002"/>
                </a:lnTo>
                <a:lnTo>
                  <a:pt x="2890675" y="2594608"/>
                </a:lnTo>
                <a:lnTo>
                  <a:pt x="2872797" y="2557935"/>
                </a:lnTo>
                <a:lnTo>
                  <a:pt x="2853683" y="2521984"/>
                </a:lnTo>
                <a:lnTo>
                  <a:pt x="2833354" y="2486810"/>
                </a:lnTo>
                <a:lnTo>
                  <a:pt x="2811836" y="2452428"/>
                </a:lnTo>
                <a:lnTo>
                  <a:pt x="2789162" y="2418868"/>
                </a:lnTo>
                <a:lnTo>
                  <a:pt x="2765355" y="2386156"/>
                </a:lnTo>
                <a:lnTo>
                  <a:pt x="2740448" y="2354313"/>
                </a:lnTo>
                <a:lnTo>
                  <a:pt x="2714477" y="2323386"/>
                </a:lnTo>
                <a:lnTo>
                  <a:pt x="2687453" y="2293398"/>
                </a:lnTo>
                <a:lnTo>
                  <a:pt x="2659411" y="2264360"/>
                </a:lnTo>
                <a:lnTo>
                  <a:pt x="2630373" y="2236317"/>
                </a:lnTo>
                <a:lnTo>
                  <a:pt x="2600385" y="2209293"/>
                </a:lnTo>
                <a:lnTo>
                  <a:pt x="2569458" y="2183323"/>
                </a:lnTo>
                <a:lnTo>
                  <a:pt x="2537626" y="2158417"/>
                </a:lnTo>
                <a:lnTo>
                  <a:pt x="2504915" y="2134609"/>
                </a:lnTo>
                <a:lnTo>
                  <a:pt x="2471344" y="2111935"/>
                </a:lnTo>
                <a:lnTo>
                  <a:pt x="2436960" y="2090417"/>
                </a:lnTo>
                <a:lnTo>
                  <a:pt x="2401787" y="2070089"/>
                </a:lnTo>
                <a:lnTo>
                  <a:pt x="2365847" y="2050974"/>
                </a:lnTo>
                <a:lnTo>
                  <a:pt x="2329163" y="2033095"/>
                </a:lnTo>
                <a:lnTo>
                  <a:pt x="2291769" y="2016488"/>
                </a:lnTo>
                <a:lnTo>
                  <a:pt x="2253688" y="2001184"/>
                </a:lnTo>
                <a:lnTo>
                  <a:pt x="2214967" y="1987197"/>
                </a:lnTo>
                <a:lnTo>
                  <a:pt x="2175605" y="1974572"/>
                </a:lnTo>
                <a:lnTo>
                  <a:pt x="2135659" y="1963321"/>
                </a:lnTo>
                <a:lnTo>
                  <a:pt x="2095129" y="1953478"/>
                </a:lnTo>
                <a:lnTo>
                  <a:pt x="2054061" y="1945076"/>
                </a:lnTo>
                <a:lnTo>
                  <a:pt x="2012478" y="1938140"/>
                </a:lnTo>
                <a:lnTo>
                  <a:pt x="1970414" y="1932692"/>
                </a:lnTo>
                <a:lnTo>
                  <a:pt x="1927882" y="1928778"/>
                </a:lnTo>
                <a:lnTo>
                  <a:pt x="1884925" y="1926397"/>
                </a:lnTo>
                <a:lnTo>
                  <a:pt x="1841568" y="192559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9" name="Text Placeholder 8">
            <a:extLst>
              <a:ext uri="{FF2B5EF4-FFF2-40B4-BE49-F238E27FC236}">
                <a16:creationId xmlns:a16="http://schemas.microsoft.com/office/drawing/2014/main" id="{C93C4CD6-CD05-E9C0-2245-7B8462EE108E}"/>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9" name="Title 1">
            <a:extLst>
              <a:ext uri="{FF2B5EF4-FFF2-40B4-BE49-F238E27FC236}">
                <a16:creationId xmlns:a16="http://schemas.microsoft.com/office/drawing/2014/main" id="{9ADC4F4E-2E11-C1AD-FA1B-8D8525C1E010}"/>
              </a:ext>
            </a:extLst>
          </p:cNvPr>
          <p:cNvSpPr>
            <a:spLocks noGrp="1"/>
          </p:cNvSpPr>
          <p:nvPr>
            <p:ph type="ctrTitle" hasCustomPrompt="1"/>
          </p:nvPr>
        </p:nvSpPr>
        <p:spPr>
          <a:xfrm>
            <a:off x="1524000" y="2016000"/>
            <a:ext cx="9144000" cy="2387600"/>
          </a:xfrm>
        </p:spPr>
        <p:txBody>
          <a:bodyPr anchor="ctr"/>
          <a:lstStyle>
            <a:lvl1pPr algn="ctr">
              <a:lnSpc>
                <a:spcPct val="90000"/>
              </a:lnSpc>
              <a:defRPr sz="8500"/>
            </a:lvl1pPr>
          </a:lstStyle>
          <a:p>
            <a:r>
              <a:rPr lang="en-GB"/>
              <a:t>Slide title</a:t>
            </a:r>
            <a:endParaRPr lang="en-US"/>
          </a:p>
        </p:txBody>
      </p:sp>
    </p:spTree>
    <p:extLst>
      <p:ext uri="{BB962C8B-B14F-4D97-AF65-F5344CB8AC3E}">
        <p14:creationId xmlns:p14="http://schemas.microsoft.com/office/powerpoint/2010/main" val="5645149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Head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2D5BF01F-6620-9E16-D37D-FAFA1C488B18}"/>
              </a:ext>
            </a:extLst>
          </p:cNvPr>
          <p:cNvSpPr/>
          <p:nvPr/>
        </p:nvSpPr>
        <p:spPr>
          <a:xfrm>
            <a:off x="915466" y="215900"/>
            <a:ext cx="10361295" cy="5969000"/>
          </a:xfrm>
          <a:custGeom>
            <a:avLst/>
            <a:gdLst/>
            <a:ahLst/>
            <a:cxnLst/>
            <a:rect l="l" t="t" r="r" b="b"/>
            <a:pathLst>
              <a:path w="10361295" h="5969000">
                <a:moveTo>
                  <a:pt x="10361079" y="0"/>
                </a:moveTo>
                <a:lnTo>
                  <a:pt x="0" y="0"/>
                </a:lnTo>
                <a:lnTo>
                  <a:pt x="0" y="5969000"/>
                </a:lnTo>
                <a:lnTo>
                  <a:pt x="10361079" y="5969000"/>
                </a:lnTo>
                <a:lnTo>
                  <a:pt x="10361079" y="5562600"/>
                </a:lnTo>
                <a:lnTo>
                  <a:pt x="3980586" y="5562600"/>
                </a:lnTo>
                <a:lnTo>
                  <a:pt x="2317978" y="4253445"/>
                </a:lnTo>
                <a:lnTo>
                  <a:pt x="2355523" y="4228546"/>
                </a:lnTo>
                <a:lnTo>
                  <a:pt x="2392245" y="4202277"/>
                </a:lnTo>
                <a:lnTo>
                  <a:pt x="2428117" y="4174670"/>
                </a:lnTo>
                <a:lnTo>
                  <a:pt x="2463112" y="4145757"/>
                </a:lnTo>
                <a:lnTo>
                  <a:pt x="2497201" y="4115567"/>
                </a:lnTo>
                <a:lnTo>
                  <a:pt x="2530357" y="4084132"/>
                </a:lnTo>
                <a:lnTo>
                  <a:pt x="2562553" y="4051483"/>
                </a:lnTo>
                <a:lnTo>
                  <a:pt x="2593760" y="4017652"/>
                </a:lnTo>
                <a:lnTo>
                  <a:pt x="2623951" y="3982669"/>
                </a:lnTo>
                <a:lnTo>
                  <a:pt x="2653097" y="3946565"/>
                </a:lnTo>
                <a:lnTo>
                  <a:pt x="2671121" y="3922687"/>
                </a:lnTo>
                <a:lnTo>
                  <a:pt x="1897913" y="3922687"/>
                </a:lnTo>
                <a:lnTo>
                  <a:pt x="706424" y="2984500"/>
                </a:lnTo>
                <a:lnTo>
                  <a:pt x="1897913" y="2046312"/>
                </a:lnTo>
                <a:lnTo>
                  <a:pt x="2671124" y="2046312"/>
                </a:lnTo>
                <a:lnTo>
                  <a:pt x="2653097" y="2022430"/>
                </a:lnTo>
                <a:lnTo>
                  <a:pt x="2623951" y="1986326"/>
                </a:lnTo>
                <a:lnTo>
                  <a:pt x="2593760" y="1951342"/>
                </a:lnTo>
                <a:lnTo>
                  <a:pt x="2562553" y="1917510"/>
                </a:lnTo>
                <a:lnTo>
                  <a:pt x="2530357" y="1884860"/>
                </a:lnTo>
                <a:lnTo>
                  <a:pt x="2497201" y="1853425"/>
                </a:lnTo>
                <a:lnTo>
                  <a:pt x="2463112" y="1823234"/>
                </a:lnTo>
                <a:lnTo>
                  <a:pt x="2428117" y="1794319"/>
                </a:lnTo>
                <a:lnTo>
                  <a:pt x="2392245" y="1766711"/>
                </a:lnTo>
                <a:lnTo>
                  <a:pt x="2355523" y="1740442"/>
                </a:lnTo>
                <a:lnTo>
                  <a:pt x="2317978" y="1715541"/>
                </a:lnTo>
                <a:lnTo>
                  <a:pt x="3980586" y="406400"/>
                </a:lnTo>
                <a:lnTo>
                  <a:pt x="10361079" y="406400"/>
                </a:lnTo>
                <a:lnTo>
                  <a:pt x="10361079" y="0"/>
                </a:lnTo>
                <a:close/>
              </a:path>
              <a:path w="10361295" h="5969000">
                <a:moveTo>
                  <a:pt x="10361079" y="406400"/>
                </a:moveTo>
                <a:lnTo>
                  <a:pt x="9664954" y="406400"/>
                </a:lnTo>
                <a:lnTo>
                  <a:pt x="9664954" y="5562600"/>
                </a:lnTo>
                <a:lnTo>
                  <a:pt x="10361079" y="5562600"/>
                </a:lnTo>
                <a:lnTo>
                  <a:pt x="10361079" y="406400"/>
                </a:lnTo>
                <a:close/>
              </a:path>
              <a:path w="10361295" h="5969000">
                <a:moveTo>
                  <a:pt x="2671124" y="2046312"/>
                </a:moveTo>
                <a:lnTo>
                  <a:pt x="1897913" y="2046312"/>
                </a:lnTo>
                <a:lnTo>
                  <a:pt x="1938460" y="2061190"/>
                </a:lnTo>
                <a:lnTo>
                  <a:pt x="1978083" y="2078527"/>
                </a:lnTo>
                <a:lnTo>
                  <a:pt x="2016718" y="2098248"/>
                </a:lnTo>
                <a:lnTo>
                  <a:pt x="2054303" y="2120280"/>
                </a:lnTo>
                <a:lnTo>
                  <a:pt x="2090777" y="2144547"/>
                </a:lnTo>
                <a:lnTo>
                  <a:pt x="2126076" y="2170975"/>
                </a:lnTo>
                <a:lnTo>
                  <a:pt x="2160141" y="2199490"/>
                </a:lnTo>
                <a:lnTo>
                  <a:pt x="2192907" y="2230016"/>
                </a:lnTo>
                <a:lnTo>
                  <a:pt x="2224313" y="2262480"/>
                </a:lnTo>
                <a:lnTo>
                  <a:pt x="2254296" y="2296806"/>
                </a:lnTo>
                <a:lnTo>
                  <a:pt x="2282796" y="2332920"/>
                </a:lnTo>
                <a:lnTo>
                  <a:pt x="2309749" y="2370748"/>
                </a:lnTo>
                <a:lnTo>
                  <a:pt x="2335094" y="2410214"/>
                </a:lnTo>
                <a:lnTo>
                  <a:pt x="2358768" y="2451245"/>
                </a:lnTo>
                <a:lnTo>
                  <a:pt x="2380709" y="2493766"/>
                </a:lnTo>
                <a:lnTo>
                  <a:pt x="2400855" y="2537702"/>
                </a:lnTo>
                <a:lnTo>
                  <a:pt x="2419144" y="2582978"/>
                </a:lnTo>
                <a:lnTo>
                  <a:pt x="2435515" y="2629520"/>
                </a:lnTo>
                <a:lnTo>
                  <a:pt x="2449931" y="2677360"/>
                </a:lnTo>
                <a:lnTo>
                  <a:pt x="2462250" y="2726105"/>
                </a:lnTo>
                <a:lnTo>
                  <a:pt x="2472490" y="2775997"/>
                </a:lnTo>
                <a:lnTo>
                  <a:pt x="2480563" y="2826858"/>
                </a:lnTo>
                <a:lnTo>
                  <a:pt x="2486406" y="2878611"/>
                </a:lnTo>
                <a:lnTo>
                  <a:pt x="2489958" y="2931184"/>
                </a:lnTo>
                <a:lnTo>
                  <a:pt x="2491155" y="2984500"/>
                </a:lnTo>
                <a:lnTo>
                  <a:pt x="2489958" y="3037815"/>
                </a:lnTo>
                <a:lnTo>
                  <a:pt x="2486406" y="3090388"/>
                </a:lnTo>
                <a:lnTo>
                  <a:pt x="2480563" y="3142141"/>
                </a:lnTo>
                <a:lnTo>
                  <a:pt x="2472490" y="3193002"/>
                </a:lnTo>
                <a:lnTo>
                  <a:pt x="2462250" y="3242894"/>
                </a:lnTo>
                <a:lnTo>
                  <a:pt x="2449904" y="3291745"/>
                </a:lnTo>
                <a:lnTo>
                  <a:pt x="2435515" y="3339479"/>
                </a:lnTo>
                <a:lnTo>
                  <a:pt x="2419144" y="3386021"/>
                </a:lnTo>
                <a:lnTo>
                  <a:pt x="2400855" y="3431297"/>
                </a:lnTo>
                <a:lnTo>
                  <a:pt x="2380709" y="3475233"/>
                </a:lnTo>
                <a:lnTo>
                  <a:pt x="2358768" y="3517754"/>
                </a:lnTo>
                <a:lnTo>
                  <a:pt x="2335094" y="3558785"/>
                </a:lnTo>
                <a:lnTo>
                  <a:pt x="2309749" y="3598251"/>
                </a:lnTo>
                <a:lnTo>
                  <a:pt x="2282796" y="3636079"/>
                </a:lnTo>
                <a:lnTo>
                  <a:pt x="2254296" y="3672193"/>
                </a:lnTo>
                <a:lnTo>
                  <a:pt x="2224313" y="3706519"/>
                </a:lnTo>
                <a:lnTo>
                  <a:pt x="2192907" y="3738983"/>
                </a:lnTo>
                <a:lnTo>
                  <a:pt x="2160141" y="3769509"/>
                </a:lnTo>
                <a:lnTo>
                  <a:pt x="2126076" y="3798024"/>
                </a:lnTo>
                <a:lnTo>
                  <a:pt x="2090777" y="3824452"/>
                </a:lnTo>
                <a:lnTo>
                  <a:pt x="2054303" y="3848719"/>
                </a:lnTo>
                <a:lnTo>
                  <a:pt x="2016718" y="3870751"/>
                </a:lnTo>
                <a:lnTo>
                  <a:pt x="1978083" y="3890472"/>
                </a:lnTo>
                <a:lnTo>
                  <a:pt x="1938460" y="3907809"/>
                </a:lnTo>
                <a:lnTo>
                  <a:pt x="1897913" y="3922687"/>
                </a:lnTo>
                <a:lnTo>
                  <a:pt x="2671121" y="3922687"/>
                </a:lnTo>
                <a:lnTo>
                  <a:pt x="2708148" y="3871119"/>
                </a:lnTo>
                <a:lnTo>
                  <a:pt x="2733997" y="3831839"/>
                </a:lnTo>
                <a:lnTo>
                  <a:pt x="2758691" y="3791563"/>
                </a:lnTo>
                <a:lnTo>
                  <a:pt x="2782202" y="3750321"/>
                </a:lnTo>
                <a:lnTo>
                  <a:pt x="2804503" y="3708145"/>
                </a:lnTo>
                <a:lnTo>
                  <a:pt x="2825567" y="3665066"/>
                </a:lnTo>
                <a:lnTo>
                  <a:pt x="2845364" y="3621114"/>
                </a:lnTo>
                <a:lnTo>
                  <a:pt x="2863868" y="3576322"/>
                </a:lnTo>
                <a:lnTo>
                  <a:pt x="2881052" y="3530719"/>
                </a:lnTo>
                <a:lnTo>
                  <a:pt x="2896886" y="3484337"/>
                </a:lnTo>
                <a:lnTo>
                  <a:pt x="2911344" y="3437207"/>
                </a:lnTo>
                <a:lnTo>
                  <a:pt x="2924397" y="3389360"/>
                </a:lnTo>
                <a:lnTo>
                  <a:pt x="2936019" y="3340827"/>
                </a:lnTo>
                <a:lnTo>
                  <a:pt x="2946181" y="3291639"/>
                </a:lnTo>
                <a:lnTo>
                  <a:pt x="2954856" y="3241827"/>
                </a:lnTo>
                <a:lnTo>
                  <a:pt x="2962016" y="3191423"/>
                </a:lnTo>
                <a:lnTo>
                  <a:pt x="2967632" y="3140457"/>
                </a:lnTo>
                <a:lnTo>
                  <a:pt x="2971679" y="3088960"/>
                </a:lnTo>
                <a:lnTo>
                  <a:pt x="2974127" y="3036964"/>
                </a:lnTo>
                <a:lnTo>
                  <a:pt x="2974949" y="2984500"/>
                </a:lnTo>
                <a:lnTo>
                  <a:pt x="2974127" y="2932035"/>
                </a:lnTo>
                <a:lnTo>
                  <a:pt x="2971679" y="2880039"/>
                </a:lnTo>
                <a:lnTo>
                  <a:pt x="2967632" y="2828542"/>
                </a:lnTo>
                <a:lnTo>
                  <a:pt x="2962016" y="2777576"/>
                </a:lnTo>
                <a:lnTo>
                  <a:pt x="2954856" y="2727172"/>
                </a:lnTo>
                <a:lnTo>
                  <a:pt x="2946159" y="2677254"/>
                </a:lnTo>
                <a:lnTo>
                  <a:pt x="2936019" y="2628172"/>
                </a:lnTo>
                <a:lnTo>
                  <a:pt x="2924397" y="2579639"/>
                </a:lnTo>
                <a:lnTo>
                  <a:pt x="2911344" y="2531792"/>
                </a:lnTo>
                <a:lnTo>
                  <a:pt x="2896886" y="2484662"/>
                </a:lnTo>
                <a:lnTo>
                  <a:pt x="2881052" y="2438280"/>
                </a:lnTo>
                <a:lnTo>
                  <a:pt x="2863868" y="2392677"/>
                </a:lnTo>
                <a:lnTo>
                  <a:pt x="2845364" y="2347884"/>
                </a:lnTo>
                <a:lnTo>
                  <a:pt x="2825567" y="2303932"/>
                </a:lnTo>
                <a:lnTo>
                  <a:pt x="2804503" y="2260852"/>
                </a:lnTo>
                <a:lnTo>
                  <a:pt x="2782202" y="2218676"/>
                </a:lnTo>
                <a:lnTo>
                  <a:pt x="2758691" y="2177434"/>
                </a:lnTo>
                <a:lnTo>
                  <a:pt x="2733997" y="2137157"/>
                </a:lnTo>
                <a:lnTo>
                  <a:pt x="2708148" y="2097877"/>
                </a:lnTo>
                <a:lnTo>
                  <a:pt x="2681172" y="2059624"/>
                </a:lnTo>
                <a:lnTo>
                  <a:pt x="2671124" y="2046312"/>
                </a:lnTo>
                <a:close/>
              </a:path>
            </a:pathLst>
          </a:custGeom>
          <a:solidFill>
            <a:srgbClr val="075129"/>
          </a:solidFill>
        </p:spPr>
        <p:txBody>
          <a:bodyPr wrap="square" lIns="0" tIns="0" rIns="0" bIns="0" rtlCol="0"/>
          <a:lstStyle/>
          <a:p>
            <a:pPr algn="l" rtl="0"/>
            <a:endParaRPr/>
          </a:p>
        </p:txBody>
      </p:sp>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90F1A0A7-AD45-9A40-B593-53AE7C3454F7}"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735CB848-98F0-A573-8159-C007198ADA3F}"/>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12" name="Title 1">
            <a:extLst>
              <a:ext uri="{FF2B5EF4-FFF2-40B4-BE49-F238E27FC236}">
                <a16:creationId xmlns:a16="http://schemas.microsoft.com/office/drawing/2014/main" id="{E22A640C-887D-B6F4-4785-D478F23D3534}"/>
              </a:ext>
            </a:extLst>
          </p:cNvPr>
          <p:cNvSpPr>
            <a:spLocks noGrp="1"/>
          </p:cNvSpPr>
          <p:nvPr>
            <p:ph type="ctrTitle" hasCustomPrompt="1"/>
          </p:nvPr>
        </p:nvSpPr>
        <p:spPr>
          <a:xfrm>
            <a:off x="1524000" y="2016000"/>
            <a:ext cx="9144000" cy="2387600"/>
          </a:xfrm>
        </p:spPr>
        <p:txBody>
          <a:bodyPr anchor="ctr"/>
          <a:lstStyle>
            <a:lvl1pPr algn="ctr">
              <a:lnSpc>
                <a:spcPct val="90000"/>
              </a:lnSpc>
              <a:defRPr sz="8500"/>
            </a:lvl1pPr>
          </a:lstStyle>
          <a:p>
            <a:r>
              <a:rPr lang="en-GB"/>
              <a:t>Slide title</a:t>
            </a:r>
            <a:endParaRPr lang="en-US"/>
          </a:p>
        </p:txBody>
      </p:sp>
    </p:spTree>
    <p:extLst>
      <p:ext uri="{BB962C8B-B14F-4D97-AF65-F5344CB8AC3E}">
        <p14:creationId xmlns:p14="http://schemas.microsoft.com/office/powerpoint/2010/main" val="1852655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and Head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CA42C74-AFC7-49B4-4A78-57DD2D72EAD0}"/>
              </a:ext>
            </a:extLst>
          </p:cNvPr>
          <p:cNvSpPr/>
          <p:nvPr userDrawn="1"/>
        </p:nvSpPr>
        <p:spPr>
          <a:xfrm flipH="1">
            <a:off x="915240" y="222251"/>
            <a:ext cx="10361294" cy="5956300"/>
          </a:xfrm>
          <a:custGeom>
            <a:avLst/>
            <a:gdLst>
              <a:gd name="connsiteX0" fmla="*/ 10361294 w 10361294"/>
              <a:gd name="connsiteY0" fmla="*/ 0 h 5956300"/>
              <a:gd name="connsiteX1" fmla="*/ 0 w 10361294"/>
              <a:gd name="connsiteY1" fmla="*/ 0 h 5956300"/>
              <a:gd name="connsiteX2" fmla="*/ 0 w 10361294"/>
              <a:gd name="connsiteY2" fmla="*/ 5956300 h 5956300"/>
              <a:gd name="connsiteX3" fmla="*/ 10361294 w 10361294"/>
              <a:gd name="connsiteY3" fmla="*/ 5956300 h 5956300"/>
              <a:gd name="connsiteX4" fmla="*/ 10361294 w 10361294"/>
              <a:gd name="connsiteY4" fmla="*/ 0 h 5956300"/>
              <a:gd name="connsiteX5" fmla="*/ 7423650 w 10361294"/>
              <a:gd name="connsiteY5" fmla="*/ 291683 h 5956300"/>
              <a:gd name="connsiteX6" fmla="*/ 7511363 w 10361294"/>
              <a:gd name="connsiteY6" fmla="*/ 294197 h 5956300"/>
              <a:gd name="connsiteX7" fmla="*/ 7597741 w 10361294"/>
              <a:gd name="connsiteY7" fmla="*/ 301650 h 5956300"/>
              <a:gd name="connsiteX8" fmla="*/ 7682644 w 10361294"/>
              <a:gd name="connsiteY8" fmla="*/ 313901 h 5956300"/>
              <a:gd name="connsiteX9" fmla="*/ 7765933 w 10361294"/>
              <a:gd name="connsiteY9" fmla="*/ 330813 h 5956300"/>
              <a:gd name="connsiteX10" fmla="*/ 7847467 w 10361294"/>
              <a:gd name="connsiteY10" fmla="*/ 352245 h 5956300"/>
              <a:gd name="connsiteX11" fmla="*/ 7927106 w 10361294"/>
              <a:gd name="connsiteY11" fmla="*/ 378057 h 5956300"/>
              <a:gd name="connsiteX12" fmla="*/ 8004710 w 10361294"/>
              <a:gd name="connsiteY12" fmla="*/ 408114 h 5956300"/>
              <a:gd name="connsiteX13" fmla="*/ 8080141 w 10361294"/>
              <a:gd name="connsiteY13" fmla="*/ 442275 h 5956300"/>
              <a:gd name="connsiteX14" fmla="*/ 8153256 w 10361294"/>
              <a:gd name="connsiteY14" fmla="*/ 480401 h 5956300"/>
              <a:gd name="connsiteX15" fmla="*/ 8223917 w 10361294"/>
              <a:gd name="connsiteY15" fmla="*/ 522351 h 5956300"/>
              <a:gd name="connsiteX16" fmla="*/ 8291983 w 10361294"/>
              <a:gd name="connsiteY16" fmla="*/ 567990 h 5956300"/>
              <a:gd name="connsiteX17" fmla="*/ 8357314 w 10361294"/>
              <a:gd name="connsiteY17" fmla="*/ 617176 h 5956300"/>
              <a:gd name="connsiteX18" fmla="*/ 8419771 w 10361294"/>
              <a:gd name="connsiteY18" fmla="*/ 669773 h 5956300"/>
              <a:gd name="connsiteX19" fmla="*/ 8479212 w 10361294"/>
              <a:gd name="connsiteY19" fmla="*/ 725638 h 5956300"/>
              <a:gd name="connsiteX20" fmla="*/ 8535499 w 10361294"/>
              <a:gd name="connsiteY20" fmla="*/ 784634 h 5956300"/>
              <a:gd name="connsiteX21" fmla="*/ 8588491 w 10361294"/>
              <a:gd name="connsiteY21" fmla="*/ 846624 h 5956300"/>
              <a:gd name="connsiteX22" fmla="*/ 8638048 w 10361294"/>
              <a:gd name="connsiteY22" fmla="*/ 911466 h 5956300"/>
              <a:gd name="connsiteX23" fmla="*/ 8684030 w 10361294"/>
              <a:gd name="connsiteY23" fmla="*/ 979022 h 5956300"/>
              <a:gd name="connsiteX24" fmla="*/ 8726298 w 10361294"/>
              <a:gd name="connsiteY24" fmla="*/ 1049155 h 5956300"/>
              <a:gd name="connsiteX25" fmla="*/ 8764711 w 10361294"/>
              <a:gd name="connsiteY25" fmla="*/ 1121723 h 5956300"/>
              <a:gd name="connsiteX26" fmla="*/ 8799130 w 10361294"/>
              <a:gd name="connsiteY26" fmla="*/ 1196589 h 5956300"/>
              <a:gd name="connsiteX27" fmla="*/ 8829411 w 10361294"/>
              <a:gd name="connsiteY27" fmla="*/ 1273614 h 5956300"/>
              <a:gd name="connsiteX28" fmla="*/ 8855420 w 10361294"/>
              <a:gd name="connsiteY28" fmla="*/ 1352659 h 5956300"/>
              <a:gd name="connsiteX29" fmla="*/ 8877014 w 10361294"/>
              <a:gd name="connsiteY29" fmla="*/ 1433583 h 5956300"/>
              <a:gd name="connsiteX30" fmla="*/ 8894052 w 10361294"/>
              <a:gd name="connsiteY30" fmla="*/ 1516249 h 5956300"/>
              <a:gd name="connsiteX31" fmla="*/ 8906397 w 10361294"/>
              <a:gd name="connsiteY31" fmla="*/ 1600518 h 5956300"/>
              <a:gd name="connsiteX32" fmla="*/ 8913906 w 10361294"/>
              <a:gd name="connsiteY32" fmla="*/ 1686252 h 5956300"/>
              <a:gd name="connsiteX33" fmla="*/ 8916440 w 10361294"/>
              <a:gd name="connsiteY33" fmla="*/ 1773309 h 5956300"/>
              <a:gd name="connsiteX34" fmla="*/ 8913752 w 10361294"/>
              <a:gd name="connsiteY34" fmla="*/ 1863181 h 5956300"/>
              <a:gd name="connsiteX35" fmla="*/ 8905786 w 10361294"/>
              <a:gd name="connsiteY35" fmla="*/ 1951019 h 5956300"/>
              <a:gd name="connsiteX36" fmla="*/ 8892690 w 10361294"/>
              <a:gd name="connsiteY36" fmla="*/ 2036762 h 5956300"/>
              <a:gd name="connsiteX37" fmla="*/ 8874609 w 10361294"/>
              <a:gd name="connsiteY37" fmla="*/ 2120343 h 5956300"/>
              <a:gd name="connsiteX38" fmla="*/ 8851690 w 10361294"/>
              <a:gd name="connsiteY38" fmla="*/ 2201698 h 5956300"/>
              <a:gd name="connsiteX39" fmla="*/ 8824079 w 10361294"/>
              <a:gd name="connsiteY39" fmla="*/ 2280766 h 5956300"/>
              <a:gd name="connsiteX40" fmla="*/ 8791925 w 10361294"/>
              <a:gd name="connsiteY40" fmla="*/ 2357478 h 5956300"/>
              <a:gd name="connsiteX41" fmla="*/ 8755374 w 10361294"/>
              <a:gd name="connsiteY41" fmla="*/ 2431775 h 5956300"/>
              <a:gd name="connsiteX42" fmla="*/ 8714571 w 10361294"/>
              <a:gd name="connsiteY42" fmla="*/ 2503592 h 5956300"/>
              <a:gd name="connsiteX43" fmla="*/ 8669666 w 10361294"/>
              <a:gd name="connsiteY43" fmla="*/ 2572862 h 5956300"/>
              <a:gd name="connsiteX44" fmla="*/ 8620804 w 10361294"/>
              <a:gd name="connsiteY44" fmla="*/ 2639524 h 5956300"/>
              <a:gd name="connsiteX45" fmla="*/ 8568129 w 10361294"/>
              <a:gd name="connsiteY45" fmla="*/ 2703512 h 5956300"/>
              <a:gd name="connsiteX46" fmla="*/ 8511791 w 10361294"/>
              <a:gd name="connsiteY46" fmla="*/ 2764762 h 5956300"/>
              <a:gd name="connsiteX47" fmla="*/ 8451938 w 10361294"/>
              <a:gd name="connsiteY47" fmla="*/ 2823212 h 5956300"/>
              <a:gd name="connsiteX48" fmla="*/ 8388711 w 10361294"/>
              <a:gd name="connsiteY48" fmla="*/ 2878797 h 5956300"/>
              <a:gd name="connsiteX49" fmla="*/ 8322263 w 10361294"/>
              <a:gd name="connsiteY49" fmla="*/ 2931452 h 5956300"/>
              <a:gd name="connsiteX50" fmla="*/ 8252739 w 10361294"/>
              <a:gd name="connsiteY50" fmla="*/ 2981114 h 5956300"/>
              <a:gd name="connsiteX51" fmla="*/ 8180283 w 10361294"/>
              <a:gd name="connsiteY51" fmla="*/ 3027717 h 5956300"/>
              <a:gd name="connsiteX52" fmla="*/ 8105045 w 10361294"/>
              <a:gd name="connsiteY52" fmla="*/ 3071200 h 5956300"/>
              <a:gd name="connsiteX53" fmla="*/ 8027168 w 10361294"/>
              <a:gd name="connsiteY53" fmla="*/ 3111498 h 5956300"/>
              <a:gd name="connsiteX54" fmla="*/ 7946804 w 10361294"/>
              <a:gd name="connsiteY54" fmla="*/ 3148545 h 5956300"/>
              <a:gd name="connsiteX55" fmla="*/ 7864096 w 10361294"/>
              <a:gd name="connsiteY55" fmla="*/ 3182279 h 5956300"/>
              <a:gd name="connsiteX56" fmla="*/ 7779191 w 10361294"/>
              <a:gd name="connsiteY56" fmla="*/ 3212635 h 5956300"/>
              <a:gd name="connsiteX57" fmla="*/ 7689860 w 10361294"/>
              <a:gd name="connsiteY57" fmla="*/ 3250830 h 5956300"/>
              <a:gd name="connsiteX58" fmla="*/ 7601366 w 10361294"/>
              <a:gd name="connsiteY58" fmla="*/ 3289929 h 5956300"/>
              <a:gd name="connsiteX59" fmla="*/ 7513771 w 10361294"/>
              <a:gd name="connsiteY59" fmla="*/ 3329958 h 5956300"/>
              <a:gd name="connsiteX60" fmla="*/ 7427139 w 10361294"/>
              <a:gd name="connsiteY60" fmla="*/ 3370939 h 5956300"/>
              <a:gd name="connsiteX61" fmla="*/ 7341533 w 10361294"/>
              <a:gd name="connsiteY61" fmla="*/ 3412897 h 5956300"/>
              <a:gd name="connsiteX62" fmla="*/ 7257014 w 10361294"/>
              <a:gd name="connsiteY62" fmla="*/ 3455855 h 5956300"/>
              <a:gd name="connsiteX63" fmla="*/ 7173647 w 10361294"/>
              <a:gd name="connsiteY63" fmla="*/ 3499841 h 5956300"/>
              <a:gd name="connsiteX64" fmla="*/ 7091494 w 10361294"/>
              <a:gd name="connsiteY64" fmla="*/ 3544879 h 5956300"/>
              <a:gd name="connsiteX65" fmla="*/ 7010617 w 10361294"/>
              <a:gd name="connsiteY65" fmla="*/ 3590990 h 5956300"/>
              <a:gd name="connsiteX66" fmla="*/ 6931078 w 10361294"/>
              <a:gd name="connsiteY66" fmla="*/ 3638202 h 5956300"/>
              <a:gd name="connsiteX67" fmla="*/ 6852943 w 10361294"/>
              <a:gd name="connsiteY67" fmla="*/ 3686540 h 5956300"/>
              <a:gd name="connsiteX68" fmla="*/ 6776272 w 10361294"/>
              <a:gd name="connsiteY68" fmla="*/ 3736025 h 5956300"/>
              <a:gd name="connsiteX69" fmla="*/ 6701129 w 10361294"/>
              <a:gd name="connsiteY69" fmla="*/ 3786684 h 5956300"/>
              <a:gd name="connsiteX70" fmla="*/ 6627576 w 10361294"/>
              <a:gd name="connsiteY70" fmla="*/ 3838539 h 5956300"/>
              <a:gd name="connsiteX71" fmla="*/ 6555678 w 10361294"/>
              <a:gd name="connsiteY71" fmla="*/ 3891619 h 5956300"/>
              <a:gd name="connsiteX72" fmla="*/ 6485494 w 10361294"/>
              <a:gd name="connsiteY72" fmla="*/ 3945946 h 5956300"/>
              <a:gd name="connsiteX73" fmla="*/ 6417090 w 10361294"/>
              <a:gd name="connsiteY73" fmla="*/ 4001543 h 5956300"/>
              <a:gd name="connsiteX74" fmla="*/ 6350528 w 10361294"/>
              <a:gd name="connsiteY74" fmla="*/ 4058436 h 5956300"/>
              <a:gd name="connsiteX75" fmla="*/ 6285869 w 10361294"/>
              <a:gd name="connsiteY75" fmla="*/ 4116650 h 5956300"/>
              <a:gd name="connsiteX76" fmla="*/ 6223177 w 10361294"/>
              <a:gd name="connsiteY76" fmla="*/ 4176209 h 5956300"/>
              <a:gd name="connsiteX77" fmla="*/ 6162515 w 10361294"/>
              <a:gd name="connsiteY77" fmla="*/ 4237138 h 5956300"/>
              <a:gd name="connsiteX78" fmla="*/ 6103947 w 10361294"/>
              <a:gd name="connsiteY78" fmla="*/ 4299460 h 5956300"/>
              <a:gd name="connsiteX79" fmla="*/ 6047533 w 10361294"/>
              <a:gd name="connsiteY79" fmla="*/ 4363202 h 5956300"/>
              <a:gd name="connsiteX80" fmla="*/ 5993338 w 10361294"/>
              <a:gd name="connsiteY80" fmla="*/ 4428386 h 5956300"/>
              <a:gd name="connsiteX81" fmla="*/ 5941425 w 10361294"/>
              <a:gd name="connsiteY81" fmla="*/ 4495037 h 5956300"/>
              <a:gd name="connsiteX82" fmla="*/ 5891854 w 10361294"/>
              <a:gd name="connsiteY82" fmla="*/ 4563182 h 5956300"/>
              <a:gd name="connsiteX83" fmla="*/ 5844706 w 10361294"/>
              <a:gd name="connsiteY83" fmla="*/ 4632840 h 5956300"/>
              <a:gd name="connsiteX84" fmla="*/ 5792251 w 10361294"/>
              <a:gd name="connsiteY84" fmla="*/ 4709924 h 5956300"/>
              <a:gd name="connsiteX85" fmla="*/ 5737480 w 10361294"/>
              <a:gd name="connsiteY85" fmla="*/ 4784720 h 5956300"/>
              <a:gd name="connsiteX86" fmla="*/ 5680440 w 10361294"/>
              <a:gd name="connsiteY86" fmla="*/ 4857158 h 5956300"/>
              <a:gd name="connsiteX87" fmla="*/ 5621193 w 10361294"/>
              <a:gd name="connsiteY87" fmla="*/ 4927165 h 5956300"/>
              <a:gd name="connsiteX88" fmla="*/ 5559801 w 10361294"/>
              <a:gd name="connsiteY88" fmla="*/ 4994665 h 5956300"/>
              <a:gd name="connsiteX89" fmla="*/ 5496330 w 10361294"/>
              <a:gd name="connsiteY89" fmla="*/ 5059589 h 5956300"/>
              <a:gd name="connsiteX90" fmla="*/ 5430840 w 10361294"/>
              <a:gd name="connsiteY90" fmla="*/ 5121860 h 5956300"/>
              <a:gd name="connsiteX91" fmla="*/ 5363397 w 10361294"/>
              <a:gd name="connsiteY91" fmla="*/ 5181407 h 5956300"/>
              <a:gd name="connsiteX92" fmla="*/ 5294062 w 10361294"/>
              <a:gd name="connsiteY92" fmla="*/ 5238153 h 5956300"/>
              <a:gd name="connsiteX93" fmla="*/ 5222899 w 10361294"/>
              <a:gd name="connsiteY93" fmla="*/ 5292030 h 5956300"/>
              <a:gd name="connsiteX94" fmla="*/ 5149971 w 10361294"/>
              <a:gd name="connsiteY94" fmla="*/ 5342961 h 5956300"/>
              <a:gd name="connsiteX95" fmla="*/ 5075340 w 10361294"/>
              <a:gd name="connsiteY95" fmla="*/ 5390875 h 5956300"/>
              <a:gd name="connsiteX96" fmla="*/ 4999070 w 10361294"/>
              <a:gd name="connsiteY96" fmla="*/ 5435697 h 5956300"/>
              <a:gd name="connsiteX97" fmla="*/ 4921226 w 10361294"/>
              <a:gd name="connsiteY97" fmla="*/ 5477355 h 5956300"/>
              <a:gd name="connsiteX98" fmla="*/ 4841867 w 10361294"/>
              <a:gd name="connsiteY98" fmla="*/ 5515775 h 5956300"/>
              <a:gd name="connsiteX99" fmla="*/ 4761061 w 10361294"/>
              <a:gd name="connsiteY99" fmla="*/ 5550882 h 5956300"/>
              <a:gd name="connsiteX100" fmla="*/ 4678867 w 10361294"/>
              <a:gd name="connsiteY100" fmla="*/ 5582606 h 5956300"/>
              <a:gd name="connsiteX101" fmla="*/ 4595350 w 10361294"/>
              <a:gd name="connsiteY101" fmla="*/ 5610872 h 5956300"/>
              <a:gd name="connsiteX102" fmla="*/ 4510572 w 10361294"/>
              <a:gd name="connsiteY102" fmla="*/ 5635608 h 5956300"/>
              <a:gd name="connsiteX103" fmla="*/ 4424595 w 10361294"/>
              <a:gd name="connsiteY103" fmla="*/ 5656738 h 5956300"/>
              <a:gd name="connsiteX104" fmla="*/ 4337485 w 10361294"/>
              <a:gd name="connsiteY104" fmla="*/ 5674191 h 5956300"/>
              <a:gd name="connsiteX105" fmla="*/ 4249305 w 10361294"/>
              <a:gd name="connsiteY105" fmla="*/ 5687894 h 5956300"/>
              <a:gd name="connsiteX106" fmla="*/ 4160116 w 10361294"/>
              <a:gd name="connsiteY106" fmla="*/ 5697771 h 5956300"/>
              <a:gd name="connsiteX107" fmla="*/ 4069982 w 10361294"/>
              <a:gd name="connsiteY107" fmla="*/ 5703752 h 5956300"/>
              <a:gd name="connsiteX108" fmla="*/ 3978966 w 10361294"/>
              <a:gd name="connsiteY108" fmla="*/ 5705762 h 5956300"/>
              <a:gd name="connsiteX109" fmla="*/ 3894707 w 10361294"/>
              <a:gd name="connsiteY109" fmla="*/ 5704257 h 5956300"/>
              <a:gd name="connsiteX110" fmla="*/ 3811146 w 10361294"/>
              <a:gd name="connsiteY110" fmla="*/ 5699769 h 5956300"/>
              <a:gd name="connsiteX111" fmla="*/ 3728326 w 10361294"/>
              <a:gd name="connsiteY111" fmla="*/ 5692347 h 5956300"/>
              <a:gd name="connsiteX112" fmla="*/ 3646292 w 10361294"/>
              <a:gd name="connsiteY112" fmla="*/ 5682038 h 5956300"/>
              <a:gd name="connsiteX113" fmla="*/ 3565086 w 10361294"/>
              <a:gd name="connsiteY113" fmla="*/ 5668892 h 5956300"/>
              <a:gd name="connsiteX114" fmla="*/ 3484752 w 10361294"/>
              <a:gd name="connsiteY114" fmla="*/ 5652953 h 5956300"/>
              <a:gd name="connsiteX115" fmla="*/ 3405335 w 10361294"/>
              <a:gd name="connsiteY115" fmla="*/ 5634271 h 5956300"/>
              <a:gd name="connsiteX116" fmla="*/ 3326879 w 10361294"/>
              <a:gd name="connsiteY116" fmla="*/ 5612890 h 5956300"/>
              <a:gd name="connsiteX117" fmla="*/ 3249425 w 10361294"/>
              <a:gd name="connsiteY117" fmla="*/ 5588861 h 5956300"/>
              <a:gd name="connsiteX118" fmla="*/ 3173022 w 10361294"/>
              <a:gd name="connsiteY118" fmla="*/ 5562229 h 5956300"/>
              <a:gd name="connsiteX119" fmla="*/ 3097707 w 10361294"/>
              <a:gd name="connsiteY119" fmla="*/ 5533041 h 5956300"/>
              <a:gd name="connsiteX120" fmla="*/ 3023530 w 10361294"/>
              <a:gd name="connsiteY120" fmla="*/ 5501348 h 5956300"/>
              <a:gd name="connsiteX121" fmla="*/ 2950531 w 10361294"/>
              <a:gd name="connsiteY121" fmla="*/ 5467192 h 5956300"/>
              <a:gd name="connsiteX122" fmla="*/ 2878755 w 10361294"/>
              <a:gd name="connsiteY122" fmla="*/ 5430625 h 5956300"/>
              <a:gd name="connsiteX123" fmla="*/ 2808246 w 10361294"/>
              <a:gd name="connsiteY123" fmla="*/ 5391693 h 5956300"/>
              <a:gd name="connsiteX124" fmla="*/ 2739048 w 10361294"/>
              <a:gd name="connsiteY124" fmla="*/ 5350441 h 5956300"/>
              <a:gd name="connsiteX125" fmla="*/ 2671204 w 10361294"/>
              <a:gd name="connsiteY125" fmla="*/ 5306920 h 5956300"/>
              <a:gd name="connsiteX126" fmla="*/ 2604758 w 10361294"/>
              <a:gd name="connsiteY126" fmla="*/ 5261176 h 5956300"/>
              <a:gd name="connsiteX127" fmla="*/ 2539754 w 10361294"/>
              <a:gd name="connsiteY127" fmla="*/ 5213254 h 5956300"/>
              <a:gd name="connsiteX128" fmla="*/ 2476233 w 10361294"/>
              <a:gd name="connsiteY128" fmla="*/ 5163206 h 5956300"/>
              <a:gd name="connsiteX129" fmla="*/ 2414244 w 10361294"/>
              <a:gd name="connsiteY129" fmla="*/ 5111074 h 5956300"/>
              <a:gd name="connsiteX130" fmla="*/ 2353829 w 10361294"/>
              <a:gd name="connsiteY130" fmla="*/ 5056910 h 5956300"/>
              <a:gd name="connsiteX131" fmla="*/ 2295028 w 10361294"/>
              <a:gd name="connsiteY131" fmla="*/ 5000760 h 5956300"/>
              <a:gd name="connsiteX132" fmla="*/ 2237890 w 10361294"/>
              <a:gd name="connsiteY132" fmla="*/ 4942669 h 5956300"/>
              <a:gd name="connsiteX133" fmla="*/ 2182455 w 10361294"/>
              <a:gd name="connsiteY133" fmla="*/ 4882689 h 5956300"/>
              <a:gd name="connsiteX134" fmla="*/ 2128770 w 10361294"/>
              <a:gd name="connsiteY134" fmla="*/ 4820861 h 5956300"/>
              <a:gd name="connsiteX135" fmla="*/ 2076875 w 10361294"/>
              <a:gd name="connsiteY135" fmla="*/ 4757239 h 5956300"/>
              <a:gd name="connsiteX136" fmla="*/ 2026817 w 10361294"/>
              <a:gd name="connsiteY136" fmla="*/ 4691866 h 5956300"/>
              <a:gd name="connsiteX137" fmla="*/ 1978640 w 10361294"/>
              <a:gd name="connsiteY137" fmla="*/ 4624791 h 5956300"/>
              <a:gd name="connsiteX138" fmla="*/ 1932385 w 10361294"/>
              <a:gd name="connsiteY138" fmla="*/ 4556061 h 5956300"/>
              <a:gd name="connsiteX139" fmla="*/ 1888097 w 10361294"/>
              <a:gd name="connsiteY139" fmla="*/ 4485722 h 5956300"/>
              <a:gd name="connsiteX140" fmla="*/ 1845820 w 10361294"/>
              <a:gd name="connsiteY140" fmla="*/ 4413826 h 5956300"/>
              <a:gd name="connsiteX141" fmla="*/ 1805598 w 10361294"/>
              <a:gd name="connsiteY141" fmla="*/ 4340415 h 5956300"/>
              <a:gd name="connsiteX142" fmla="*/ 1767474 w 10361294"/>
              <a:gd name="connsiteY142" fmla="*/ 4265538 h 5956300"/>
              <a:gd name="connsiteX143" fmla="*/ 1731494 w 10361294"/>
              <a:gd name="connsiteY143" fmla="*/ 4189245 h 5956300"/>
              <a:gd name="connsiteX144" fmla="*/ 1697698 w 10361294"/>
              <a:gd name="connsiteY144" fmla="*/ 4111581 h 5956300"/>
              <a:gd name="connsiteX145" fmla="*/ 1666132 w 10361294"/>
              <a:gd name="connsiteY145" fmla="*/ 4032593 h 5956300"/>
              <a:gd name="connsiteX146" fmla="*/ 1636841 w 10361294"/>
              <a:gd name="connsiteY146" fmla="*/ 3952328 h 5956300"/>
              <a:gd name="connsiteX147" fmla="*/ 1609867 w 10361294"/>
              <a:gd name="connsiteY147" fmla="*/ 3870835 h 5956300"/>
              <a:gd name="connsiteX148" fmla="*/ 1585253 w 10361294"/>
              <a:gd name="connsiteY148" fmla="*/ 3788162 h 5956300"/>
              <a:gd name="connsiteX149" fmla="*/ 1563045 w 10361294"/>
              <a:gd name="connsiteY149" fmla="*/ 3704354 h 5956300"/>
              <a:gd name="connsiteX150" fmla="*/ 1543286 w 10361294"/>
              <a:gd name="connsiteY150" fmla="*/ 3619460 h 5956300"/>
              <a:gd name="connsiteX151" fmla="*/ 1526018 w 10361294"/>
              <a:gd name="connsiteY151" fmla="*/ 3533526 h 5956300"/>
              <a:gd name="connsiteX152" fmla="*/ 1511288 w 10361294"/>
              <a:gd name="connsiteY152" fmla="*/ 3446602 h 5956300"/>
              <a:gd name="connsiteX153" fmla="*/ 1499138 w 10361294"/>
              <a:gd name="connsiteY153" fmla="*/ 3358731 h 5956300"/>
              <a:gd name="connsiteX154" fmla="*/ 1489611 w 10361294"/>
              <a:gd name="connsiteY154" fmla="*/ 3269965 h 5956300"/>
              <a:gd name="connsiteX155" fmla="*/ 1482753 w 10361294"/>
              <a:gd name="connsiteY155" fmla="*/ 3180349 h 5956300"/>
              <a:gd name="connsiteX156" fmla="*/ 1478605 w 10361294"/>
              <a:gd name="connsiteY156" fmla="*/ 3089930 h 5956300"/>
              <a:gd name="connsiteX157" fmla="*/ 1477214 w 10361294"/>
              <a:gd name="connsiteY157" fmla="*/ 2998757 h 5956300"/>
              <a:gd name="connsiteX158" fmla="*/ 1478605 w 10361294"/>
              <a:gd name="connsiteY158" fmla="*/ 2907583 h 5956300"/>
              <a:gd name="connsiteX159" fmla="*/ 1482753 w 10361294"/>
              <a:gd name="connsiteY159" fmla="*/ 2817164 h 5956300"/>
              <a:gd name="connsiteX160" fmla="*/ 1489611 w 10361294"/>
              <a:gd name="connsiteY160" fmla="*/ 2727548 h 5956300"/>
              <a:gd name="connsiteX161" fmla="*/ 1499058 w 10361294"/>
              <a:gd name="connsiteY161" fmla="*/ 2639524 h 5956300"/>
              <a:gd name="connsiteX162" fmla="*/ 1511288 w 10361294"/>
              <a:gd name="connsiteY162" fmla="*/ 2550911 h 5956300"/>
              <a:gd name="connsiteX163" fmla="*/ 1526018 w 10361294"/>
              <a:gd name="connsiteY163" fmla="*/ 2463984 h 5956300"/>
              <a:gd name="connsiteX164" fmla="*/ 1543286 w 10361294"/>
              <a:gd name="connsiteY164" fmla="*/ 2378049 h 5956300"/>
              <a:gd name="connsiteX165" fmla="*/ 1563045 w 10361294"/>
              <a:gd name="connsiteY165" fmla="*/ 2293155 h 5956300"/>
              <a:gd name="connsiteX166" fmla="*/ 1585253 w 10361294"/>
              <a:gd name="connsiteY166" fmla="*/ 2209345 h 5956300"/>
              <a:gd name="connsiteX167" fmla="*/ 1609867 w 10361294"/>
              <a:gd name="connsiteY167" fmla="*/ 2126670 h 5956300"/>
              <a:gd name="connsiteX168" fmla="*/ 1636841 w 10361294"/>
              <a:gd name="connsiteY168" fmla="*/ 2045178 h 5956300"/>
              <a:gd name="connsiteX169" fmla="*/ 1666132 w 10361294"/>
              <a:gd name="connsiteY169" fmla="*/ 1964911 h 5956300"/>
              <a:gd name="connsiteX170" fmla="*/ 1697698 w 10361294"/>
              <a:gd name="connsiteY170" fmla="*/ 1885921 h 5956300"/>
              <a:gd name="connsiteX171" fmla="*/ 1731494 w 10361294"/>
              <a:gd name="connsiteY171" fmla="*/ 1808254 h 5956300"/>
              <a:gd name="connsiteX172" fmla="*/ 1767474 w 10361294"/>
              <a:gd name="connsiteY172" fmla="*/ 1731960 h 5956300"/>
              <a:gd name="connsiteX173" fmla="*/ 1805598 w 10361294"/>
              <a:gd name="connsiteY173" fmla="*/ 1657081 h 5956300"/>
              <a:gd name="connsiteX174" fmla="*/ 1845820 w 10361294"/>
              <a:gd name="connsiteY174" fmla="*/ 1583668 h 5956300"/>
              <a:gd name="connsiteX175" fmla="*/ 1888097 w 10361294"/>
              <a:gd name="connsiteY175" fmla="*/ 1511770 h 5956300"/>
              <a:gd name="connsiteX176" fmla="*/ 1932385 w 10361294"/>
              <a:gd name="connsiteY176" fmla="*/ 1441430 h 5956300"/>
              <a:gd name="connsiteX177" fmla="*/ 1978640 w 10361294"/>
              <a:gd name="connsiteY177" fmla="*/ 1372698 h 5956300"/>
              <a:gd name="connsiteX178" fmla="*/ 2026817 w 10361294"/>
              <a:gd name="connsiteY178" fmla="*/ 1305621 h 5956300"/>
              <a:gd name="connsiteX179" fmla="*/ 2076875 w 10361294"/>
              <a:gd name="connsiteY179" fmla="*/ 1240247 h 5956300"/>
              <a:gd name="connsiteX180" fmla="*/ 2128770 w 10361294"/>
              <a:gd name="connsiteY180" fmla="*/ 1176621 h 5956300"/>
              <a:gd name="connsiteX181" fmla="*/ 2182455 w 10361294"/>
              <a:gd name="connsiteY181" fmla="*/ 1114793 h 5956300"/>
              <a:gd name="connsiteX182" fmla="*/ 2237890 w 10361294"/>
              <a:gd name="connsiteY182" fmla="*/ 1054809 h 5956300"/>
              <a:gd name="connsiteX183" fmla="*/ 2295028 w 10361294"/>
              <a:gd name="connsiteY183" fmla="*/ 996717 h 5956300"/>
              <a:gd name="connsiteX184" fmla="*/ 2353829 w 10361294"/>
              <a:gd name="connsiteY184" fmla="*/ 940562 h 5956300"/>
              <a:gd name="connsiteX185" fmla="*/ 2414244 w 10361294"/>
              <a:gd name="connsiteY185" fmla="*/ 886397 h 5956300"/>
              <a:gd name="connsiteX186" fmla="*/ 2476233 w 10361294"/>
              <a:gd name="connsiteY186" fmla="*/ 834263 h 5956300"/>
              <a:gd name="connsiteX187" fmla="*/ 2539754 w 10361294"/>
              <a:gd name="connsiteY187" fmla="*/ 784213 h 5956300"/>
              <a:gd name="connsiteX188" fmla="*/ 2604758 w 10361294"/>
              <a:gd name="connsiteY188" fmla="*/ 736290 h 5956300"/>
              <a:gd name="connsiteX189" fmla="*/ 2671204 w 10361294"/>
              <a:gd name="connsiteY189" fmla="*/ 690543 h 5956300"/>
              <a:gd name="connsiteX190" fmla="*/ 2739048 w 10361294"/>
              <a:gd name="connsiteY190" fmla="*/ 647020 h 5956300"/>
              <a:gd name="connsiteX191" fmla="*/ 2808246 w 10361294"/>
              <a:gd name="connsiteY191" fmla="*/ 605767 h 5956300"/>
              <a:gd name="connsiteX192" fmla="*/ 2878755 w 10361294"/>
              <a:gd name="connsiteY192" fmla="*/ 566833 h 5956300"/>
              <a:gd name="connsiteX193" fmla="*/ 2950531 w 10361294"/>
              <a:gd name="connsiteY193" fmla="*/ 530264 h 5956300"/>
              <a:gd name="connsiteX194" fmla="*/ 3023530 w 10361294"/>
              <a:gd name="connsiteY194" fmla="*/ 496108 h 5956300"/>
              <a:gd name="connsiteX195" fmla="*/ 3097707 w 10361294"/>
              <a:gd name="connsiteY195" fmla="*/ 464412 h 5956300"/>
              <a:gd name="connsiteX196" fmla="*/ 3173022 w 10361294"/>
              <a:gd name="connsiteY196" fmla="*/ 435223 h 5956300"/>
              <a:gd name="connsiteX197" fmla="*/ 3249425 w 10361294"/>
              <a:gd name="connsiteY197" fmla="*/ 408590 h 5956300"/>
              <a:gd name="connsiteX198" fmla="*/ 3326879 w 10361294"/>
              <a:gd name="connsiteY198" fmla="*/ 384559 h 5956300"/>
              <a:gd name="connsiteX199" fmla="*/ 3405335 w 10361294"/>
              <a:gd name="connsiteY199" fmla="*/ 363178 h 5956300"/>
              <a:gd name="connsiteX200" fmla="*/ 3484752 w 10361294"/>
              <a:gd name="connsiteY200" fmla="*/ 344494 h 5956300"/>
              <a:gd name="connsiteX201" fmla="*/ 3565086 w 10361294"/>
              <a:gd name="connsiteY201" fmla="*/ 328554 h 5956300"/>
              <a:gd name="connsiteX202" fmla="*/ 3646292 w 10361294"/>
              <a:gd name="connsiteY202" fmla="*/ 315407 h 5956300"/>
              <a:gd name="connsiteX203" fmla="*/ 3728326 w 10361294"/>
              <a:gd name="connsiteY203" fmla="*/ 305099 h 5956300"/>
              <a:gd name="connsiteX204" fmla="*/ 3811146 w 10361294"/>
              <a:gd name="connsiteY204" fmla="*/ 297676 h 5956300"/>
              <a:gd name="connsiteX205" fmla="*/ 3894707 w 10361294"/>
              <a:gd name="connsiteY205" fmla="*/ 293189 h 5956300"/>
              <a:gd name="connsiteX206" fmla="*/ 3978966 w 10361294"/>
              <a:gd name="connsiteY206" fmla="*/ 291683 h 5956300"/>
              <a:gd name="connsiteX207" fmla="*/ 7423650 w 10361294"/>
              <a:gd name="connsiteY207" fmla="*/ 291683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0361294" h="5956300">
                <a:moveTo>
                  <a:pt x="10361294" y="0"/>
                </a:moveTo>
                <a:lnTo>
                  <a:pt x="0" y="0"/>
                </a:lnTo>
                <a:lnTo>
                  <a:pt x="0" y="5956300"/>
                </a:lnTo>
                <a:lnTo>
                  <a:pt x="10361294" y="5956300"/>
                </a:lnTo>
                <a:lnTo>
                  <a:pt x="10361294" y="0"/>
                </a:lnTo>
                <a:close/>
                <a:moveTo>
                  <a:pt x="7423650" y="291683"/>
                </a:moveTo>
                <a:lnTo>
                  <a:pt x="7511363" y="294197"/>
                </a:lnTo>
                <a:lnTo>
                  <a:pt x="7597741" y="301650"/>
                </a:lnTo>
                <a:lnTo>
                  <a:pt x="7682644" y="313901"/>
                </a:lnTo>
                <a:lnTo>
                  <a:pt x="7765933" y="330813"/>
                </a:lnTo>
                <a:lnTo>
                  <a:pt x="7847467" y="352245"/>
                </a:lnTo>
                <a:lnTo>
                  <a:pt x="7927106" y="378057"/>
                </a:lnTo>
                <a:lnTo>
                  <a:pt x="8004710" y="408114"/>
                </a:lnTo>
                <a:lnTo>
                  <a:pt x="8080141" y="442275"/>
                </a:lnTo>
                <a:lnTo>
                  <a:pt x="8153256" y="480401"/>
                </a:lnTo>
                <a:lnTo>
                  <a:pt x="8223917" y="522351"/>
                </a:lnTo>
                <a:lnTo>
                  <a:pt x="8291983" y="567990"/>
                </a:lnTo>
                <a:lnTo>
                  <a:pt x="8357314" y="617176"/>
                </a:lnTo>
                <a:lnTo>
                  <a:pt x="8419771" y="669773"/>
                </a:lnTo>
                <a:lnTo>
                  <a:pt x="8479212" y="725638"/>
                </a:lnTo>
                <a:lnTo>
                  <a:pt x="8535499" y="784634"/>
                </a:lnTo>
                <a:lnTo>
                  <a:pt x="8588491" y="846624"/>
                </a:lnTo>
                <a:lnTo>
                  <a:pt x="8638048" y="911466"/>
                </a:lnTo>
                <a:lnTo>
                  <a:pt x="8684030" y="979022"/>
                </a:lnTo>
                <a:lnTo>
                  <a:pt x="8726298" y="1049155"/>
                </a:lnTo>
                <a:lnTo>
                  <a:pt x="8764711" y="1121723"/>
                </a:lnTo>
                <a:lnTo>
                  <a:pt x="8799130" y="1196589"/>
                </a:lnTo>
                <a:lnTo>
                  <a:pt x="8829411" y="1273614"/>
                </a:lnTo>
                <a:lnTo>
                  <a:pt x="8855420" y="1352659"/>
                </a:lnTo>
                <a:lnTo>
                  <a:pt x="8877014" y="1433583"/>
                </a:lnTo>
                <a:lnTo>
                  <a:pt x="8894052" y="1516249"/>
                </a:lnTo>
                <a:lnTo>
                  <a:pt x="8906397" y="1600518"/>
                </a:lnTo>
                <a:lnTo>
                  <a:pt x="8913906" y="1686252"/>
                </a:lnTo>
                <a:lnTo>
                  <a:pt x="8916440" y="1773309"/>
                </a:lnTo>
                <a:lnTo>
                  <a:pt x="8913752" y="1863181"/>
                </a:lnTo>
                <a:lnTo>
                  <a:pt x="8905786" y="1951019"/>
                </a:lnTo>
                <a:lnTo>
                  <a:pt x="8892690" y="2036762"/>
                </a:lnTo>
                <a:lnTo>
                  <a:pt x="8874609" y="2120343"/>
                </a:lnTo>
                <a:lnTo>
                  <a:pt x="8851690" y="2201698"/>
                </a:lnTo>
                <a:lnTo>
                  <a:pt x="8824079" y="2280766"/>
                </a:lnTo>
                <a:lnTo>
                  <a:pt x="8791925" y="2357478"/>
                </a:lnTo>
                <a:lnTo>
                  <a:pt x="8755374" y="2431775"/>
                </a:lnTo>
                <a:lnTo>
                  <a:pt x="8714571" y="2503592"/>
                </a:lnTo>
                <a:lnTo>
                  <a:pt x="8669666" y="2572862"/>
                </a:lnTo>
                <a:lnTo>
                  <a:pt x="8620804" y="2639524"/>
                </a:lnTo>
                <a:lnTo>
                  <a:pt x="8568129" y="2703512"/>
                </a:lnTo>
                <a:lnTo>
                  <a:pt x="8511791" y="2764762"/>
                </a:lnTo>
                <a:lnTo>
                  <a:pt x="8451938" y="2823212"/>
                </a:lnTo>
                <a:lnTo>
                  <a:pt x="8388711" y="2878797"/>
                </a:lnTo>
                <a:lnTo>
                  <a:pt x="8322263" y="2931452"/>
                </a:lnTo>
                <a:lnTo>
                  <a:pt x="8252739" y="2981114"/>
                </a:lnTo>
                <a:lnTo>
                  <a:pt x="8180283" y="3027717"/>
                </a:lnTo>
                <a:lnTo>
                  <a:pt x="8105045" y="3071200"/>
                </a:lnTo>
                <a:lnTo>
                  <a:pt x="8027168" y="3111498"/>
                </a:lnTo>
                <a:lnTo>
                  <a:pt x="7946804" y="3148545"/>
                </a:lnTo>
                <a:lnTo>
                  <a:pt x="7864096" y="3182279"/>
                </a:lnTo>
                <a:lnTo>
                  <a:pt x="7779191" y="3212635"/>
                </a:lnTo>
                <a:lnTo>
                  <a:pt x="7689860" y="3250830"/>
                </a:lnTo>
                <a:lnTo>
                  <a:pt x="7601366" y="3289929"/>
                </a:lnTo>
                <a:lnTo>
                  <a:pt x="7513771" y="3329958"/>
                </a:lnTo>
                <a:lnTo>
                  <a:pt x="7427139" y="3370939"/>
                </a:lnTo>
                <a:lnTo>
                  <a:pt x="7341533" y="3412897"/>
                </a:lnTo>
                <a:lnTo>
                  <a:pt x="7257014" y="3455855"/>
                </a:lnTo>
                <a:lnTo>
                  <a:pt x="7173647" y="3499841"/>
                </a:lnTo>
                <a:lnTo>
                  <a:pt x="7091494" y="3544879"/>
                </a:lnTo>
                <a:lnTo>
                  <a:pt x="7010617" y="3590990"/>
                </a:lnTo>
                <a:lnTo>
                  <a:pt x="6931078" y="3638202"/>
                </a:lnTo>
                <a:lnTo>
                  <a:pt x="6852943" y="3686540"/>
                </a:lnTo>
                <a:lnTo>
                  <a:pt x="6776272" y="3736025"/>
                </a:lnTo>
                <a:lnTo>
                  <a:pt x="6701129" y="3786684"/>
                </a:lnTo>
                <a:lnTo>
                  <a:pt x="6627576" y="3838539"/>
                </a:lnTo>
                <a:lnTo>
                  <a:pt x="6555678" y="3891619"/>
                </a:lnTo>
                <a:lnTo>
                  <a:pt x="6485494" y="3945946"/>
                </a:lnTo>
                <a:lnTo>
                  <a:pt x="6417090" y="4001543"/>
                </a:lnTo>
                <a:lnTo>
                  <a:pt x="6350528" y="4058436"/>
                </a:lnTo>
                <a:lnTo>
                  <a:pt x="6285869" y="4116650"/>
                </a:lnTo>
                <a:lnTo>
                  <a:pt x="6223177" y="4176209"/>
                </a:lnTo>
                <a:lnTo>
                  <a:pt x="6162515" y="4237138"/>
                </a:lnTo>
                <a:lnTo>
                  <a:pt x="6103947" y="4299460"/>
                </a:lnTo>
                <a:lnTo>
                  <a:pt x="6047533" y="4363202"/>
                </a:lnTo>
                <a:lnTo>
                  <a:pt x="5993338" y="4428386"/>
                </a:lnTo>
                <a:lnTo>
                  <a:pt x="5941425" y="4495037"/>
                </a:lnTo>
                <a:lnTo>
                  <a:pt x="5891854" y="4563182"/>
                </a:lnTo>
                <a:lnTo>
                  <a:pt x="5844706" y="4632840"/>
                </a:lnTo>
                <a:lnTo>
                  <a:pt x="5792251" y="4709924"/>
                </a:lnTo>
                <a:lnTo>
                  <a:pt x="5737480" y="4784720"/>
                </a:lnTo>
                <a:lnTo>
                  <a:pt x="5680440" y="4857158"/>
                </a:lnTo>
                <a:lnTo>
                  <a:pt x="5621193" y="4927165"/>
                </a:lnTo>
                <a:lnTo>
                  <a:pt x="5559801" y="4994665"/>
                </a:lnTo>
                <a:lnTo>
                  <a:pt x="5496330" y="5059589"/>
                </a:lnTo>
                <a:lnTo>
                  <a:pt x="5430840" y="5121860"/>
                </a:lnTo>
                <a:lnTo>
                  <a:pt x="5363397" y="5181407"/>
                </a:lnTo>
                <a:lnTo>
                  <a:pt x="5294062" y="5238153"/>
                </a:lnTo>
                <a:lnTo>
                  <a:pt x="5222899" y="5292030"/>
                </a:lnTo>
                <a:lnTo>
                  <a:pt x="5149971" y="5342961"/>
                </a:lnTo>
                <a:lnTo>
                  <a:pt x="5075340" y="5390875"/>
                </a:lnTo>
                <a:lnTo>
                  <a:pt x="4999070" y="5435697"/>
                </a:lnTo>
                <a:lnTo>
                  <a:pt x="4921226" y="5477355"/>
                </a:lnTo>
                <a:lnTo>
                  <a:pt x="4841867" y="5515775"/>
                </a:lnTo>
                <a:lnTo>
                  <a:pt x="4761061" y="5550882"/>
                </a:lnTo>
                <a:lnTo>
                  <a:pt x="4678867" y="5582606"/>
                </a:lnTo>
                <a:lnTo>
                  <a:pt x="4595350" y="5610872"/>
                </a:lnTo>
                <a:lnTo>
                  <a:pt x="4510572" y="5635608"/>
                </a:lnTo>
                <a:lnTo>
                  <a:pt x="4424595" y="5656738"/>
                </a:lnTo>
                <a:lnTo>
                  <a:pt x="4337485" y="5674191"/>
                </a:lnTo>
                <a:lnTo>
                  <a:pt x="4249305" y="5687894"/>
                </a:lnTo>
                <a:lnTo>
                  <a:pt x="4160116" y="5697771"/>
                </a:lnTo>
                <a:lnTo>
                  <a:pt x="4069982" y="5703752"/>
                </a:lnTo>
                <a:lnTo>
                  <a:pt x="3978966" y="5705762"/>
                </a:lnTo>
                <a:lnTo>
                  <a:pt x="3894707" y="5704257"/>
                </a:lnTo>
                <a:lnTo>
                  <a:pt x="3811146" y="5699769"/>
                </a:lnTo>
                <a:lnTo>
                  <a:pt x="3728326" y="5692347"/>
                </a:lnTo>
                <a:lnTo>
                  <a:pt x="3646292" y="5682038"/>
                </a:lnTo>
                <a:lnTo>
                  <a:pt x="3565086" y="5668892"/>
                </a:lnTo>
                <a:lnTo>
                  <a:pt x="3484752" y="5652953"/>
                </a:lnTo>
                <a:lnTo>
                  <a:pt x="3405335" y="5634271"/>
                </a:lnTo>
                <a:lnTo>
                  <a:pt x="3326879" y="5612890"/>
                </a:lnTo>
                <a:lnTo>
                  <a:pt x="3249425" y="5588861"/>
                </a:lnTo>
                <a:lnTo>
                  <a:pt x="3173022" y="5562229"/>
                </a:lnTo>
                <a:lnTo>
                  <a:pt x="3097707" y="5533041"/>
                </a:lnTo>
                <a:lnTo>
                  <a:pt x="3023530" y="5501348"/>
                </a:lnTo>
                <a:lnTo>
                  <a:pt x="2950531" y="5467192"/>
                </a:lnTo>
                <a:lnTo>
                  <a:pt x="2878755" y="5430625"/>
                </a:lnTo>
                <a:lnTo>
                  <a:pt x="2808246" y="5391693"/>
                </a:lnTo>
                <a:lnTo>
                  <a:pt x="2739048" y="5350441"/>
                </a:lnTo>
                <a:lnTo>
                  <a:pt x="2671204" y="5306920"/>
                </a:lnTo>
                <a:lnTo>
                  <a:pt x="2604758" y="5261176"/>
                </a:lnTo>
                <a:lnTo>
                  <a:pt x="2539754" y="5213254"/>
                </a:lnTo>
                <a:lnTo>
                  <a:pt x="2476233" y="5163206"/>
                </a:lnTo>
                <a:lnTo>
                  <a:pt x="2414244" y="5111074"/>
                </a:lnTo>
                <a:lnTo>
                  <a:pt x="2353829" y="5056910"/>
                </a:lnTo>
                <a:lnTo>
                  <a:pt x="2295028" y="5000760"/>
                </a:lnTo>
                <a:lnTo>
                  <a:pt x="2237890" y="4942669"/>
                </a:lnTo>
                <a:lnTo>
                  <a:pt x="2182455" y="4882689"/>
                </a:lnTo>
                <a:lnTo>
                  <a:pt x="2128770" y="4820861"/>
                </a:lnTo>
                <a:lnTo>
                  <a:pt x="2076875" y="4757239"/>
                </a:lnTo>
                <a:lnTo>
                  <a:pt x="2026817" y="4691866"/>
                </a:lnTo>
                <a:lnTo>
                  <a:pt x="1978640" y="4624791"/>
                </a:lnTo>
                <a:lnTo>
                  <a:pt x="1932385" y="4556061"/>
                </a:lnTo>
                <a:lnTo>
                  <a:pt x="1888097" y="4485722"/>
                </a:lnTo>
                <a:lnTo>
                  <a:pt x="1845820" y="4413826"/>
                </a:lnTo>
                <a:lnTo>
                  <a:pt x="1805598" y="4340415"/>
                </a:lnTo>
                <a:lnTo>
                  <a:pt x="1767474" y="4265538"/>
                </a:lnTo>
                <a:lnTo>
                  <a:pt x="1731494" y="4189245"/>
                </a:lnTo>
                <a:lnTo>
                  <a:pt x="1697698" y="4111581"/>
                </a:lnTo>
                <a:lnTo>
                  <a:pt x="1666132" y="4032593"/>
                </a:lnTo>
                <a:lnTo>
                  <a:pt x="1636841" y="3952328"/>
                </a:lnTo>
                <a:lnTo>
                  <a:pt x="1609867" y="3870835"/>
                </a:lnTo>
                <a:lnTo>
                  <a:pt x="1585253" y="3788162"/>
                </a:lnTo>
                <a:lnTo>
                  <a:pt x="1563045" y="3704354"/>
                </a:lnTo>
                <a:lnTo>
                  <a:pt x="1543286" y="3619460"/>
                </a:lnTo>
                <a:lnTo>
                  <a:pt x="1526018" y="3533526"/>
                </a:lnTo>
                <a:lnTo>
                  <a:pt x="1511288" y="3446602"/>
                </a:lnTo>
                <a:lnTo>
                  <a:pt x="1499138" y="3358731"/>
                </a:lnTo>
                <a:lnTo>
                  <a:pt x="1489611" y="3269965"/>
                </a:lnTo>
                <a:lnTo>
                  <a:pt x="1482753" y="3180349"/>
                </a:lnTo>
                <a:lnTo>
                  <a:pt x="1478605" y="3089930"/>
                </a:lnTo>
                <a:lnTo>
                  <a:pt x="1477214" y="2998757"/>
                </a:lnTo>
                <a:lnTo>
                  <a:pt x="1478605" y="2907583"/>
                </a:lnTo>
                <a:lnTo>
                  <a:pt x="1482753" y="2817164"/>
                </a:lnTo>
                <a:lnTo>
                  <a:pt x="1489611" y="2727548"/>
                </a:lnTo>
                <a:lnTo>
                  <a:pt x="1499058" y="2639524"/>
                </a:lnTo>
                <a:lnTo>
                  <a:pt x="1511288" y="2550911"/>
                </a:lnTo>
                <a:lnTo>
                  <a:pt x="1526018" y="2463984"/>
                </a:lnTo>
                <a:lnTo>
                  <a:pt x="1543286" y="2378049"/>
                </a:lnTo>
                <a:lnTo>
                  <a:pt x="1563045" y="2293155"/>
                </a:lnTo>
                <a:lnTo>
                  <a:pt x="1585253" y="2209345"/>
                </a:lnTo>
                <a:lnTo>
                  <a:pt x="1609867" y="2126670"/>
                </a:lnTo>
                <a:lnTo>
                  <a:pt x="1636841" y="2045178"/>
                </a:lnTo>
                <a:lnTo>
                  <a:pt x="1666132" y="1964911"/>
                </a:lnTo>
                <a:lnTo>
                  <a:pt x="1697698" y="1885921"/>
                </a:lnTo>
                <a:lnTo>
                  <a:pt x="1731494" y="1808254"/>
                </a:lnTo>
                <a:lnTo>
                  <a:pt x="1767474" y="1731960"/>
                </a:lnTo>
                <a:lnTo>
                  <a:pt x="1805598" y="1657081"/>
                </a:lnTo>
                <a:lnTo>
                  <a:pt x="1845820" y="1583668"/>
                </a:lnTo>
                <a:lnTo>
                  <a:pt x="1888097" y="1511770"/>
                </a:lnTo>
                <a:lnTo>
                  <a:pt x="1932385" y="1441430"/>
                </a:lnTo>
                <a:lnTo>
                  <a:pt x="1978640" y="1372698"/>
                </a:lnTo>
                <a:lnTo>
                  <a:pt x="2026817" y="1305621"/>
                </a:lnTo>
                <a:lnTo>
                  <a:pt x="2076875" y="1240247"/>
                </a:lnTo>
                <a:lnTo>
                  <a:pt x="2128770" y="1176621"/>
                </a:lnTo>
                <a:lnTo>
                  <a:pt x="2182455" y="1114793"/>
                </a:lnTo>
                <a:lnTo>
                  <a:pt x="2237890" y="1054809"/>
                </a:lnTo>
                <a:lnTo>
                  <a:pt x="2295028" y="996717"/>
                </a:lnTo>
                <a:lnTo>
                  <a:pt x="2353829" y="940562"/>
                </a:lnTo>
                <a:lnTo>
                  <a:pt x="2414244" y="886397"/>
                </a:lnTo>
                <a:lnTo>
                  <a:pt x="2476233" y="834263"/>
                </a:lnTo>
                <a:lnTo>
                  <a:pt x="2539754" y="784213"/>
                </a:lnTo>
                <a:lnTo>
                  <a:pt x="2604758" y="736290"/>
                </a:lnTo>
                <a:lnTo>
                  <a:pt x="2671204" y="690543"/>
                </a:lnTo>
                <a:lnTo>
                  <a:pt x="2739048" y="647020"/>
                </a:lnTo>
                <a:lnTo>
                  <a:pt x="2808246" y="605767"/>
                </a:lnTo>
                <a:lnTo>
                  <a:pt x="2878755" y="566833"/>
                </a:lnTo>
                <a:lnTo>
                  <a:pt x="2950531" y="530264"/>
                </a:lnTo>
                <a:lnTo>
                  <a:pt x="3023530" y="496108"/>
                </a:lnTo>
                <a:lnTo>
                  <a:pt x="3097707" y="464412"/>
                </a:lnTo>
                <a:lnTo>
                  <a:pt x="3173022" y="435223"/>
                </a:lnTo>
                <a:lnTo>
                  <a:pt x="3249425" y="408590"/>
                </a:lnTo>
                <a:lnTo>
                  <a:pt x="3326879" y="384559"/>
                </a:lnTo>
                <a:lnTo>
                  <a:pt x="3405335" y="363178"/>
                </a:lnTo>
                <a:lnTo>
                  <a:pt x="3484752" y="344494"/>
                </a:lnTo>
                <a:lnTo>
                  <a:pt x="3565086" y="328554"/>
                </a:lnTo>
                <a:lnTo>
                  <a:pt x="3646292" y="315407"/>
                </a:lnTo>
                <a:lnTo>
                  <a:pt x="3728326" y="305099"/>
                </a:lnTo>
                <a:lnTo>
                  <a:pt x="3811146" y="297676"/>
                </a:lnTo>
                <a:lnTo>
                  <a:pt x="3894707" y="293189"/>
                </a:lnTo>
                <a:lnTo>
                  <a:pt x="3978966" y="291683"/>
                </a:lnTo>
                <a:lnTo>
                  <a:pt x="7423650" y="291683"/>
                </a:lnTo>
                <a:close/>
              </a:path>
            </a:pathLst>
          </a:custGeom>
          <a:solidFill>
            <a:schemeClr val="accent4"/>
          </a:solidFill>
        </p:spPr>
        <p:txBody>
          <a:bodyPr wrap="square" lIns="0" tIns="0" rIns="0" bIns="0" rtlCol="0">
            <a:noAutofit/>
          </a:bodyPr>
          <a:lstStyle/>
          <a:p>
            <a:pPr algn="l" rtl="0"/>
            <a:endParaRPr/>
          </a:p>
        </p:txBody>
      </p:sp>
      <p:sp>
        <p:nvSpPr>
          <p:cNvPr id="4" name="Date Placeholder 3">
            <a:extLst>
              <a:ext uri="{FF2B5EF4-FFF2-40B4-BE49-F238E27FC236}">
                <a16:creationId xmlns:a16="http://schemas.microsoft.com/office/drawing/2014/main" id="{AC91E796-65E3-A6BE-C032-3DD7736EE399}"/>
              </a:ext>
            </a:extLst>
          </p:cNvPr>
          <p:cNvSpPr>
            <a:spLocks noGrp="1"/>
          </p:cNvSpPr>
          <p:nvPr userDrawn="1">
            <p:ph type="dt" sz="half" idx="10"/>
          </p:nvPr>
        </p:nvSpPr>
        <p:spPr/>
        <p:txBody>
          <a:bodyPr/>
          <a:lstStyle/>
          <a:p>
            <a:fld id="{313E8EF5-4B32-614B-BCA2-54086C2E1619}"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userDrawn="1">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userDrawn="1">
            <p:ph type="sldNum" sz="quarter" idx="12"/>
          </p:nvPr>
        </p:nvSpPr>
        <p:spPr/>
        <p:txBody>
          <a:bodyPr/>
          <a:lstStyle/>
          <a:p>
            <a:fld id="{187E78CB-95F4-5A4B-A56D-0C53C28650C4}" type="slidenum">
              <a:rPr lang="en-US" smtClean="0"/>
              <a:t>‹#›</a:t>
            </a:fld>
            <a:endParaRPr lang="en-US"/>
          </a:p>
        </p:txBody>
      </p:sp>
      <p:sp>
        <p:nvSpPr>
          <p:cNvPr id="17" name="Text Placeholder 8">
            <a:extLst>
              <a:ext uri="{FF2B5EF4-FFF2-40B4-BE49-F238E27FC236}">
                <a16:creationId xmlns:a16="http://schemas.microsoft.com/office/drawing/2014/main" id="{75C251CA-1E92-D7CB-DC58-6CECC51708C5}"/>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8" name="Title 1">
            <a:extLst>
              <a:ext uri="{FF2B5EF4-FFF2-40B4-BE49-F238E27FC236}">
                <a16:creationId xmlns:a16="http://schemas.microsoft.com/office/drawing/2014/main" id="{4F82FD64-5499-39B9-DE0A-1168224C442E}"/>
              </a:ext>
            </a:extLst>
          </p:cNvPr>
          <p:cNvSpPr>
            <a:spLocks noGrp="1"/>
          </p:cNvSpPr>
          <p:nvPr>
            <p:ph type="ctrTitle" hasCustomPrompt="1"/>
          </p:nvPr>
        </p:nvSpPr>
        <p:spPr>
          <a:xfrm>
            <a:off x="1524000" y="2868538"/>
            <a:ext cx="9144000" cy="2387600"/>
          </a:xfrm>
        </p:spPr>
        <p:txBody>
          <a:bodyPr anchor="b"/>
          <a:lstStyle>
            <a:lvl1pPr algn="ctr">
              <a:lnSpc>
                <a:spcPct val="90000"/>
              </a:lnSpc>
              <a:defRPr sz="8500"/>
            </a:lvl1pPr>
          </a:lstStyle>
          <a:p>
            <a:r>
              <a:rPr lang="en-GB"/>
              <a:t>Slide title</a:t>
            </a:r>
            <a:endParaRPr lang="en-US"/>
          </a:p>
        </p:txBody>
      </p:sp>
    </p:spTree>
    <p:extLst>
      <p:ext uri="{BB962C8B-B14F-4D97-AF65-F5344CB8AC3E}">
        <p14:creationId xmlns:p14="http://schemas.microsoft.com/office/powerpoint/2010/main" val="3189867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and Heading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91E796-65E3-A6BE-C032-3DD7736EE399}"/>
              </a:ext>
            </a:extLst>
          </p:cNvPr>
          <p:cNvSpPr>
            <a:spLocks noGrp="1"/>
          </p:cNvSpPr>
          <p:nvPr userDrawn="1">
            <p:ph type="dt" sz="half" idx="10"/>
          </p:nvPr>
        </p:nvSpPr>
        <p:spPr/>
        <p:txBody>
          <a:bodyPr/>
          <a:lstStyle/>
          <a:p>
            <a:fld id="{C1E2DD68-FF78-EA43-B53F-E55ECFDDEBA8}"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userDrawn="1">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userDrawn="1">
            <p:ph type="sldNum" sz="quarter" idx="12"/>
          </p:nvPr>
        </p:nvSpPr>
        <p:spPr/>
        <p:txBody>
          <a:bodyPr/>
          <a:lstStyle/>
          <a:p>
            <a:fld id="{187E78CB-95F4-5A4B-A56D-0C53C28650C4}" type="slidenum">
              <a:rPr lang="en-US" smtClean="0"/>
              <a:t>‹#›</a:t>
            </a:fld>
            <a:endParaRPr lang="en-US"/>
          </a:p>
        </p:txBody>
      </p:sp>
      <p:sp>
        <p:nvSpPr>
          <p:cNvPr id="9" name="Freeform 8">
            <a:extLst>
              <a:ext uri="{FF2B5EF4-FFF2-40B4-BE49-F238E27FC236}">
                <a16:creationId xmlns:a16="http://schemas.microsoft.com/office/drawing/2014/main" id="{6BC20B05-18E9-5AF2-BF9C-B81876D577FD}"/>
              </a:ext>
            </a:extLst>
          </p:cNvPr>
          <p:cNvSpPr/>
          <p:nvPr userDrawn="1"/>
        </p:nvSpPr>
        <p:spPr>
          <a:xfrm>
            <a:off x="915251" y="215900"/>
            <a:ext cx="10361294" cy="5981700"/>
          </a:xfrm>
          <a:custGeom>
            <a:avLst/>
            <a:gdLst>
              <a:gd name="connsiteX0" fmla="*/ 0 w 10361294"/>
              <a:gd name="connsiteY0" fmla="*/ 0 h 5981700"/>
              <a:gd name="connsiteX1" fmla="*/ 10361294 w 10361294"/>
              <a:gd name="connsiteY1" fmla="*/ 0 h 5981700"/>
              <a:gd name="connsiteX2" fmla="*/ 10361294 w 10361294"/>
              <a:gd name="connsiteY2" fmla="*/ 5981700 h 5981700"/>
              <a:gd name="connsiteX3" fmla="*/ 0 w 10361294"/>
              <a:gd name="connsiteY3" fmla="*/ 5981700 h 5981700"/>
              <a:gd name="connsiteX4" fmla="*/ 0 w 10361294"/>
              <a:gd name="connsiteY4" fmla="*/ 0 h 5981700"/>
              <a:gd name="connsiteX5" fmla="*/ 1854843 w 10361294"/>
              <a:gd name="connsiteY5" fmla="*/ 329046 h 5981700"/>
              <a:gd name="connsiteX6" fmla="*/ 1854843 w 10361294"/>
              <a:gd name="connsiteY6" fmla="*/ 5442981 h 5981700"/>
              <a:gd name="connsiteX7" fmla="*/ 4334198 w 10361294"/>
              <a:gd name="connsiteY7" fmla="*/ 5442981 h 5981700"/>
              <a:gd name="connsiteX8" fmla="*/ 5179810 w 10361294"/>
              <a:gd name="connsiteY8" fmla="*/ 5750179 h 5981700"/>
              <a:gd name="connsiteX9" fmla="*/ 6025564 w 10361294"/>
              <a:gd name="connsiteY9" fmla="*/ 5442261 h 5981700"/>
              <a:gd name="connsiteX10" fmla="*/ 8504777 w 10361294"/>
              <a:gd name="connsiteY10" fmla="*/ 5442261 h 5981700"/>
              <a:gd name="connsiteX11" fmla="*/ 8504777 w 10361294"/>
              <a:gd name="connsiteY11" fmla="*/ 329114 h 5981700"/>
              <a:gd name="connsiteX12" fmla="*/ 5924367 w 10361294"/>
              <a:gd name="connsiteY12" fmla="*/ 329114 h 5981700"/>
              <a:gd name="connsiteX13" fmla="*/ 5179810 w 10361294"/>
              <a:gd name="connsiteY13" fmla="*/ 599368 h 5981700"/>
              <a:gd name="connsiteX14" fmla="*/ 4435327 w 10361294"/>
              <a:gd name="connsiteY14" fmla="*/ 329046 h 5981700"/>
              <a:gd name="connsiteX15" fmla="*/ 1854843 w 10361294"/>
              <a:gd name="connsiteY15" fmla="*/ 329046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61294" h="5981700">
                <a:moveTo>
                  <a:pt x="0" y="0"/>
                </a:moveTo>
                <a:lnTo>
                  <a:pt x="10361294" y="0"/>
                </a:lnTo>
                <a:lnTo>
                  <a:pt x="10361294" y="5981700"/>
                </a:lnTo>
                <a:lnTo>
                  <a:pt x="0" y="5981700"/>
                </a:lnTo>
                <a:lnTo>
                  <a:pt x="0" y="0"/>
                </a:lnTo>
                <a:close/>
                <a:moveTo>
                  <a:pt x="1854843" y="329046"/>
                </a:moveTo>
                <a:lnTo>
                  <a:pt x="1854843" y="5442981"/>
                </a:lnTo>
                <a:lnTo>
                  <a:pt x="4334198" y="5442981"/>
                </a:lnTo>
                <a:lnTo>
                  <a:pt x="5179810" y="5750179"/>
                </a:lnTo>
                <a:lnTo>
                  <a:pt x="6025564" y="5442261"/>
                </a:lnTo>
                <a:lnTo>
                  <a:pt x="8504777" y="5442261"/>
                </a:lnTo>
                <a:lnTo>
                  <a:pt x="8504777" y="329114"/>
                </a:lnTo>
                <a:lnTo>
                  <a:pt x="5924367" y="329114"/>
                </a:lnTo>
                <a:lnTo>
                  <a:pt x="5179810" y="599368"/>
                </a:lnTo>
                <a:lnTo>
                  <a:pt x="4435327" y="329046"/>
                </a:lnTo>
                <a:lnTo>
                  <a:pt x="1854843" y="329046"/>
                </a:lnTo>
                <a:close/>
              </a:path>
            </a:pathLst>
          </a:custGeom>
          <a:solidFill>
            <a:srgbClr val="C052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 name="Text Placeholder 8">
            <a:extLst>
              <a:ext uri="{FF2B5EF4-FFF2-40B4-BE49-F238E27FC236}">
                <a16:creationId xmlns:a16="http://schemas.microsoft.com/office/drawing/2014/main" id="{167B4AB9-00EF-ACA7-AA0A-150F098A61C3}"/>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11" name="Title 1">
            <a:extLst>
              <a:ext uri="{FF2B5EF4-FFF2-40B4-BE49-F238E27FC236}">
                <a16:creationId xmlns:a16="http://schemas.microsoft.com/office/drawing/2014/main" id="{F90B43F6-173D-FD27-4AC9-04D938F2DF62}"/>
              </a:ext>
            </a:extLst>
          </p:cNvPr>
          <p:cNvSpPr>
            <a:spLocks noGrp="1"/>
          </p:cNvSpPr>
          <p:nvPr>
            <p:ph type="ctrTitle" hasCustomPrompt="1"/>
          </p:nvPr>
        </p:nvSpPr>
        <p:spPr>
          <a:xfrm>
            <a:off x="899160" y="2016000"/>
            <a:ext cx="10393680" cy="2387600"/>
          </a:xfrm>
        </p:spPr>
        <p:txBody>
          <a:bodyPr anchor="ctr"/>
          <a:lstStyle>
            <a:lvl1pPr algn="ctr">
              <a:lnSpc>
                <a:spcPct val="90000"/>
              </a:lnSpc>
              <a:defRPr sz="8500"/>
            </a:lvl1pPr>
          </a:lstStyle>
          <a:p>
            <a:r>
              <a:rPr lang="en-GB"/>
              <a:t>Slide title</a:t>
            </a:r>
            <a:endParaRPr lang="en-US"/>
          </a:p>
        </p:txBody>
      </p:sp>
    </p:spTree>
    <p:extLst>
      <p:ext uri="{BB962C8B-B14F-4D97-AF65-F5344CB8AC3E}">
        <p14:creationId xmlns:p14="http://schemas.microsoft.com/office/powerpoint/2010/main" val="1310373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and Heading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3AED4C8B-FAB8-D54F-A493-0C81ABA1D1B6}"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5" name="Freeform 14">
            <a:extLst>
              <a:ext uri="{FF2B5EF4-FFF2-40B4-BE49-F238E27FC236}">
                <a16:creationId xmlns:a16="http://schemas.microsoft.com/office/drawing/2014/main" id="{4DB33CBC-1017-3458-FEF9-D4A562BDC666}"/>
              </a:ext>
            </a:extLst>
          </p:cNvPr>
          <p:cNvSpPr/>
          <p:nvPr userDrawn="1"/>
        </p:nvSpPr>
        <p:spPr>
          <a:xfrm>
            <a:off x="0" y="0"/>
            <a:ext cx="12192000" cy="6363076"/>
          </a:xfrm>
          <a:custGeom>
            <a:avLst/>
            <a:gdLst>
              <a:gd name="connsiteX0" fmla="*/ 2770094 w 12192000"/>
              <a:gd name="connsiteY0" fmla="*/ 544946 h 6363076"/>
              <a:gd name="connsiteX1" fmla="*/ 2770094 w 12192000"/>
              <a:gd name="connsiteY1" fmla="*/ 5658881 h 6363076"/>
              <a:gd name="connsiteX2" fmla="*/ 5249449 w 12192000"/>
              <a:gd name="connsiteY2" fmla="*/ 5658881 h 6363076"/>
              <a:gd name="connsiteX3" fmla="*/ 6095061 w 12192000"/>
              <a:gd name="connsiteY3" fmla="*/ 5966079 h 6363076"/>
              <a:gd name="connsiteX4" fmla="*/ 6940815 w 12192000"/>
              <a:gd name="connsiteY4" fmla="*/ 5658161 h 6363076"/>
              <a:gd name="connsiteX5" fmla="*/ 9420028 w 12192000"/>
              <a:gd name="connsiteY5" fmla="*/ 5658161 h 6363076"/>
              <a:gd name="connsiteX6" fmla="*/ 9420028 w 12192000"/>
              <a:gd name="connsiteY6" fmla="*/ 545014 h 6363076"/>
              <a:gd name="connsiteX7" fmla="*/ 6839618 w 12192000"/>
              <a:gd name="connsiteY7" fmla="*/ 545014 h 6363076"/>
              <a:gd name="connsiteX8" fmla="*/ 6095061 w 12192000"/>
              <a:gd name="connsiteY8" fmla="*/ 815268 h 6363076"/>
              <a:gd name="connsiteX9" fmla="*/ 5350578 w 12192000"/>
              <a:gd name="connsiteY9" fmla="*/ 544946 h 6363076"/>
              <a:gd name="connsiteX10" fmla="*/ 0 w 12192000"/>
              <a:gd name="connsiteY10" fmla="*/ 0 h 6363076"/>
              <a:gd name="connsiteX11" fmla="*/ 12192000 w 12192000"/>
              <a:gd name="connsiteY11" fmla="*/ 0 h 6363076"/>
              <a:gd name="connsiteX12" fmla="*/ 12192000 w 12192000"/>
              <a:gd name="connsiteY12" fmla="*/ 0 h 6363076"/>
              <a:gd name="connsiteX13" fmla="*/ 12192000 w 12192000"/>
              <a:gd name="connsiteY13" fmla="*/ 381000 h 6363076"/>
              <a:gd name="connsiteX14" fmla="*/ 12192000 w 12192000"/>
              <a:gd name="connsiteY14" fmla="*/ 5982076 h 6363076"/>
              <a:gd name="connsiteX15" fmla="*/ 12192000 w 12192000"/>
              <a:gd name="connsiteY15" fmla="*/ 6340664 h 6363076"/>
              <a:gd name="connsiteX16" fmla="*/ 12192000 w 12192000"/>
              <a:gd name="connsiteY16" fmla="*/ 6363076 h 6363076"/>
              <a:gd name="connsiteX17" fmla="*/ 1 w 12192000"/>
              <a:gd name="connsiteY17" fmla="*/ 6363076 h 6363076"/>
              <a:gd name="connsiteX18" fmla="*/ 1 w 12192000"/>
              <a:gd name="connsiteY18" fmla="*/ 6340664 h 6363076"/>
              <a:gd name="connsiteX19" fmla="*/ 1 w 12192000"/>
              <a:gd name="connsiteY19" fmla="*/ 5982076 h 6363076"/>
              <a:gd name="connsiteX20" fmla="*/ 1 w 12192000"/>
              <a:gd name="connsiteY20" fmla="*/ 381000 h 6363076"/>
              <a:gd name="connsiteX21" fmla="*/ 0 w 12192000"/>
              <a:gd name="connsiteY21" fmla="*/ 381000 h 636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0" h="6363076">
                <a:moveTo>
                  <a:pt x="2770094" y="544946"/>
                </a:moveTo>
                <a:lnTo>
                  <a:pt x="2770094" y="5658881"/>
                </a:lnTo>
                <a:lnTo>
                  <a:pt x="5249449" y="5658881"/>
                </a:lnTo>
                <a:lnTo>
                  <a:pt x="6095061" y="5966079"/>
                </a:lnTo>
                <a:lnTo>
                  <a:pt x="6940815" y="5658161"/>
                </a:lnTo>
                <a:lnTo>
                  <a:pt x="9420028" y="5658161"/>
                </a:lnTo>
                <a:lnTo>
                  <a:pt x="9420028" y="545014"/>
                </a:lnTo>
                <a:lnTo>
                  <a:pt x="6839618" y="545014"/>
                </a:lnTo>
                <a:lnTo>
                  <a:pt x="6095061" y="815268"/>
                </a:lnTo>
                <a:lnTo>
                  <a:pt x="5350578" y="544946"/>
                </a:lnTo>
                <a:close/>
                <a:moveTo>
                  <a:pt x="0" y="0"/>
                </a:moveTo>
                <a:lnTo>
                  <a:pt x="12192000" y="0"/>
                </a:lnTo>
                <a:lnTo>
                  <a:pt x="12192000" y="0"/>
                </a:lnTo>
                <a:lnTo>
                  <a:pt x="12192000" y="381000"/>
                </a:lnTo>
                <a:lnTo>
                  <a:pt x="12192000" y="5982076"/>
                </a:lnTo>
                <a:lnTo>
                  <a:pt x="12192000" y="6340664"/>
                </a:lnTo>
                <a:lnTo>
                  <a:pt x="12192000" y="6363076"/>
                </a:lnTo>
                <a:lnTo>
                  <a:pt x="1" y="6363076"/>
                </a:lnTo>
                <a:lnTo>
                  <a:pt x="1" y="6340664"/>
                </a:lnTo>
                <a:lnTo>
                  <a:pt x="1" y="5982076"/>
                </a:lnTo>
                <a:lnTo>
                  <a:pt x="1" y="381000"/>
                </a:lnTo>
                <a:lnTo>
                  <a:pt x="0" y="381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 name="Text Placeholder 8">
            <a:extLst>
              <a:ext uri="{FF2B5EF4-FFF2-40B4-BE49-F238E27FC236}">
                <a16:creationId xmlns:a16="http://schemas.microsoft.com/office/drawing/2014/main" id="{92AEAC97-5AA4-6AD8-536D-215B34DB8A2E}"/>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7" name="Title 1">
            <a:extLst>
              <a:ext uri="{FF2B5EF4-FFF2-40B4-BE49-F238E27FC236}">
                <a16:creationId xmlns:a16="http://schemas.microsoft.com/office/drawing/2014/main" id="{23B10433-BD9B-91FF-4B82-4DD0B8F8D3C2}"/>
              </a:ext>
            </a:extLst>
          </p:cNvPr>
          <p:cNvSpPr>
            <a:spLocks noGrp="1"/>
          </p:cNvSpPr>
          <p:nvPr>
            <p:ph type="ctrTitle" hasCustomPrompt="1"/>
          </p:nvPr>
        </p:nvSpPr>
        <p:spPr>
          <a:xfrm>
            <a:off x="1524000" y="2016000"/>
            <a:ext cx="9144000" cy="2387600"/>
          </a:xfrm>
        </p:spPr>
        <p:txBody>
          <a:bodyPr anchor="ctr"/>
          <a:lstStyle>
            <a:lvl1pPr algn="ctr">
              <a:lnSpc>
                <a:spcPct val="90000"/>
              </a:lnSpc>
              <a:defRPr sz="8500"/>
            </a:lvl1pPr>
          </a:lstStyle>
          <a:p>
            <a:r>
              <a:rPr lang="en-GB"/>
              <a:t>Slide title</a:t>
            </a:r>
            <a:endParaRPr lang="en-US"/>
          </a:p>
        </p:txBody>
      </p:sp>
    </p:spTree>
    <p:extLst>
      <p:ext uri="{BB962C8B-B14F-4D97-AF65-F5344CB8AC3E}">
        <p14:creationId xmlns:p14="http://schemas.microsoft.com/office/powerpoint/2010/main" val="21242415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and Heading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91E796-65E3-A6BE-C032-3DD7736EE399}"/>
              </a:ext>
            </a:extLst>
          </p:cNvPr>
          <p:cNvSpPr>
            <a:spLocks noGrp="1"/>
          </p:cNvSpPr>
          <p:nvPr>
            <p:ph type="dt" sz="half" idx="10"/>
          </p:nvPr>
        </p:nvSpPr>
        <p:spPr/>
        <p:txBody>
          <a:bodyPr/>
          <a:lstStyle/>
          <a:p>
            <a:fld id="{E6EBF960-22DA-394F-B391-B009BAE68C09}" type="datetime1">
              <a:rPr lang="en-GB" smtClean="0"/>
              <a:t>02/12/2025</a:t>
            </a:fld>
            <a:endParaRPr lang="en-US"/>
          </a:p>
        </p:txBody>
      </p:sp>
      <p:sp>
        <p:nvSpPr>
          <p:cNvPr id="5" name="Footer Placeholder 4">
            <a:extLst>
              <a:ext uri="{FF2B5EF4-FFF2-40B4-BE49-F238E27FC236}">
                <a16:creationId xmlns:a16="http://schemas.microsoft.com/office/drawing/2014/main" id="{A2E2574C-7A4F-9EEF-259A-5805B5B55509}"/>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7330574-0E84-562F-2821-18DDFFB55B3E}"/>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8" name="Freeform 17">
            <a:extLst>
              <a:ext uri="{FF2B5EF4-FFF2-40B4-BE49-F238E27FC236}">
                <a16:creationId xmlns:a16="http://schemas.microsoft.com/office/drawing/2014/main" id="{D631BB36-D3E4-C915-5192-06A4B3C53692}"/>
              </a:ext>
            </a:extLst>
          </p:cNvPr>
          <p:cNvSpPr/>
          <p:nvPr userDrawn="1"/>
        </p:nvSpPr>
        <p:spPr>
          <a:xfrm>
            <a:off x="0" y="0"/>
            <a:ext cx="12192000" cy="6365875"/>
          </a:xfrm>
          <a:custGeom>
            <a:avLst/>
            <a:gdLst>
              <a:gd name="connsiteX0" fmla="*/ 3885869 w 12192000"/>
              <a:gd name="connsiteY0" fmla="*/ 527591 h 6365875"/>
              <a:gd name="connsiteX1" fmla="*/ 3619461 w 12192000"/>
              <a:gd name="connsiteY1" fmla="*/ 551285 h 6365875"/>
              <a:gd name="connsiteX2" fmla="*/ 3368724 w 12192000"/>
              <a:gd name="connsiteY2" fmla="*/ 619612 h 6365875"/>
              <a:gd name="connsiteX3" fmla="*/ 3137840 w 12192000"/>
              <a:gd name="connsiteY3" fmla="*/ 728416 h 6365875"/>
              <a:gd name="connsiteX4" fmla="*/ 2930999 w 12192000"/>
              <a:gd name="connsiteY4" fmla="*/ 873538 h 6365875"/>
              <a:gd name="connsiteX5" fmla="*/ 2752381 w 12192000"/>
              <a:gd name="connsiteY5" fmla="*/ 1050821 h 6365875"/>
              <a:gd name="connsiteX6" fmla="*/ 2606167 w 12192000"/>
              <a:gd name="connsiteY6" fmla="*/ 1256118 h 6365875"/>
              <a:gd name="connsiteX7" fmla="*/ 2496547 w 12192000"/>
              <a:gd name="connsiteY7" fmla="*/ 1485273 h 6365875"/>
              <a:gd name="connsiteX8" fmla="*/ 2427712 w 12192000"/>
              <a:gd name="connsiteY8" fmla="*/ 1734128 h 6365875"/>
              <a:gd name="connsiteX9" fmla="*/ 2403832 w 12192000"/>
              <a:gd name="connsiteY9" fmla="*/ 1998537 h 6365875"/>
              <a:gd name="connsiteX10" fmla="*/ 2432044 w 12192000"/>
              <a:gd name="connsiteY10" fmla="*/ 2284015 h 6365875"/>
              <a:gd name="connsiteX11" fmla="*/ 2513227 w 12192000"/>
              <a:gd name="connsiteY11" fmla="*/ 2546137 h 6365875"/>
              <a:gd name="connsiteX12" fmla="*/ 2642220 w 12192000"/>
              <a:gd name="connsiteY12" fmla="*/ 2782644 h 6365875"/>
              <a:gd name="connsiteX13" fmla="*/ 2813847 w 12192000"/>
              <a:gd name="connsiteY13" fmla="*/ 2991288 h 6365875"/>
              <a:gd name="connsiteX14" fmla="*/ 3022941 w 12192000"/>
              <a:gd name="connsiteY14" fmla="*/ 3169810 h 6365875"/>
              <a:gd name="connsiteX15" fmla="*/ 3264343 w 12192000"/>
              <a:gd name="connsiteY15" fmla="*/ 3315963 h 6365875"/>
              <a:gd name="connsiteX16" fmla="*/ 3532870 w 12192000"/>
              <a:gd name="connsiteY16" fmla="*/ 3427487 h 6365875"/>
              <a:gd name="connsiteX17" fmla="*/ 3796371 w 12192000"/>
              <a:gd name="connsiteY17" fmla="*/ 3543963 h 6365875"/>
              <a:gd name="connsiteX18" fmla="*/ 4051277 w 12192000"/>
              <a:gd name="connsiteY18" fmla="*/ 3668956 h 6365875"/>
              <a:gd name="connsiteX19" fmla="*/ 4295895 w 12192000"/>
              <a:gd name="connsiteY19" fmla="*/ 3803116 h 6365875"/>
              <a:gd name="connsiteX20" fmla="*/ 4528554 w 12192000"/>
              <a:gd name="connsiteY20" fmla="*/ 3947105 h 6365875"/>
              <a:gd name="connsiteX21" fmla="*/ 4747563 w 12192000"/>
              <a:gd name="connsiteY21" fmla="*/ 4101578 h 6365875"/>
              <a:gd name="connsiteX22" fmla="*/ 4951244 w 12192000"/>
              <a:gd name="connsiteY22" fmla="*/ 4267195 h 6365875"/>
              <a:gd name="connsiteX23" fmla="*/ 5137906 w 12192000"/>
              <a:gd name="connsiteY23" fmla="*/ 4444613 h 6365875"/>
              <a:gd name="connsiteX24" fmla="*/ 5305877 w 12192000"/>
              <a:gd name="connsiteY24" fmla="*/ 4634486 h 6365875"/>
              <a:gd name="connsiteX25" fmla="*/ 5453466 w 12192000"/>
              <a:gd name="connsiteY25" fmla="*/ 4837474 h 6365875"/>
              <a:gd name="connsiteX26" fmla="*/ 5623752 w 12192000"/>
              <a:gd name="connsiteY26" fmla="*/ 5068995 h 6365875"/>
              <a:gd name="connsiteX27" fmla="*/ 5815366 w 12192000"/>
              <a:gd name="connsiteY27" fmla="*/ 5276845 h 6365875"/>
              <a:gd name="connsiteX28" fmla="*/ 6026387 w 12192000"/>
              <a:gd name="connsiteY28" fmla="*/ 5458809 h 6365875"/>
              <a:gd name="connsiteX29" fmla="*/ 6254905 w 12192000"/>
              <a:gd name="connsiteY29" fmla="*/ 5612663 h 6365875"/>
              <a:gd name="connsiteX30" fmla="*/ 6499011 w 12192000"/>
              <a:gd name="connsiteY30" fmla="*/ 5736192 h 6365875"/>
              <a:gd name="connsiteX31" fmla="*/ 6756794 w 12192000"/>
              <a:gd name="connsiteY31" fmla="*/ 5827177 h 6365875"/>
              <a:gd name="connsiteX32" fmla="*/ 7026341 w 12192000"/>
              <a:gd name="connsiteY32" fmla="*/ 5883392 h 6365875"/>
              <a:gd name="connsiteX33" fmla="*/ 7305740 w 12192000"/>
              <a:gd name="connsiteY33" fmla="*/ 5902625 h 6365875"/>
              <a:gd name="connsiteX34" fmla="*/ 7559687 w 12192000"/>
              <a:gd name="connsiteY34" fmla="*/ 5888750 h 6365875"/>
              <a:gd name="connsiteX35" fmla="*/ 7806294 w 12192000"/>
              <a:gd name="connsiteY35" fmla="*/ 5848026 h 6365875"/>
              <a:gd name="connsiteX36" fmla="*/ 8044322 w 12192000"/>
              <a:gd name="connsiteY36" fmla="*/ 5781805 h 6365875"/>
              <a:gd name="connsiteX37" fmla="*/ 8272513 w 12192000"/>
              <a:gd name="connsiteY37" fmla="*/ 5691440 h 6365875"/>
              <a:gd name="connsiteX38" fmla="*/ 8489628 w 12192000"/>
              <a:gd name="connsiteY38" fmla="*/ 5578271 h 6365875"/>
              <a:gd name="connsiteX39" fmla="*/ 8694408 w 12192000"/>
              <a:gd name="connsiteY39" fmla="*/ 5443661 h 6365875"/>
              <a:gd name="connsiteX40" fmla="*/ 8885616 w 12192000"/>
              <a:gd name="connsiteY40" fmla="*/ 5288957 h 6365875"/>
              <a:gd name="connsiteX41" fmla="*/ 9061992 w 12192000"/>
              <a:gd name="connsiteY41" fmla="*/ 5115505 h 6365875"/>
              <a:gd name="connsiteX42" fmla="*/ 9222296 w 12192000"/>
              <a:gd name="connsiteY42" fmla="*/ 4924657 h 6365875"/>
              <a:gd name="connsiteX43" fmla="*/ 9365276 w 12192000"/>
              <a:gd name="connsiteY43" fmla="*/ 4717770 h 6365875"/>
              <a:gd name="connsiteX44" fmla="*/ 9489690 w 12192000"/>
              <a:gd name="connsiteY44" fmla="*/ 4496186 h 6365875"/>
              <a:gd name="connsiteX45" fmla="*/ 9594280 w 12192000"/>
              <a:gd name="connsiteY45" fmla="*/ 4261263 h 6365875"/>
              <a:gd name="connsiteX46" fmla="*/ 9677800 w 12192000"/>
              <a:gd name="connsiteY46" fmla="*/ 4014340 h 6365875"/>
              <a:gd name="connsiteX47" fmla="*/ 9739002 w 12192000"/>
              <a:gd name="connsiteY47" fmla="*/ 3756781 h 6365875"/>
              <a:gd name="connsiteX48" fmla="*/ 9776638 w 12192000"/>
              <a:gd name="connsiteY48" fmla="*/ 3489933 h 6365875"/>
              <a:gd name="connsiteX49" fmla="*/ 9789460 w 12192000"/>
              <a:gd name="connsiteY49" fmla="*/ 3215142 h 6365875"/>
              <a:gd name="connsiteX50" fmla="*/ 9776638 w 12192000"/>
              <a:gd name="connsiteY50" fmla="*/ 2940350 h 6365875"/>
              <a:gd name="connsiteX51" fmla="*/ 9739002 w 12192000"/>
              <a:gd name="connsiteY51" fmla="*/ 2673497 h 6365875"/>
              <a:gd name="connsiteX52" fmla="*/ 9677800 w 12192000"/>
              <a:gd name="connsiteY52" fmla="*/ 2415932 h 6365875"/>
              <a:gd name="connsiteX53" fmla="*/ 9594280 w 12192000"/>
              <a:gd name="connsiteY53" fmla="*/ 2169010 h 6365875"/>
              <a:gd name="connsiteX54" fmla="*/ 9489690 w 12192000"/>
              <a:gd name="connsiteY54" fmla="*/ 1934080 h 6365875"/>
              <a:gd name="connsiteX55" fmla="*/ 9365276 w 12192000"/>
              <a:gd name="connsiteY55" fmla="*/ 1712491 h 6365875"/>
              <a:gd name="connsiteX56" fmla="*/ 9222296 w 12192000"/>
              <a:gd name="connsiteY56" fmla="*/ 1505593 h 6365875"/>
              <a:gd name="connsiteX57" fmla="*/ 9061992 w 12192000"/>
              <a:gd name="connsiteY57" fmla="*/ 1314745 h 6365875"/>
              <a:gd name="connsiteX58" fmla="*/ 8885616 w 12192000"/>
              <a:gd name="connsiteY58" fmla="*/ 1141287 h 6365875"/>
              <a:gd name="connsiteX59" fmla="*/ 8694408 w 12192000"/>
              <a:gd name="connsiteY59" fmla="*/ 986572 h 6365875"/>
              <a:gd name="connsiteX60" fmla="*/ 8489628 w 12192000"/>
              <a:gd name="connsiteY60" fmla="*/ 851956 h 6365875"/>
              <a:gd name="connsiteX61" fmla="*/ 8272513 w 12192000"/>
              <a:gd name="connsiteY61" fmla="*/ 738787 h 6365875"/>
              <a:gd name="connsiteX62" fmla="*/ 8044322 w 12192000"/>
              <a:gd name="connsiteY62" fmla="*/ 648410 h 6365875"/>
              <a:gd name="connsiteX63" fmla="*/ 7806294 w 12192000"/>
              <a:gd name="connsiteY63" fmla="*/ 582190 h 6365875"/>
              <a:gd name="connsiteX64" fmla="*/ 7559687 w 12192000"/>
              <a:gd name="connsiteY64" fmla="*/ 541466 h 6365875"/>
              <a:gd name="connsiteX65" fmla="*/ 7305740 w 12192000"/>
              <a:gd name="connsiteY65" fmla="*/ 527591 h 6365875"/>
              <a:gd name="connsiteX66" fmla="*/ 0 w 12192000"/>
              <a:gd name="connsiteY66" fmla="*/ 0 h 6365875"/>
              <a:gd name="connsiteX67" fmla="*/ 12192000 w 12192000"/>
              <a:gd name="connsiteY67" fmla="*/ 0 h 6365875"/>
              <a:gd name="connsiteX68" fmla="*/ 12192000 w 12192000"/>
              <a:gd name="connsiteY68" fmla="*/ 304800 h 6365875"/>
              <a:gd name="connsiteX69" fmla="*/ 12192000 w 12192000"/>
              <a:gd name="connsiteY69" fmla="*/ 492125 h 6365875"/>
              <a:gd name="connsiteX70" fmla="*/ 12192000 w 12192000"/>
              <a:gd name="connsiteY70" fmla="*/ 6027638 h 6365875"/>
              <a:gd name="connsiteX71" fmla="*/ 12192000 w 12192000"/>
              <a:gd name="connsiteY71" fmla="*/ 6172200 h 6365875"/>
              <a:gd name="connsiteX72" fmla="*/ 12192000 w 12192000"/>
              <a:gd name="connsiteY72" fmla="*/ 6365875 h 6365875"/>
              <a:gd name="connsiteX73" fmla="*/ 1 w 12192000"/>
              <a:gd name="connsiteY73" fmla="*/ 6365875 h 6365875"/>
              <a:gd name="connsiteX74" fmla="*/ 1 w 12192000"/>
              <a:gd name="connsiteY74" fmla="*/ 6178551 h 6365875"/>
              <a:gd name="connsiteX75" fmla="*/ 0 w 12192000"/>
              <a:gd name="connsiteY75" fmla="*/ 6178551 h 6365875"/>
              <a:gd name="connsiteX76" fmla="*/ 0 w 12192000"/>
              <a:gd name="connsiteY76" fmla="*/ 308156 h 636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2000" h="6365875">
                <a:moveTo>
                  <a:pt x="3885869" y="527591"/>
                </a:moveTo>
                <a:lnTo>
                  <a:pt x="3619461" y="551285"/>
                </a:lnTo>
                <a:lnTo>
                  <a:pt x="3368724" y="619612"/>
                </a:lnTo>
                <a:lnTo>
                  <a:pt x="3137840" y="728416"/>
                </a:lnTo>
                <a:lnTo>
                  <a:pt x="2930999" y="873538"/>
                </a:lnTo>
                <a:lnTo>
                  <a:pt x="2752381" y="1050821"/>
                </a:lnTo>
                <a:lnTo>
                  <a:pt x="2606167" y="1256118"/>
                </a:lnTo>
                <a:lnTo>
                  <a:pt x="2496547" y="1485273"/>
                </a:lnTo>
                <a:lnTo>
                  <a:pt x="2427712" y="1734128"/>
                </a:lnTo>
                <a:lnTo>
                  <a:pt x="2403832" y="1998537"/>
                </a:lnTo>
                <a:lnTo>
                  <a:pt x="2432044" y="2284015"/>
                </a:lnTo>
                <a:lnTo>
                  <a:pt x="2513227" y="2546137"/>
                </a:lnTo>
                <a:lnTo>
                  <a:pt x="2642220" y="2782644"/>
                </a:lnTo>
                <a:lnTo>
                  <a:pt x="2813847" y="2991288"/>
                </a:lnTo>
                <a:lnTo>
                  <a:pt x="3022941" y="3169810"/>
                </a:lnTo>
                <a:lnTo>
                  <a:pt x="3264343" y="3315963"/>
                </a:lnTo>
                <a:lnTo>
                  <a:pt x="3532870" y="3427487"/>
                </a:lnTo>
                <a:lnTo>
                  <a:pt x="3796371" y="3543963"/>
                </a:lnTo>
                <a:lnTo>
                  <a:pt x="4051277" y="3668956"/>
                </a:lnTo>
                <a:lnTo>
                  <a:pt x="4295895" y="3803116"/>
                </a:lnTo>
                <a:lnTo>
                  <a:pt x="4528554" y="3947105"/>
                </a:lnTo>
                <a:lnTo>
                  <a:pt x="4747563" y="4101578"/>
                </a:lnTo>
                <a:lnTo>
                  <a:pt x="4951244" y="4267195"/>
                </a:lnTo>
                <a:lnTo>
                  <a:pt x="5137906" y="4444613"/>
                </a:lnTo>
                <a:lnTo>
                  <a:pt x="5305877" y="4634486"/>
                </a:lnTo>
                <a:lnTo>
                  <a:pt x="5453466" y="4837474"/>
                </a:lnTo>
                <a:lnTo>
                  <a:pt x="5623752" y="5068995"/>
                </a:lnTo>
                <a:lnTo>
                  <a:pt x="5815366" y="5276845"/>
                </a:lnTo>
                <a:lnTo>
                  <a:pt x="6026387" y="5458809"/>
                </a:lnTo>
                <a:lnTo>
                  <a:pt x="6254905" y="5612663"/>
                </a:lnTo>
                <a:lnTo>
                  <a:pt x="6499011" y="5736192"/>
                </a:lnTo>
                <a:lnTo>
                  <a:pt x="6756794" y="5827177"/>
                </a:lnTo>
                <a:lnTo>
                  <a:pt x="7026341" y="5883392"/>
                </a:lnTo>
                <a:lnTo>
                  <a:pt x="7305740" y="5902625"/>
                </a:lnTo>
                <a:lnTo>
                  <a:pt x="7559687" y="5888750"/>
                </a:lnTo>
                <a:lnTo>
                  <a:pt x="7806294" y="5848026"/>
                </a:lnTo>
                <a:lnTo>
                  <a:pt x="8044322" y="5781805"/>
                </a:lnTo>
                <a:lnTo>
                  <a:pt x="8272513" y="5691440"/>
                </a:lnTo>
                <a:lnTo>
                  <a:pt x="8489628" y="5578271"/>
                </a:lnTo>
                <a:lnTo>
                  <a:pt x="8694408" y="5443661"/>
                </a:lnTo>
                <a:lnTo>
                  <a:pt x="8885616" y="5288957"/>
                </a:lnTo>
                <a:lnTo>
                  <a:pt x="9061992" y="5115505"/>
                </a:lnTo>
                <a:lnTo>
                  <a:pt x="9222296" y="4924657"/>
                </a:lnTo>
                <a:lnTo>
                  <a:pt x="9365276" y="4717770"/>
                </a:lnTo>
                <a:lnTo>
                  <a:pt x="9489690" y="4496186"/>
                </a:lnTo>
                <a:lnTo>
                  <a:pt x="9594280" y="4261263"/>
                </a:lnTo>
                <a:lnTo>
                  <a:pt x="9677800" y="4014340"/>
                </a:lnTo>
                <a:lnTo>
                  <a:pt x="9739002" y="3756781"/>
                </a:lnTo>
                <a:lnTo>
                  <a:pt x="9776638" y="3489933"/>
                </a:lnTo>
                <a:lnTo>
                  <a:pt x="9789460" y="3215142"/>
                </a:lnTo>
                <a:lnTo>
                  <a:pt x="9776638" y="2940350"/>
                </a:lnTo>
                <a:lnTo>
                  <a:pt x="9739002" y="2673497"/>
                </a:lnTo>
                <a:lnTo>
                  <a:pt x="9677800" y="2415932"/>
                </a:lnTo>
                <a:lnTo>
                  <a:pt x="9594280" y="2169010"/>
                </a:lnTo>
                <a:lnTo>
                  <a:pt x="9489690" y="1934080"/>
                </a:lnTo>
                <a:lnTo>
                  <a:pt x="9365276" y="1712491"/>
                </a:lnTo>
                <a:lnTo>
                  <a:pt x="9222296" y="1505593"/>
                </a:lnTo>
                <a:lnTo>
                  <a:pt x="9061992" y="1314745"/>
                </a:lnTo>
                <a:lnTo>
                  <a:pt x="8885616" y="1141287"/>
                </a:lnTo>
                <a:lnTo>
                  <a:pt x="8694408" y="986572"/>
                </a:lnTo>
                <a:lnTo>
                  <a:pt x="8489628" y="851956"/>
                </a:lnTo>
                <a:lnTo>
                  <a:pt x="8272513" y="738787"/>
                </a:lnTo>
                <a:lnTo>
                  <a:pt x="8044322" y="648410"/>
                </a:lnTo>
                <a:lnTo>
                  <a:pt x="7806294" y="582190"/>
                </a:lnTo>
                <a:lnTo>
                  <a:pt x="7559687" y="541466"/>
                </a:lnTo>
                <a:lnTo>
                  <a:pt x="7305740" y="527591"/>
                </a:lnTo>
                <a:close/>
                <a:moveTo>
                  <a:pt x="0" y="0"/>
                </a:moveTo>
                <a:lnTo>
                  <a:pt x="12192000" y="0"/>
                </a:lnTo>
                <a:lnTo>
                  <a:pt x="12192000" y="304800"/>
                </a:lnTo>
                <a:lnTo>
                  <a:pt x="12192000" y="492125"/>
                </a:lnTo>
                <a:lnTo>
                  <a:pt x="12192000" y="6027638"/>
                </a:lnTo>
                <a:lnTo>
                  <a:pt x="12192000" y="6172200"/>
                </a:lnTo>
                <a:lnTo>
                  <a:pt x="12192000" y="6365875"/>
                </a:lnTo>
                <a:lnTo>
                  <a:pt x="1" y="6365875"/>
                </a:lnTo>
                <a:lnTo>
                  <a:pt x="1" y="6178551"/>
                </a:lnTo>
                <a:lnTo>
                  <a:pt x="0" y="6178551"/>
                </a:lnTo>
                <a:lnTo>
                  <a:pt x="0" y="30815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9" name="Text Placeholder 8">
            <a:extLst>
              <a:ext uri="{FF2B5EF4-FFF2-40B4-BE49-F238E27FC236}">
                <a16:creationId xmlns:a16="http://schemas.microsoft.com/office/drawing/2014/main" id="{3B406781-F415-5A53-A843-D64A8E2E23FD}"/>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3" name="Title 1">
            <a:extLst>
              <a:ext uri="{FF2B5EF4-FFF2-40B4-BE49-F238E27FC236}">
                <a16:creationId xmlns:a16="http://schemas.microsoft.com/office/drawing/2014/main" id="{114402DF-554D-C012-7A4A-CEEEAE9919D6}"/>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lvl1pPr>
          </a:lstStyle>
          <a:p>
            <a:r>
              <a:rPr lang="en-GB"/>
              <a:t>Slide title</a:t>
            </a:r>
            <a:br>
              <a:rPr lang="en-GB"/>
            </a:br>
            <a:r>
              <a:rPr lang="en-GB"/>
              <a:t>goes here</a:t>
            </a:r>
            <a:endParaRPr lang="en-US"/>
          </a:p>
        </p:txBody>
      </p:sp>
    </p:spTree>
    <p:extLst>
      <p:ext uri="{BB962C8B-B14F-4D97-AF65-F5344CB8AC3E}">
        <p14:creationId xmlns:p14="http://schemas.microsoft.com/office/powerpoint/2010/main" val="17108135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and Text">
    <p:bg>
      <p:bgPr>
        <a:solidFill>
          <a:schemeClr val="tx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7704515-29B0-6A76-D2F6-05DB89720613}"/>
              </a:ext>
            </a:extLst>
          </p:cNvPr>
          <p:cNvSpPr>
            <a:spLocks noGrp="1"/>
          </p:cNvSpPr>
          <p:nvPr>
            <p:ph type="dt" sz="half" idx="10"/>
          </p:nvPr>
        </p:nvSpPr>
        <p:spPr/>
        <p:txBody>
          <a:bodyPr/>
          <a:lstStyle/>
          <a:p>
            <a:fld id="{77F81A1B-C63E-4E49-B4C0-44432DBFAE57}" type="datetime1">
              <a:rPr lang="en-GB" smtClean="0"/>
              <a:t>02/12/2025</a:t>
            </a:fld>
            <a:endParaRPr lang="en-US"/>
          </a:p>
        </p:txBody>
      </p:sp>
      <p:sp>
        <p:nvSpPr>
          <p:cNvPr id="4" name="Footer Placeholder 3">
            <a:extLst>
              <a:ext uri="{FF2B5EF4-FFF2-40B4-BE49-F238E27FC236}">
                <a16:creationId xmlns:a16="http://schemas.microsoft.com/office/drawing/2014/main" id="{68782782-3DDA-4558-B488-916B70F8577A}"/>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001B82EE-8094-8B22-96D6-A2D1AA7EE1F7}"/>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11" name="Text Placeholder 10">
            <a:extLst>
              <a:ext uri="{FF2B5EF4-FFF2-40B4-BE49-F238E27FC236}">
                <a16:creationId xmlns:a16="http://schemas.microsoft.com/office/drawing/2014/main" id="{0CE6D3EF-C843-F8ED-52EC-6DA57C14B3B4}"/>
              </a:ext>
            </a:extLst>
          </p:cNvPr>
          <p:cNvSpPr>
            <a:spLocks noGrp="1"/>
          </p:cNvSpPr>
          <p:nvPr>
            <p:ph type="body" sz="quarter" idx="13"/>
          </p:nvPr>
        </p:nvSpPr>
        <p:spPr>
          <a:xfrm>
            <a:off x="436563" y="3824288"/>
            <a:ext cx="3992562" cy="2125662"/>
          </a:xfrm>
        </p:spPr>
        <p:txBody>
          <a:bodyPr anchor="b"/>
          <a:lstStyle>
            <a:lvl1pPr marL="0" indent="0">
              <a:buNone/>
              <a:defRPr sz="1600" b="0" spc="0"/>
            </a:lvl1pPr>
            <a:lvl2pPr>
              <a:defRPr sz="1600" spc="0"/>
            </a:lvl2pPr>
            <a:lvl3pPr>
              <a:defRPr sz="1600" spc="0"/>
            </a:lvl3pPr>
            <a:lvl4pPr>
              <a:defRPr sz="1600" spc="0"/>
            </a:lvl4pPr>
            <a:lvl5pPr>
              <a:defRPr sz="16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C1DCC87-BCEC-B4F5-AE4A-FC0233B12FCC}"/>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8" name="Picture Placeholder 7">
            <a:extLst>
              <a:ext uri="{FF2B5EF4-FFF2-40B4-BE49-F238E27FC236}">
                <a16:creationId xmlns:a16="http://schemas.microsoft.com/office/drawing/2014/main" id="{2F4CA068-C62D-7566-3E2D-DAD331B8C1FE}"/>
              </a:ext>
            </a:extLst>
          </p:cNvPr>
          <p:cNvSpPr>
            <a:spLocks noGrp="1"/>
          </p:cNvSpPr>
          <p:nvPr>
            <p:ph type="pic" sz="quarter" idx="15"/>
          </p:nvPr>
        </p:nvSpPr>
        <p:spPr>
          <a:xfrm>
            <a:off x="2495641" y="422623"/>
            <a:ext cx="7562758" cy="5503983"/>
          </a:xfrm>
          <a:custGeom>
            <a:avLst/>
            <a:gdLst>
              <a:gd name="connsiteX0" fmla="*/ 1517578 w 7562758"/>
              <a:gd name="connsiteY0" fmla="*/ 0 h 5503983"/>
              <a:gd name="connsiteX1" fmla="*/ 5019463 w 7562758"/>
              <a:gd name="connsiteY1" fmla="*/ 0 h 5503983"/>
              <a:gd name="connsiteX2" fmla="*/ 5105121 w 7562758"/>
              <a:gd name="connsiteY2" fmla="*/ 1531 h 5503983"/>
              <a:gd name="connsiteX3" fmla="*/ 5190070 w 7562758"/>
              <a:gd name="connsiteY3" fmla="*/ 6093 h 5503983"/>
              <a:gd name="connsiteX4" fmla="*/ 5274265 w 7562758"/>
              <a:gd name="connsiteY4" fmla="*/ 13639 h 5503983"/>
              <a:gd name="connsiteX5" fmla="*/ 5357661 w 7562758"/>
              <a:gd name="connsiteY5" fmla="*/ 24118 h 5503983"/>
              <a:gd name="connsiteX6" fmla="*/ 5440216 w 7562758"/>
              <a:gd name="connsiteY6" fmla="*/ 37483 h 5503983"/>
              <a:gd name="connsiteX7" fmla="*/ 5521884 w 7562758"/>
              <a:gd name="connsiteY7" fmla="*/ 53688 h 5503983"/>
              <a:gd name="connsiteX8" fmla="*/ 5602619 w 7562758"/>
              <a:gd name="connsiteY8" fmla="*/ 72682 h 5503983"/>
              <a:gd name="connsiteX9" fmla="*/ 5682378 w 7562758"/>
              <a:gd name="connsiteY9" fmla="*/ 94418 h 5503983"/>
              <a:gd name="connsiteX10" fmla="*/ 5761118 w 7562758"/>
              <a:gd name="connsiteY10" fmla="*/ 118848 h 5503983"/>
              <a:gd name="connsiteX11" fmla="*/ 5838791 w 7562758"/>
              <a:gd name="connsiteY11" fmla="*/ 145924 h 5503983"/>
              <a:gd name="connsiteX12" fmla="*/ 5915355 w 7562758"/>
              <a:gd name="connsiteY12" fmla="*/ 175597 h 5503983"/>
              <a:gd name="connsiteX13" fmla="*/ 5990765 w 7562758"/>
              <a:gd name="connsiteY13" fmla="*/ 207820 h 5503983"/>
              <a:gd name="connsiteX14" fmla="*/ 6064975 w 7562758"/>
              <a:gd name="connsiteY14" fmla="*/ 242543 h 5503983"/>
              <a:gd name="connsiteX15" fmla="*/ 6137944 w 7562758"/>
              <a:gd name="connsiteY15" fmla="*/ 279720 h 5503983"/>
              <a:gd name="connsiteX16" fmla="*/ 6209623 w 7562758"/>
              <a:gd name="connsiteY16" fmla="*/ 319300 h 5503983"/>
              <a:gd name="connsiteX17" fmla="*/ 6279970 w 7562758"/>
              <a:gd name="connsiteY17" fmla="*/ 361238 h 5503983"/>
              <a:gd name="connsiteX18" fmla="*/ 6348941 w 7562758"/>
              <a:gd name="connsiteY18" fmla="*/ 405484 h 5503983"/>
              <a:gd name="connsiteX19" fmla="*/ 6416491 w 7562758"/>
              <a:gd name="connsiteY19" fmla="*/ 451990 h 5503983"/>
              <a:gd name="connsiteX20" fmla="*/ 6482574 w 7562758"/>
              <a:gd name="connsiteY20" fmla="*/ 500709 h 5503983"/>
              <a:gd name="connsiteX21" fmla="*/ 6547150 w 7562758"/>
              <a:gd name="connsiteY21" fmla="*/ 551590 h 5503983"/>
              <a:gd name="connsiteX22" fmla="*/ 6610168 w 7562758"/>
              <a:gd name="connsiteY22" fmla="*/ 604589 h 5503983"/>
              <a:gd name="connsiteX23" fmla="*/ 6671587 w 7562758"/>
              <a:gd name="connsiteY23" fmla="*/ 659654 h 5503983"/>
              <a:gd name="connsiteX24" fmla="*/ 6731363 w 7562758"/>
              <a:gd name="connsiteY24" fmla="*/ 716741 h 5503983"/>
              <a:gd name="connsiteX25" fmla="*/ 6789451 w 7562758"/>
              <a:gd name="connsiteY25" fmla="*/ 775798 h 5503983"/>
              <a:gd name="connsiteX26" fmla="*/ 6845806 w 7562758"/>
              <a:gd name="connsiteY26" fmla="*/ 836778 h 5503983"/>
              <a:gd name="connsiteX27" fmla="*/ 6900382 w 7562758"/>
              <a:gd name="connsiteY27" fmla="*/ 899633 h 5503983"/>
              <a:gd name="connsiteX28" fmla="*/ 6953139 w 7562758"/>
              <a:gd name="connsiteY28" fmla="*/ 964315 h 5503983"/>
              <a:gd name="connsiteX29" fmla="*/ 7004028 w 7562758"/>
              <a:gd name="connsiteY29" fmla="*/ 1030775 h 5503983"/>
              <a:gd name="connsiteX30" fmla="*/ 7053006 w 7562758"/>
              <a:gd name="connsiteY30" fmla="*/ 1098966 h 5503983"/>
              <a:gd name="connsiteX31" fmla="*/ 7100029 w 7562758"/>
              <a:gd name="connsiteY31" fmla="*/ 1168840 h 5503983"/>
              <a:gd name="connsiteX32" fmla="*/ 7145052 w 7562758"/>
              <a:gd name="connsiteY32" fmla="*/ 1240347 h 5503983"/>
              <a:gd name="connsiteX33" fmla="*/ 7188031 w 7562758"/>
              <a:gd name="connsiteY33" fmla="*/ 1313439 h 5503983"/>
              <a:gd name="connsiteX34" fmla="*/ 7228921 w 7562758"/>
              <a:gd name="connsiteY34" fmla="*/ 1388071 h 5503983"/>
              <a:gd name="connsiteX35" fmla="*/ 7267678 w 7562758"/>
              <a:gd name="connsiteY35" fmla="*/ 1464193 h 5503983"/>
              <a:gd name="connsiteX36" fmla="*/ 7304256 w 7562758"/>
              <a:gd name="connsiteY36" fmla="*/ 1541755 h 5503983"/>
              <a:gd name="connsiteX37" fmla="*/ 7338613 w 7562758"/>
              <a:gd name="connsiteY37" fmla="*/ 1620711 h 5503983"/>
              <a:gd name="connsiteX38" fmla="*/ 7370703 w 7562758"/>
              <a:gd name="connsiteY38" fmla="*/ 1701012 h 5503983"/>
              <a:gd name="connsiteX39" fmla="*/ 7400480 w 7562758"/>
              <a:gd name="connsiteY39" fmla="*/ 1782612 h 5503983"/>
              <a:gd name="connsiteX40" fmla="*/ 7427903 w 7562758"/>
              <a:gd name="connsiteY40" fmla="*/ 1865458 h 5503983"/>
              <a:gd name="connsiteX41" fmla="*/ 7452925 w 7562758"/>
              <a:gd name="connsiteY41" fmla="*/ 1949506 h 5503983"/>
              <a:gd name="connsiteX42" fmla="*/ 7475501 w 7562758"/>
              <a:gd name="connsiteY42" fmla="*/ 2034708 h 5503983"/>
              <a:gd name="connsiteX43" fmla="*/ 7495589 w 7562758"/>
              <a:gd name="connsiteY43" fmla="*/ 2121011 h 5503983"/>
              <a:gd name="connsiteX44" fmla="*/ 7513143 w 7562758"/>
              <a:gd name="connsiteY44" fmla="*/ 2208373 h 5503983"/>
              <a:gd name="connsiteX45" fmla="*/ 7528118 w 7562758"/>
              <a:gd name="connsiteY45" fmla="*/ 2296743 h 5503983"/>
              <a:gd name="connsiteX46" fmla="*/ 7540551 w 7562758"/>
              <a:gd name="connsiteY46" fmla="*/ 2386828 h 5503983"/>
              <a:gd name="connsiteX47" fmla="*/ 7550155 w 7562758"/>
              <a:gd name="connsiteY47" fmla="*/ 2476313 h 5503983"/>
              <a:gd name="connsiteX48" fmla="*/ 7557127 w 7562758"/>
              <a:gd name="connsiteY48" fmla="*/ 2567418 h 5503983"/>
              <a:gd name="connsiteX49" fmla="*/ 7561344 w 7562758"/>
              <a:gd name="connsiteY49" fmla="*/ 2659338 h 5503983"/>
              <a:gd name="connsiteX50" fmla="*/ 7562758 w 7562758"/>
              <a:gd name="connsiteY50" fmla="*/ 2752026 h 5503983"/>
              <a:gd name="connsiteX51" fmla="*/ 7561344 w 7562758"/>
              <a:gd name="connsiteY51" fmla="*/ 2844713 h 5503983"/>
              <a:gd name="connsiteX52" fmla="*/ 7557127 w 7562758"/>
              <a:gd name="connsiteY52" fmla="*/ 2936633 h 5503983"/>
              <a:gd name="connsiteX53" fmla="*/ 7550155 w 7562758"/>
              <a:gd name="connsiteY53" fmla="*/ 3027737 h 5503983"/>
              <a:gd name="connsiteX54" fmla="*/ 7540470 w 7562758"/>
              <a:gd name="connsiteY54" fmla="*/ 3117978 h 5503983"/>
              <a:gd name="connsiteX55" fmla="*/ 7528118 w 7562758"/>
              <a:gd name="connsiteY55" fmla="*/ 3207308 h 5503983"/>
              <a:gd name="connsiteX56" fmla="*/ 7513143 w 7562758"/>
              <a:gd name="connsiteY56" fmla="*/ 3295676 h 5503983"/>
              <a:gd name="connsiteX57" fmla="*/ 7495589 w 7562758"/>
              <a:gd name="connsiteY57" fmla="*/ 3383036 h 5503983"/>
              <a:gd name="connsiteX58" fmla="*/ 7475501 w 7562758"/>
              <a:gd name="connsiteY58" fmla="*/ 3469340 h 5503983"/>
              <a:gd name="connsiteX59" fmla="*/ 7452925 w 7562758"/>
              <a:gd name="connsiteY59" fmla="*/ 3554540 h 5503983"/>
              <a:gd name="connsiteX60" fmla="*/ 7427903 w 7562758"/>
              <a:gd name="connsiteY60" fmla="*/ 3638586 h 5503983"/>
              <a:gd name="connsiteX61" fmla="*/ 7400480 w 7562758"/>
              <a:gd name="connsiteY61" fmla="*/ 3721431 h 5503983"/>
              <a:gd name="connsiteX62" fmla="*/ 7370703 w 7562758"/>
              <a:gd name="connsiteY62" fmla="*/ 3803029 h 5503983"/>
              <a:gd name="connsiteX63" fmla="*/ 7338613 w 7562758"/>
              <a:gd name="connsiteY63" fmla="*/ 3883329 h 5503983"/>
              <a:gd name="connsiteX64" fmla="*/ 7304256 w 7562758"/>
              <a:gd name="connsiteY64" fmla="*/ 3962283 h 5503983"/>
              <a:gd name="connsiteX65" fmla="*/ 7267678 w 7562758"/>
              <a:gd name="connsiteY65" fmla="*/ 4039843 h 5503983"/>
              <a:gd name="connsiteX66" fmla="*/ 7228921 w 7562758"/>
              <a:gd name="connsiteY66" fmla="*/ 4115963 h 5503983"/>
              <a:gd name="connsiteX67" fmla="*/ 7188031 w 7562758"/>
              <a:gd name="connsiteY67" fmla="*/ 4190593 h 5503983"/>
              <a:gd name="connsiteX68" fmla="*/ 7145052 w 7562758"/>
              <a:gd name="connsiteY68" fmla="*/ 4263683 h 5503983"/>
              <a:gd name="connsiteX69" fmla="*/ 7100029 w 7562758"/>
              <a:gd name="connsiteY69" fmla="*/ 4335189 h 5503983"/>
              <a:gd name="connsiteX70" fmla="*/ 7053006 w 7562758"/>
              <a:gd name="connsiteY70" fmla="*/ 4405062 h 5503983"/>
              <a:gd name="connsiteX71" fmla="*/ 7004028 w 7562758"/>
              <a:gd name="connsiteY71" fmla="*/ 4473250 h 5503983"/>
              <a:gd name="connsiteX72" fmla="*/ 6953139 w 7562758"/>
              <a:gd name="connsiteY72" fmla="*/ 4539708 h 5503983"/>
              <a:gd name="connsiteX73" fmla="*/ 6900382 w 7562758"/>
              <a:gd name="connsiteY73" fmla="*/ 4604387 h 5503983"/>
              <a:gd name="connsiteX74" fmla="*/ 6845806 w 7562758"/>
              <a:gd name="connsiteY74" fmla="*/ 4667241 h 5503983"/>
              <a:gd name="connsiteX75" fmla="*/ 6789451 w 7562758"/>
              <a:gd name="connsiteY75" fmla="*/ 4728218 h 5503983"/>
              <a:gd name="connsiteX76" fmla="*/ 6731363 w 7562758"/>
              <a:gd name="connsiteY76" fmla="*/ 4787273 h 5503983"/>
              <a:gd name="connsiteX77" fmla="*/ 6671587 w 7562758"/>
              <a:gd name="connsiteY77" fmla="*/ 4844356 h 5503983"/>
              <a:gd name="connsiteX78" fmla="*/ 6610168 w 7562758"/>
              <a:gd name="connsiteY78" fmla="*/ 4899419 h 5503983"/>
              <a:gd name="connsiteX79" fmla="*/ 6547150 w 7562758"/>
              <a:gd name="connsiteY79" fmla="*/ 4952416 h 5503983"/>
              <a:gd name="connsiteX80" fmla="*/ 6482574 w 7562758"/>
              <a:gd name="connsiteY80" fmla="*/ 5003296 h 5503983"/>
              <a:gd name="connsiteX81" fmla="*/ 6416491 w 7562758"/>
              <a:gd name="connsiteY81" fmla="*/ 5052014 h 5503983"/>
              <a:gd name="connsiteX82" fmla="*/ 6348941 w 7562758"/>
              <a:gd name="connsiteY82" fmla="*/ 5098517 h 5503983"/>
              <a:gd name="connsiteX83" fmla="*/ 6279970 w 7562758"/>
              <a:gd name="connsiteY83" fmla="*/ 5142761 h 5503983"/>
              <a:gd name="connsiteX84" fmla="*/ 6209623 w 7562758"/>
              <a:gd name="connsiteY84" fmla="*/ 5184698 h 5503983"/>
              <a:gd name="connsiteX85" fmla="*/ 6137944 w 7562758"/>
              <a:gd name="connsiteY85" fmla="*/ 5224276 h 5503983"/>
              <a:gd name="connsiteX86" fmla="*/ 6064975 w 7562758"/>
              <a:gd name="connsiteY86" fmla="*/ 5261451 h 5503983"/>
              <a:gd name="connsiteX87" fmla="*/ 5990765 w 7562758"/>
              <a:gd name="connsiteY87" fmla="*/ 5296174 h 5503983"/>
              <a:gd name="connsiteX88" fmla="*/ 5915355 w 7562758"/>
              <a:gd name="connsiteY88" fmla="*/ 5328393 h 5503983"/>
              <a:gd name="connsiteX89" fmla="*/ 5838791 w 7562758"/>
              <a:gd name="connsiteY89" fmla="*/ 5358066 h 5503983"/>
              <a:gd name="connsiteX90" fmla="*/ 5761118 w 7562758"/>
              <a:gd name="connsiteY90" fmla="*/ 5385140 h 5503983"/>
              <a:gd name="connsiteX91" fmla="*/ 5682378 w 7562758"/>
              <a:gd name="connsiteY91" fmla="*/ 5409568 h 5503983"/>
              <a:gd name="connsiteX92" fmla="*/ 5602619 w 7562758"/>
              <a:gd name="connsiteY92" fmla="*/ 5431304 h 5503983"/>
              <a:gd name="connsiteX93" fmla="*/ 5521884 w 7562758"/>
              <a:gd name="connsiteY93" fmla="*/ 5450297 h 5503983"/>
              <a:gd name="connsiteX94" fmla="*/ 5440216 w 7562758"/>
              <a:gd name="connsiteY94" fmla="*/ 5466500 h 5503983"/>
              <a:gd name="connsiteX95" fmla="*/ 5357661 w 7562758"/>
              <a:gd name="connsiteY95" fmla="*/ 5479865 h 5503983"/>
              <a:gd name="connsiteX96" fmla="*/ 5274265 w 7562758"/>
              <a:gd name="connsiteY96" fmla="*/ 5490344 h 5503983"/>
              <a:gd name="connsiteX97" fmla="*/ 5190070 w 7562758"/>
              <a:gd name="connsiteY97" fmla="*/ 5497890 h 5503983"/>
              <a:gd name="connsiteX98" fmla="*/ 5105121 w 7562758"/>
              <a:gd name="connsiteY98" fmla="*/ 5502452 h 5503983"/>
              <a:gd name="connsiteX99" fmla="*/ 5019463 w 7562758"/>
              <a:gd name="connsiteY99" fmla="*/ 5503983 h 5503983"/>
              <a:gd name="connsiteX100" fmla="*/ 4926935 w 7562758"/>
              <a:gd name="connsiteY100" fmla="*/ 5501939 h 5503983"/>
              <a:gd name="connsiteX101" fmla="*/ 4835305 w 7562758"/>
              <a:gd name="connsiteY101" fmla="*/ 5495859 h 5503983"/>
              <a:gd name="connsiteX102" fmla="*/ 4744634 w 7562758"/>
              <a:gd name="connsiteY102" fmla="*/ 5485817 h 5503983"/>
              <a:gd name="connsiteX103" fmla="*/ 4654991 w 7562758"/>
              <a:gd name="connsiteY103" fmla="*/ 5471887 h 5503983"/>
              <a:gd name="connsiteX104" fmla="*/ 4566434 w 7562758"/>
              <a:gd name="connsiteY104" fmla="*/ 5454144 h 5503983"/>
              <a:gd name="connsiteX105" fmla="*/ 4479030 w 7562758"/>
              <a:gd name="connsiteY105" fmla="*/ 5432663 h 5503983"/>
              <a:gd name="connsiteX106" fmla="*/ 4392844 w 7562758"/>
              <a:gd name="connsiteY106" fmla="*/ 5407517 h 5503983"/>
              <a:gd name="connsiteX107" fmla="*/ 4307939 w 7562758"/>
              <a:gd name="connsiteY107" fmla="*/ 5378781 h 5503983"/>
              <a:gd name="connsiteX108" fmla="*/ 4224381 w 7562758"/>
              <a:gd name="connsiteY108" fmla="*/ 5346531 h 5503983"/>
              <a:gd name="connsiteX109" fmla="*/ 4142233 w 7562758"/>
              <a:gd name="connsiteY109" fmla="*/ 5310840 h 5503983"/>
              <a:gd name="connsiteX110" fmla="*/ 4061556 w 7562758"/>
              <a:gd name="connsiteY110" fmla="*/ 5271783 h 5503983"/>
              <a:gd name="connsiteX111" fmla="*/ 3982419 w 7562758"/>
              <a:gd name="connsiteY111" fmla="*/ 5229433 h 5503983"/>
              <a:gd name="connsiteX112" fmla="*/ 3904883 w 7562758"/>
              <a:gd name="connsiteY112" fmla="*/ 5183867 h 5503983"/>
              <a:gd name="connsiteX113" fmla="*/ 3829013 w 7562758"/>
              <a:gd name="connsiteY113" fmla="*/ 5135157 h 5503983"/>
              <a:gd name="connsiteX114" fmla="*/ 3754874 w 7562758"/>
              <a:gd name="connsiteY114" fmla="*/ 5083380 h 5503983"/>
              <a:gd name="connsiteX115" fmla="*/ 3682530 w 7562758"/>
              <a:gd name="connsiteY115" fmla="*/ 5028608 h 5503983"/>
              <a:gd name="connsiteX116" fmla="*/ 3612043 w 7562758"/>
              <a:gd name="connsiteY116" fmla="*/ 4970920 h 5503983"/>
              <a:gd name="connsiteX117" fmla="*/ 3543479 w 7562758"/>
              <a:gd name="connsiteY117" fmla="*/ 4910384 h 5503983"/>
              <a:gd name="connsiteX118" fmla="*/ 3476903 w 7562758"/>
              <a:gd name="connsiteY118" fmla="*/ 4847079 h 5503983"/>
              <a:gd name="connsiteX119" fmla="*/ 3412377 w 7562758"/>
              <a:gd name="connsiteY119" fmla="*/ 4781077 h 5503983"/>
              <a:gd name="connsiteX120" fmla="*/ 3349966 w 7562758"/>
              <a:gd name="connsiteY120" fmla="*/ 4712457 h 5503983"/>
              <a:gd name="connsiteX121" fmla="*/ 3289735 w 7562758"/>
              <a:gd name="connsiteY121" fmla="*/ 4641286 h 5503983"/>
              <a:gd name="connsiteX122" fmla="*/ 3231748 w 7562758"/>
              <a:gd name="connsiteY122" fmla="*/ 4567646 h 5503983"/>
              <a:gd name="connsiteX123" fmla="*/ 3176068 w 7562758"/>
              <a:gd name="connsiteY123" fmla="*/ 4491607 h 5503983"/>
              <a:gd name="connsiteX124" fmla="*/ 3122742 w 7562758"/>
              <a:gd name="connsiteY124" fmla="*/ 4413244 h 5503983"/>
              <a:gd name="connsiteX125" fmla="*/ 3074811 w 7562758"/>
              <a:gd name="connsiteY125" fmla="*/ 4342429 h 5503983"/>
              <a:gd name="connsiteX126" fmla="*/ 3024417 w 7562758"/>
              <a:gd name="connsiteY126" fmla="*/ 4273153 h 5503983"/>
              <a:gd name="connsiteX127" fmla="*/ 2971641 w 7562758"/>
              <a:gd name="connsiteY127" fmla="*/ 4205395 h 5503983"/>
              <a:gd name="connsiteX128" fmla="*/ 2916546 w 7562758"/>
              <a:gd name="connsiteY128" fmla="*/ 4139128 h 5503983"/>
              <a:gd name="connsiteX129" fmla="*/ 2859196 w 7562758"/>
              <a:gd name="connsiteY129" fmla="*/ 4074328 h 5503983"/>
              <a:gd name="connsiteX130" fmla="*/ 2799655 w 7562758"/>
              <a:gd name="connsiteY130" fmla="*/ 4010971 h 5503983"/>
              <a:gd name="connsiteX131" fmla="*/ 2737986 w 7562758"/>
              <a:gd name="connsiteY131" fmla="*/ 3949031 h 5503983"/>
              <a:gd name="connsiteX132" fmla="*/ 2674253 w 7562758"/>
              <a:gd name="connsiteY132" fmla="*/ 3888482 h 5503983"/>
              <a:gd name="connsiteX133" fmla="*/ 2608520 w 7562758"/>
              <a:gd name="connsiteY133" fmla="*/ 3829302 h 5503983"/>
              <a:gd name="connsiteX134" fmla="*/ 2540852 w 7562758"/>
              <a:gd name="connsiteY134" fmla="*/ 3771464 h 5503983"/>
              <a:gd name="connsiteX135" fmla="*/ 2471312 w 7562758"/>
              <a:gd name="connsiteY135" fmla="*/ 3714944 h 5503983"/>
              <a:gd name="connsiteX136" fmla="*/ 2399963 w 7562758"/>
              <a:gd name="connsiteY136" fmla="*/ 3659714 h 5503983"/>
              <a:gd name="connsiteX137" fmla="*/ 2326871 w 7562758"/>
              <a:gd name="connsiteY137" fmla="*/ 3605753 h 5503983"/>
              <a:gd name="connsiteX138" fmla="*/ 2252097 w 7562758"/>
              <a:gd name="connsiteY138" fmla="*/ 3553037 h 5503983"/>
              <a:gd name="connsiteX139" fmla="*/ 2175706 w 7562758"/>
              <a:gd name="connsiteY139" fmla="*/ 3501537 h 5503983"/>
              <a:gd name="connsiteX140" fmla="*/ 2097762 w 7562758"/>
              <a:gd name="connsiteY140" fmla="*/ 3451230 h 5503983"/>
              <a:gd name="connsiteX141" fmla="*/ 2018330 w 7562758"/>
              <a:gd name="connsiteY141" fmla="*/ 3402089 h 5503983"/>
              <a:gd name="connsiteX142" fmla="*/ 1937470 w 7562758"/>
              <a:gd name="connsiteY142" fmla="*/ 3354094 h 5503983"/>
              <a:gd name="connsiteX143" fmla="*/ 1855250 w 7562758"/>
              <a:gd name="connsiteY143" fmla="*/ 3307217 h 5503983"/>
              <a:gd name="connsiteX144" fmla="*/ 1771732 w 7562758"/>
              <a:gd name="connsiteY144" fmla="*/ 3261431 h 5503983"/>
              <a:gd name="connsiteX145" fmla="*/ 1686981 w 7562758"/>
              <a:gd name="connsiteY145" fmla="*/ 3216714 h 5503983"/>
              <a:gd name="connsiteX146" fmla="*/ 1601059 w 7562758"/>
              <a:gd name="connsiteY146" fmla="*/ 3173043 h 5503983"/>
              <a:gd name="connsiteX147" fmla="*/ 1514032 w 7562758"/>
              <a:gd name="connsiteY147" fmla="*/ 3130388 h 5503983"/>
              <a:gd name="connsiteX148" fmla="*/ 1425961 w 7562758"/>
              <a:gd name="connsiteY148" fmla="*/ 3088727 h 5503983"/>
              <a:gd name="connsiteX149" fmla="*/ 1336911 w 7562758"/>
              <a:gd name="connsiteY149" fmla="*/ 3048034 h 5503983"/>
              <a:gd name="connsiteX150" fmla="*/ 1246948 w 7562758"/>
              <a:gd name="connsiteY150" fmla="*/ 3008285 h 5503983"/>
              <a:gd name="connsiteX151" fmla="*/ 1156134 w 7562758"/>
              <a:gd name="connsiteY151" fmla="*/ 2969456 h 5503983"/>
              <a:gd name="connsiteX152" fmla="*/ 1069818 w 7562758"/>
              <a:gd name="connsiteY152" fmla="*/ 2938596 h 5503983"/>
              <a:gd name="connsiteX153" fmla="*/ 985737 w 7562758"/>
              <a:gd name="connsiteY153" fmla="*/ 2904301 h 5503983"/>
              <a:gd name="connsiteX154" fmla="*/ 904038 w 7562758"/>
              <a:gd name="connsiteY154" fmla="*/ 2866639 h 5503983"/>
              <a:gd name="connsiteX155" fmla="*/ 824868 w 7562758"/>
              <a:gd name="connsiteY155" fmla="*/ 2825672 h 5503983"/>
              <a:gd name="connsiteX156" fmla="*/ 748381 w 7562758"/>
              <a:gd name="connsiteY156" fmla="*/ 2781467 h 5503983"/>
              <a:gd name="connsiteX157" fmla="*/ 674722 w 7562758"/>
              <a:gd name="connsiteY157" fmla="*/ 2734090 h 5503983"/>
              <a:gd name="connsiteX158" fmla="*/ 604043 w 7562758"/>
              <a:gd name="connsiteY158" fmla="*/ 2683604 h 5503983"/>
              <a:gd name="connsiteX159" fmla="*/ 536491 w 7562758"/>
              <a:gd name="connsiteY159" fmla="*/ 2630075 h 5503983"/>
              <a:gd name="connsiteX160" fmla="*/ 472215 w 7562758"/>
              <a:gd name="connsiteY160" fmla="*/ 2573566 h 5503983"/>
              <a:gd name="connsiteX161" fmla="*/ 411368 w 7562758"/>
              <a:gd name="connsiteY161" fmla="*/ 2514145 h 5503983"/>
              <a:gd name="connsiteX162" fmla="*/ 354095 w 7562758"/>
              <a:gd name="connsiteY162" fmla="*/ 2451878 h 5503983"/>
              <a:gd name="connsiteX163" fmla="*/ 300545 w 7562758"/>
              <a:gd name="connsiteY163" fmla="*/ 2386828 h 5503983"/>
              <a:gd name="connsiteX164" fmla="*/ 250871 w 7562758"/>
              <a:gd name="connsiteY164" fmla="*/ 2319059 h 5503983"/>
              <a:gd name="connsiteX165" fmla="*/ 205220 w 7562758"/>
              <a:gd name="connsiteY165" fmla="*/ 2248639 h 5503983"/>
              <a:gd name="connsiteX166" fmla="*/ 163740 w 7562758"/>
              <a:gd name="connsiteY166" fmla="*/ 2175630 h 5503983"/>
              <a:gd name="connsiteX167" fmla="*/ 126582 w 7562758"/>
              <a:gd name="connsiteY167" fmla="*/ 2100099 h 5503983"/>
              <a:gd name="connsiteX168" fmla="*/ 93894 w 7562758"/>
              <a:gd name="connsiteY168" fmla="*/ 2022112 h 5503983"/>
              <a:gd name="connsiteX169" fmla="*/ 65825 w 7562758"/>
              <a:gd name="connsiteY169" fmla="*/ 1941731 h 5503983"/>
              <a:gd name="connsiteX170" fmla="*/ 42525 w 7562758"/>
              <a:gd name="connsiteY170" fmla="*/ 1859026 h 5503983"/>
              <a:gd name="connsiteX171" fmla="*/ 24144 w 7562758"/>
              <a:gd name="connsiteY171" fmla="*/ 1774057 h 5503983"/>
              <a:gd name="connsiteX172" fmla="*/ 10830 w 7562758"/>
              <a:gd name="connsiteY172" fmla="*/ 1686890 h 5503983"/>
              <a:gd name="connsiteX173" fmla="*/ 2732 w 7562758"/>
              <a:gd name="connsiteY173" fmla="*/ 1597594 h 5503983"/>
              <a:gd name="connsiteX174" fmla="*/ 0 w 7562758"/>
              <a:gd name="connsiteY174" fmla="*/ 1506229 h 5503983"/>
              <a:gd name="connsiteX175" fmla="*/ 2575 w 7562758"/>
              <a:gd name="connsiteY175" fmla="*/ 1417726 h 5503983"/>
              <a:gd name="connsiteX176" fmla="*/ 10210 w 7562758"/>
              <a:gd name="connsiteY176" fmla="*/ 1330569 h 5503983"/>
              <a:gd name="connsiteX177" fmla="*/ 22759 w 7562758"/>
              <a:gd name="connsiteY177" fmla="*/ 1244900 h 5503983"/>
              <a:gd name="connsiteX178" fmla="*/ 40081 w 7562758"/>
              <a:gd name="connsiteY178" fmla="*/ 1160862 h 5503983"/>
              <a:gd name="connsiteX179" fmla="*/ 62033 w 7562758"/>
              <a:gd name="connsiteY179" fmla="*/ 1078594 h 5503983"/>
              <a:gd name="connsiteX180" fmla="*/ 88473 w 7562758"/>
              <a:gd name="connsiteY180" fmla="*/ 998237 h 5503983"/>
              <a:gd name="connsiteX181" fmla="*/ 119258 w 7562758"/>
              <a:gd name="connsiteY181" fmla="*/ 919933 h 5503983"/>
              <a:gd name="connsiteX182" fmla="*/ 154249 w 7562758"/>
              <a:gd name="connsiteY182" fmla="*/ 843824 h 5503983"/>
              <a:gd name="connsiteX183" fmla="*/ 193299 w 7562758"/>
              <a:gd name="connsiteY183" fmla="*/ 770050 h 5503983"/>
              <a:gd name="connsiteX184" fmla="*/ 236269 w 7562758"/>
              <a:gd name="connsiteY184" fmla="*/ 698753 h 5503983"/>
              <a:gd name="connsiteX185" fmla="*/ 283015 w 7562758"/>
              <a:gd name="connsiteY185" fmla="*/ 630075 h 5503983"/>
              <a:gd name="connsiteX186" fmla="*/ 333394 w 7562758"/>
              <a:gd name="connsiteY186" fmla="*/ 564156 h 5503983"/>
              <a:gd name="connsiteX187" fmla="*/ 387267 w 7562758"/>
              <a:gd name="connsiteY187" fmla="*/ 501137 h 5503983"/>
              <a:gd name="connsiteX188" fmla="*/ 444488 w 7562758"/>
              <a:gd name="connsiteY188" fmla="*/ 441161 h 5503983"/>
              <a:gd name="connsiteX189" fmla="*/ 504916 w 7562758"/>
              <a:gd name="connsiteY189" fmla="*/ 384368 h 5503983"/>
              <a:gd name="connsiteX190" fmla="*/ 568410 w 7562758"/>
              <a:gd name="connsiteY190" fmla="*/ 330898 h 5503983"/>
              <a:gd name="connsiteX191" fmla="*/ 634826 w 7562758"/>
              <a:gd name="connsiteY191" fmla="*/ 280895 h 5503983"/>
              <a:gd name="connsiteX192" fmla="*/ 704022 w 7562758"/>
              <a:gd name="connsiteY192" fmla="*/ 234499 h 5503983"/>
              <a:gd name="connsiteX193" fmla="*/ 775857 w 7562758"/>
              <a:gd name="connsiteY193" fmla="*/ 191852 h 5503983"/>
              <a:gd name="connsiteX194" fmla="*/ 850186 w 7562758"/>
              <a:gd name="connsiteY194" fmla="*/ 153093 h 5503983"/>
              <a:gd name="connsiteX195" fmla="*/ 926869 w 7562758"/>
              <a:gd name="connsiteY195" fmla="*/ 118365 h 5503983"/>
              <a:gd name="connsiteX196" fmla="*/ 1005762 w 7562758"/>
              <a:gd name="connsiteY196" fmla="*/ 87809 h 5503983"/>
              <a:gd name="connsiteX197" fmla="*/ 1086723 w 7562758"/>
              <a:gd name="connsiteY197" fmla="*/ 61568 h 5503983"/>
              <a:gd name="connsiteX198" fmla="*/ 1169611 w 7562758"/>
              <a:gd name="connsiteY198" fmla="*/ 39780 h 5503983"/>
              <a:gd name="connsiteX199" fmla="*/ 1254283 w 7562758"/>
              <a:gd name="connsiteY199" fmla="*/ 22587 h 5503983"/>
              <a:gd name="connsiteX200" fmla="*/ 1340596 w 7562758"/>
              <a:gd name="connsiteY200" fmla="*/ 10132 h 5503983"/>
              <a:gd name="connsiteX201" fmla="*/ 1428409 w 7562758"/>
              <a:gd name="connsiteY201" fmla="*/ 2555 h 550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7562758" h="5503983">
                <a:moveTo>
                  <a:pt x="1517578" y="0"/>
                </a:moveTo>
                <a:lnTo>
                  <a:pt x="5019463" y="0"/>
                </a:lnTo>
                <a:lnTo>
                  <a:pt x="5105121" y="1531"/>
                </a:lnTo>
                <a:lnTo>
                  <a:pt x="5190070" y="6093"/>
                </a:lnTo>
                <a:lnTo>
                  <a:pt x="5274265" y="13639"/>
                </a:lnTo>
                <a:lnTo>
                  <a:pt x="5357661" y="24118"/>
                </a:lnTo>
                <a:lnTo>
                  <a:pt x="5440216" y="37483"/>
                </a:lnTo>
                <a:lnTo>
                  <a:pt x="5521884" y="53688"/>
                </a:lnTo>
                <a:lnTo>
                  <a:pt x="5602619" y="72682"/>
                </a:lnTo>
                <a:lnTo>
                  <a:pt x="5682378" y="94418"/>
                </a:lnTo>
                <a:lnTo>
                  <a:pt x="5761118" y="118848"/>
                </a:lnTo>
                <a:lnTo>
                  <a:pt x="5838791" y="145924"/>
                </a:lnTo>
                <a:lnTo>
                  <a:pt x="5915355" y="175597"/>
                </a:lnTo>
                <a:lnTo>
                  <a:pt x="5990765" y="207820"/>
                </a:lnTo>
                <a:lnTo>
                  <a:pt x="6064975" y="242543"/>
                </a:lnTo>
                <a:lnTo>
                  <a:pt x="6137944" y="279720"/>
                </a:lnTo>
                <a:lnTo>
                  <a:pt x="6209623" y="319300"/>
                </a:lnTo>
                <a:lnTo>
                  <a:pt x="6279970" y="361238"/>
                </a:lnTo>
                <a:lnTo>
                  <a:pt x="6348941" y="405484"/>
                </a:lnTo>
                <a:lnTo>
                  <a:pt x="6416491" y="451990"/>
                </a:lnTo>
                <a:lnTo>
                  <a:pt x="6482574" y="500709"/>
                </a:lnTo>
                <a:lnTo>
                  <a:pt x="6547150" y="551590"/>
                </a:lnTo>
                <a:lnTo>
                  <a:pt x="6610168" y="604589"/>
                </a:lnTo>
                <a:lnTo>
                  <a:pt x="6671587" y="659654"/>
                </a:lnTo>
                <a:lnTo>
                  <a:pt x="6731363" y="716741"/>
                </a:lnTo>
                <a:lnTo>
                  <a:pt x="6789451" y="775798"/>
                </a:lnTo>
                <a:lnTo>
                  <a:pt x="6845806" y="836778"/>
                </a:lnTo>
                <a:lnTo>
                  <a:pt x="6900382" y="899633"/>
                </a:lnTo>
                <a:lnTo>
                  <a:pt x="6953139" y="964315"/>
                </a:lnTo>
                <a:lnTo>
                  <a:pt x="7004028" y="1030775"/>
                </a:lnTo>
                <a:lnTo>
                  <a:pt x="7053006" y="1098966"/>
                </a:lnTo>
                <a:lnTo>
                  <a:pt x="7100029" y="1168840"/>
                </a:lnTo>
                <a:lnTo>
                  <a:pt x="7145052" y="1240347"/>
                </a:lnTo>
                <a:lnTo>
                  <a:pt x="7188031" y="1313439"/>
                </a:lnTo>
                <a:lnTo>
                  <a:pt x="7228921" y="1388071"/>
                </a:lnTo>
                <a:lnTo>
                  <a:pt x="7267678" y="1464193"/>
                </a:lnTo>
                <a:lnTo>
                  <a:pt x="7304256" y="1541755"/>
                </a:lnTo>
                <a:lnTo>
                  <a:pt x="7338613" y="1620711"/>
                </a:lnTo>
                <a:lnTo>
                  <a:pt x="7370703" y="1701012"/>
                </a:lnTo>
                <a:lnTo>
                  <a:pt x="7400480" y="1782612"/>
                </a:lnTo>
                <a:lnTo>
                  <a:pt x="7427903" y="1865458"/>
                </a:lnTo>
                <a:lnTo>
                  <a:pt x="7452925" y="1949506"/>
                </a:lnTo>
                <a:lnTo>
                  <a:pt x="7475501" y="2034708"/>
                </a:lnTo>
                <a:lnTo>
                  <a:pt x="7495589" y="2121011"/>
                </a:lnTo>
                <a:lnTo>
                  <a:pt x="7513143" y="2208373"/>
                </a:lnTo>
                <a:lnTo>
                  <a:pt x="7528118" y="2296743"/>
                </a:lnTo>
                <a:lnTo>
                  <a:pt x="7540551" y="2386828"/>
                </a:lnTo>
                <a:lnTo>
                  <a:pt x="7550155" y="2476313"/>
                </a:lnTo>
                <a:lnTo>
                  <a:pt x="7557127" y="2567418"/>
                </a:lnTo>
                <a:lnTo>
                  <a:pt x="7561344" y="2659338"/>
                </a:lnTo>
                <a:lnTo>
                  <a:pt x="7562758" y="2752026"/>
                </a:lnTo>
                <a:lnTo>
                  <a:pt x="7561344" y="2844713"/>
                </a:lnTo>
                <a:lnTo>
                  <a:pt x="7557127" y="2936633"/>
                </a:lnTo>
                <a:lnTo>
                  <a:pt x="7550155" y="3027737"/>
                </a:lnTo>
                <a:lnTo>
                  <a:pt x="7540470" y="3117978"/>
                </a:lnTo>
                <a:lnTo>
                  <a:pt x="7528118" y="3207308"/>
                </a:lnTo>
                <a:lnTo>
                  <a:pt x="7513143" y="3295676"/>
                </a:lnTo>
                <a:lnTo>
                  <a:pt x="7495589" y="3383036"/>
                </a:lnTo>
                <a:lnTo>
                  <a:pt x="7475501" y="3469340"/>
                </a:lnTo>
                <a:lnTo>
                  <a:pt x="7452925" y="3554540"/>
                </a:lnTo>
                <a:lnTo>
                  <a:pt x="7427903" y="3638586"/>
                </a:lnTo>
                <a:lnTo>
                  <a:pt x="7400480" y="3721431"/>
                </a:lnTo>
                <a:lnTo>
                  <a:pt x="7370703" y="3803029"/>
                </a:lnTo>
                <a:lnTo>
                  <a:pt x="7338613" y="3883329"/>
                </a:lnTo>
                <a:lnTo>
                  <a:pt x="7304256" y="3962283"/>
                </a:lnTo>
                <a:lnTo>
                  <a:pt x="7267678" y="4039843"/>
                </a:lnTo>
                <a:lnTo>
                  <a:pt x="7228921" y="4115963"/>
                </a:lnTo>
                <a:lnTo>
                  <a:pt x="7188031" y="4190593"/>
                </a:lnTo>
                <a:lnTo>
                  <a:pt x="7145052" y="4263683"/>
                </a:lnTo>
                <a:lnTo>
                  <a:pt x="7100029" y="4335189"/>
                </a:lnTo>
                <a:lnTo>
                  <a:pt x="7053006" y="4405062"/>
                </a:lnTo>
                <a:lnTo>
                  <a:pt x="7004028" y="4473250"/>
                </a:lnTo>
                <a:lnTo>
                  <a:pt x="6953139" y="4539708"/>
                </a:lnTo>
                <a:lnTo>
                  <a:pt x="6900382" y="4604387"/>
                </a:lnTo>
                <a:lnTo>
                  <a:pt x="6845806" y="4667241"/>
                </a:lnTo>
                <a:lnTo>
                  <a:pt x="6789451" y="4728218"/>
                </a:lnTo>
                <a:lnTo>
                  <a:pt x="6731363" y="4787273"/>
                </a:lnTo>
                <a:lnTo>
                  <a:pt x="6671587" y="4844356"/>
                </a:lnTo>
                <a:lnTo>
                  <a:pt x="6610168" y="4899419"/>
                </a:lnTo>
                <a:lnTo>
                  <a:pt x="6547150" y="4952416"/>
                </a:lnTo>
                <a:lnTo>
                  <a:pt x="6482574" y="5003296"/>
                </a:lnTo>
                <a:lnTo>
                  <a:pt x="6416491" y="5052014"/>
                </a:lnTo>
                <a:lnTo>
                  <a:pt x="6348941" y="5098517"/>
                </a:lnTo>
                <a:lnTo>
                  <a:pt x="6279970" y="5142761"/>
                </a:lnTo>
                <a:lnTo>
                  <a:pt x="6209623" y="5184698"/>
                </a:lnTo>
                <a:lnTo>
                  <a:pt x="6137944" y="5224276"/>
                </a:lnTo>
                <a:lnTo>
                  <a:pt x="6064975" y="5261451"/>
                </a:lnTo>
                <a:lnTo>
                  <a:pt x="5990765" y="5296174"/>
                </a:lnTo>
                <a:lnTo>
                  <a:pt x="5915355" y="5328393"/>
                </a:lnTo>
                <a:lnTo>
                  <a:pt x="5838791" y="5358066"/>
                </a:lnTo>
                <a:lnTo>
                  <a:pt x="5761118" y="5385140"/>
                </a:lnTo>
                <a:lnTo>
                  <a:pt x="5682378" y="5409568"/>
                </a:lnTo>
                <a:lnTo>
                  <a:pt x="5602619" y="5431304"/>
                </a:lnTo>
                <a:lnTo>
                  <a:pt x="5521884" y="5450297"/>
                </a:lnTo>
                <a:lnTo>
                  <a:pt x="5440216" y="5466500"/>
                </a:lnTo>
                <a:lnTo>
                  <a:pt x="5357661" y="5479865"/>
                </a:lnTo>
                <a:lnTo>
                  <a:pt x="5274265" y="5490344"/>
                </a:lnTo>
                <a:lnTo>
                  <a:pt x="5190070" y="5497890"/>
                </a:lnTo>
                <a:lnTo>
                  <a:pt x="5105121" y="5502452"/>
                </a:lnTo>
                <a:lnTo>
                  <a:pt x="5019463" y="5503983"/>
                </a:lnTo>
                <a:lnTo>
                  <a:pt x="4926935" y="5501939"/>
                </a:lnTo>
                <a:lnTo>
                  <a:pt x="4835305" y="5495859"/>
                </a:lnTo>
                <a:lnTo>
                  <a:pt x="4744634" y="5485817"/>
                </a:lnTo>
                <a:lnTo>
                  <a:pt x="4654991" y="5471887"/>
                </a:lnTo>
                <a:lnTo>
                  <a:pt x="4566434" y="5454144"/>
                </a:lnTo>
                <a:lnTo>
                  <a:pt x="4479030" y="5432663"/>
                </a:lnTo>
                <a:lnTo>
                  <a:pt x="4392844" y="5407517"/>
                </a:lnTo>
                <a:lnTo>
                  <a:pt x="4307939" y="5378781"/>
                </a:lnTo>
                <a:lnTo>
                  <a:pt x="4224381" y="5346531"/>
                </a:lnTo>
                <a:lnTo>
                  <a:pt x="4142233" y="5310840"/>
                </a:lnTo>
                <a:lnTo>
                  <a:pt x="4061556" y="5271783"/>
                </a:lnTo>
                <a:lnTo>
                  <a:pt x="3982419" y="5229433"/>
                </a:lnTo>
                <a:lnTo>
                  <a:pt x="3904883" y="5183867"/>
                </a:lnTo>
                <a:lnTo>
                  <a:pt x="3829013" y="5135157"/>
                </a:lnTo>
                <a:lnTo>
                  <a:pt x="3754874" y="5083380"/>
                </a:lnTo>
                <a:lnTo>
                  <a:pt x="3682530" y="5028608"/>
                </a:lnTo>
                <a:lnTo>
                  <a:pt x="3612043" y="4970920"/>
                </a:lnTo>
                <a:lnTo>
                  <a:pt x="3543479" y="4910384"/>
                </a:lnTo>
                <a:lnTo>
                  <a:pt x="3476903" y="4847079"/>
                </a:lnTo>
                <a:lnTo>
                  <a:pt x="3412377" y="4781077"/>
                </a:lnTo>
                <a:lnTo>
                  <a:pt x="3349966" y="4712457"/>
                </a:lnTo>
                <a:lnTo>
                  <a:pt x="3289735" y="4641286"/>
                </a:lnTo>
                <a:lnTo>
                  <a:pt x="3231748" y="4567646"/>
                </a:lnTo>
                <a:lnTo>
                  <a:pt x="3176068" y="4491607"/>
                </a:lnTo>
                <a:lnTo>
                  <a:pt x="3122742" y="4413244"/>
                </a:lnTo>
                <a:lnTo>
                  <a:pt x="3074811" y="4342429"/>
                </a:lnTo>
                <a:lnTo>
                  <a:pt x="3024417" y="4273153"/>
                </a:lnTo>
                <a:lnTo>
                  <a:pt x="2971641" y="4205395"/>
                </a:lnTo>
                <a:lnTo>
                  <a:pt x="2916546" y="4139128"/>
                </a:lnTo>
                <a:lnTo>
                  <a:pt x="2859196" y="4074328"/>
                </a:lnTo>
                <a:lnTo>
                  <a:pt x="2799655" y="4010971"/>
                </a:lnTo>
                <a:lnTo>
                  <a:pt x="2737986" y="3949031"/>
                </a:lnTo>
                <a:lnTo>
                  <a:pt x="2674253" y="3888482"/>
                </a:lnTo>
                <a:lnTo>
                  <a:pt x="2608520" y="3829302"/>
                </a:lnTo>
                <a:lnTo>
                  <a:pt x="2540852" y="3771464"/>
                </a:lnTo>
                <a:lnTo>
                  <a:pt x="2471312" y="3714944"/>
                </a:lnTo>
                <a:lnTo>
                  <a:pt x="2399963" y="3659714"/>
                </a:lnTo>
                <a:lnTo>
                  <a:pt x="2326871" y="3605753"/>
                </a:lnTo>
                <a:lnTo>
                  <a:pt x="2252097" y="3553037"/>
                </a:lnTo>
                <a:lnTo>
                  <a:pt x="2175706" y="3501537"/>
                </a:lnTo>
                <a:lnTo>
                  <a:pt x="2097762" y="3451230"/>
                </a:lnTo>
                <a:lnTo>
                  <a:pt x="2018330" y="3402089"/>
                </a:lnTo>
                <a:lnTo>
                  <a:pt x="1937470" y="3354094"/>
                </a:lnTo>
                <a:lnTo>
                  <a:pt x="1855250" y="3307217"/>
                </a:lnTo>
                <a:lnTo>
                  <a:pt x="1771732" y="3261431"/>
                </a:lnTo>
                <a:lnTo>
                  <a:pt x="1686981" y="3216714"/>
                </a:lnTo>
                <a:lnTo>
                  <a:pt x="1601059" y="3173043"/>
                </a:lnTo>
                <a:lnTo>
                  <a:pt x="1514032" y="3130388"/>
                </a:lnTo>
                <a:lnTo>
                  <a:pt x="1425961" y="3088727"/>
                </a:lnTo>
                <a:lnTo>
                  <a:pt x="1336911" y="3048034"/>
                </a:lnTo>
                <a:lnTo>
                  <a:pt x="1246948" y="3008285"/>
                </a:lnTo>
                <a:lnTo>
                  <a:pt x="1156134" y="2969456"/>
                </a:lnTo>
                <a:lnTo>
                  <a:pt x="1069818" y="2938596"/>
                </a:lnTo>
                <a:lnTo>
                  <a:pt x="985737" y="2904301"/>
                </a:lnTo>
                <a:lnTo>
                  <a:pt x="904038" y="2866639"/>
                </a:lnTo>
                <a:lnTo>
                  <a:pt x="824868" y="2825672"/>
                </a:lnTo>
                <a:lnTo>
                  <a:pt x="748381" y="2781467"/>
                </a:lnTo>
                <a:lnTo>
                  <a:pt x="674722" y="2734090"/>
                </a:lnTo>
                <a:lnTo>
                  <a:pt x="604043" y="2683604"/>
                </a:lnTo>
                <a:lnTo>
                  <a:pt x="536491" y="2630075"/>
                </a:lnTo>
                <a:lnTo>
                  <a:pt x="472215" y="2573566"/>
                </a:lnTo>
                <a:lnTo>
                  <a:pt x="411368" y="2514145"/>
                </a:lnTo>
                <a:lnTo>
                  <a:pt x="354095" y="2451878"/>
                </a:lnTo>
                <a:lnTo>
                  <a:pt x="300545" y="2386828"/>
                </a:lnTo>
                <a:lnTo>
                  <a:pt x="250871" y="2319059"/>
                </a:lnTo>
                <a:lnTo>
                  <a:pt x="205220" y="2248639"/>
                </a:lnTo>
                <a:lnTo>
                  <a:pt x="163740" y="2175630"/>
                </a:lnTo>
                <a:lnTo>
                  <a:pt x="126582" y="2100099"/>
                </a:lnTo>
                <a:lnTo>
                  <a:pt x="93894" y="2022112"/>
                </a:lnTo>
                <a:lnTo>
                  <a:pt x="65825" y="1941731"/>
                </a:lnTo>
                <a:lnTo>
                  <a:pt x="42525" y="1859026"/>
                </a:lnTo>
                <a:lnTo>
                  <a:pt x="24144" y="1774057"/>
                </a:lnTo>
                <a:lnTo>
                  <a:pt x="10830" y="1686890"/>
                </a:lnTo>
                <a:lnTo>
                  <a:pt x="2732" y="1597594"/>
                </a:lnTo>
                <a:lnTo>
                  <a:pt x="0" y="1506229"/>
                </a:lnTo>
                <a:lnTo>
                  <a:pt x="2575" y="1417726"/>
                </a:lnTo>
                <a:lnTo>
                  <a:pt x="10210" y="1330569"/>
                </a:lnTo>
                <a:lnTo>
                  <a:pt x="22759" y="1244900"/>
                </a:lnTo>
                <a:lnTo>
                  <a:pt x="40081" y="1160862"/>
                </a:lnTo>
                <a:lnTo>
                  <a:pt x="62033" y="1078594"/>
                </a:lnTo>
                <a:lnTo>
                  <a:pt x="88473" y="998237"/>
                </a:lnTo>
                <a:lnTo>
                  <a:pt x="119258" y="919933"/>
                </a:lnTo>
                <a:lnTo>
                  <a:pt x="154249" y="843824"/>
                </a:lnTo>
                <a:lnTo>
                  <a:pt x="193299" y="770050"/>
                </a:lnTo>
                <a:lnTo>
                  <a:pt x="236269" y="698753"/>
                </a:lnTo>
                <a:lnTo>
                  <a:pt x="283015" y="630075"/>
                </a:lnTo>
                <a:lnTo>
                  <a:pt x="333394" y="564156"/>
                </a:lnTo>
                <a:lnTo>
                  <a:pt x="387267" y="501137"/>
                </a:lnTo>
                <a:lnTo>
                  <a:pt x="444488" y="441161"/>
                </a:lnTo>
                <a:lnTo>
                  <a:pt x="504916" y="384368"/>
                </a:lnTo>
                <a:lnTo>
                  <a:pt x="568410" y="330898"/>
                </a:lnTo>
                <a:lnTo>
                  <a:pt x="634826" y="280895"/>
                </a:lnTo>
                <a:lnTo>
                  <a:pt x="704022" y="234499"/>
                </a:lnTo>
                <a:lnTo>
                  <a:pt x="775857" y="191852"/>
                </a:lnTo>
                <a:lnTo>
                  <a:pt x="850186" y="153093"/>
                </a:lnTo>
                <a:lnTo>
                  <a:pt x="926869" y="118365"/>
                </a:lnTo>
                <a:lnTo>
                  <a:pt x="1005762" y="87809"/>
                </a:lnTo>
                <a:lnTo>
                  <a:pt x="1086723" y="61568"/>
                </a:lnTo>
                <a:lnTo>
                  <a:pt x="1169611" y="39780"/>
                </a:lnTo>
                <a:lnTo>
                  <a:pt x="1254283" y="22587"/>
                </a:lnTo>
                <a:lnTo>
                  <a:pt x="1340596" y="10132"/>
                </a:lnTo>
                <a:lnTo>
                  <a:pt x="1428409" y="2555"/>
                </a:lnTo>
                <a:close/>
              </a:path>
            </a:pathLst>
          </a:custGeom>
          <a:blipFill>
            <a:blip r:embed="rId2"/>
            <a:tile tx="-2540000" ty="-450850" sx="100000" sy="100000" flip="none" algn="tl"/>
          </a:blipFill>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30575976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and Text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CCA6084-8B3F-9AA5-1836-D8317BC15D38}"/>
              </a:ext>
            </a:extLst>
          </p:cNvPr>
          <p:cNvSpPr/>
          <p:nvPr userDrawn="1"/>
        </p:nvSpPr>
        <p:spPr>
          <a:xfrm>
            <a:off x="0" y="0"/>
            <a:ext cx="12192000" cy="6365875"/>
          </a:xfrm>
          <a:custGeom>
            <a:avLst/>
            <a:gdLst>
              <a:gd name="connsiteX0" fmla="*/ 0 w 12192000"/>
              <a:gd name="connsiteY0" fmla="*/ 0 h 6365875"/>
              <a:gd name="connsiteX1" fmla="*/ 12192000 w 12192000"/>
              <a:gd name="connsiteY1" fmla="*/ 0 h 6365875"/>
              <a:gd name="connsiteX2" fmla="*/ 12192000 w 12192000"/>
              <a:gd name="connsiteY2" fmla="*/ 6365875 h 6365875"/>
              <a:gd name="connsiteX3" fmla="*/ 0 w 12192000"/>
              <a:gd name="connsiteY3" fmla="*/ 6365875 h 6365875"/>
              <a:gd name="connsiteX4" fmla="*/ 0 w 12192000"/>
              <a:gd name="connsiteY4" fmla="*/ 0 h 6365875"/>
              <a:gd name="connsiteX5" fmla="*/ 9683991 w 12192000"/>
              <a:gd name="connsiteY5" fmla="*/ 444563 h 6365875"/>
              <a:gd name="connsiteX6" fmla="*/ 9658806 w 12192000"/>
              <a:gd name="connsiteY6" fmla="*/ 445807 h 6365875"/>
              <a:gd name="connsiteX7" fmla="*/ 9609238 w 12192000"/>
              <a:gd name="connsiteY7" fmla="*/ 453186 h 6365875"/>
              <a:gd name="connsiteX8" fmla="*/ 5337746 w 12192000"/>
              <a:gd name="connsiteY8" fmla="*/ 1820544 h 6365875"/>
              <a:gd name="connsiteX9" fmla="*/ 5283301 w 12192000"/>
              <a:gd name="connsiteY9" fmla="*/ 1839759 h 6365875"/>
              <a:gd name="connsiteX10" fmla="*/ 5230113 w 12192000"/>
              <a:gd name="connsiteY10" fmla="*/ 1859762 h 6365875"/>
              <a:gd name="connsiteX11" fmla="*/ 5178195 w 12192000"/>
              <a:gd name="connsiteY11" fmla="*/ 1880526 h 6365875"/>
              <a:gd name="connsiteX12" fmla="*/ 5127560 w 12192000"/>
              <a:gd name="connsiteY12" fmla="*/ 1902053 h 6365875"/>
              <a:gd name="connsiteX13" fmla="*/ 5078196 w 12192000"/>
              <a:gd name="connsiteY13" fmla="*/ 1924341 h 6365875"/>
              <a:gd name="connsiteX14" fmla="*/ 5030126 w 12192000"/>
              <a:gd name="connsiteY14" fmla="*/ 1947392 h 6365875"/>
              <a:gd name="connsiteX15" fmla="*/ 4983327 w 12192000"/>
              <a:gd name="connsiteY15" fmla="*/ 1971204 h 6365875"/>
              <a:gd name="connsiteX16" fmla="*/ 4937835 w 12192000"/>
              <a:gd name="connsiteY16" fmla="*/ 1995753 h 6365875"/>
              <a:gd name="connsiteX17" fmla="*/ 4893626 w 12192000"/>
              <a:gd name="connsiteY17" fmla="*/ 2021064 h 6365875"/>
              <a:gd name="connsiteX18" fmla="*/ 4850726 w 12192000"/>
              <a:gd name="connsiteY18" fmla="*/ 2047125 h 6365875"/>
              <a:gd name="connsiteX19" fmla="*/ 4809121 w 12192000"/>
              <a:gd name="connsiteY19" fmla="*/ 2073922 h 6365875"/>
              <a:gd name="connsiteX20" fmla="*/ 4768824 w 12192000"/>
              <a:gd name="connsiteY20" fmla="*/ 2101455 h 6365875"/>
              <a:gd name="connsiteX21" fmla="*/ 4729847 w 12192000"/>
              <a:gd name="connsiteY21" fmla="*/ 2129726 h 6365875"/>
              <a:gd name="connsiteX22" fmla="*/ 4692179 w 12192000"/>
              <a:gd name="connsiteY22" fmla="*/ 2158732 h 6365875"/>
              <a:gd name="connsiteX23" fmla="*/ 4655819 w 12192000"/>
              <a:gd name="connsiteY23" fmla="*/ 2188463 h 6365875"/>
              <a:gd name="connsiteX24" fmla="*/ 4620792 w 12192000"/>
              <a:gd name="connsiteY24" fmla="*/ 2218918 h 6365875"/>
              <a:gd name="connsiteX25" fmla="*/ 4587087 w 12192000"/>
              <a:gd name="connsiteY25" fmla="*/ 2250109 h 6365875"/>
              <a:gd name="connsiteX26" fmla="*/ 4554714 w 12192000"/>
              <a:gd name="connsiteY26" fmla="*/ 2282011 h 6365875"/>
              <a:gd name="connsiteX27" fmla="*/ 4523675 w 12192000"/>
              <a:gd name="connsiteY27" fmla="*/ 2314625 h 6365875"/>
              <a:gd name="connsiteX28" fmla="*/ 4493970 w 12192000"/>
              <a:gd name="connsiteY28" fmla="*/ 2347962 h 6365875"/>
              <a:gd name="connsiteX29" fmla="*/ 4465611 w 12192000"/>
              <a:gd name="connsiteY29" fmla="*/ 2381998 h 6365875"/>
              <a:gd name="connsiteX30" fmla="*/ 4438598 w 12192000"/>
              <a:gd name="connsiteY30" fmla="*/ 2416746 h 6365875"/>
              <a:gd name="connsiteX31" fmla="*/ 4412931 w 12192000"/>
              <a:gd name="connsiteY31" fmla="*/ 2452191 h 6365875"/>
              <a:gd name="connsiteX32" fmla="*/ 4388611 w 12192000"/>
              <a:gd name="connsiteY32" fmla="*/ 2488348 h 6365875"/>
              <a:gd name="connsiteX33" fmla="*/ 4365662 w 12192000"/>
              <a:gd name="connsiteY33" fmla="*/ 2525191 h 6365875"/>
              <a:gd name="connsiteX34" fmla="*/ 4344072 w 12192000"/>
              <a:gd name="connsiteY34" fmla="*/ 2562732 h 6365875"/>
              <a:gd name="connsiteX35" fmla="*/ 4323841 w 12192000"/>
              <a:gd name="connsiteY35" fmla="*/ 2600959 h 6365875"/>
              <a:gd name="connsiteX36" fmla="*/ 4304981 w 12192000"/>
              <a:gd name="connsiteY36" fmla="*/ 2639885 h 6365875"/>
              <a:gd name="connsiteX37" fmla="*/ 4287494 w 12192000"/>
              <a:gd name="connsiteY37" fmla="*/ 2679483 h 6365875"/>
              <a:gd name="connsiteX38" fmla="*/ 4271377 w 12192000"/>
              <a:gd name="connsiteY38" fmla="*/ 2719768 h 6365875"/>
              <a:gd name="connsiteX39" fmla="*/ 4256645 w 12192000"/>
              <a:gd name="connsiteY39" fmla="*/ 2760725 h 6365875"/>
              <a:gd name="connsiteX40" fmla="*/ 4243298 w 12192000"/>
              <a:gd name="connsiteY40" fmla="*/ 2802356 h 6365875"/>
              <a:gd name="connsiteX41" fmla="*/ 4231347 w 12192000"/>
              <a:gd name="connsiteY41" fmla="*/ 2844659 h 6365875"/>
              <a:gd name="connsiteX42" fmla="*/ 4220780 w 12192000"/>
              <a:gd name="connsiteY42" fmla="*/ 2887624 h 6365875"/>
              <a:gd name="connsiteX43" fmla="*/ 4211611 w 12192000"/>
              <a:gd name="connsiteY43" fmla="*/ 2931248 h 6365875"/>
              <a:gd name="connsiteX44" fmla="*/ 4203839 w 12192000"/>
              <a:gd name="connsiteY44" fmla="*/ 2975546 h 6365875"/>
              <a:gd name="connsiteX45" fmla="*/ 4197476 w 12192000"/>
              <a:gd name="connsiteY45" fmla="*/ 3020491 h 6365875"/>
              <a:gd name="connsiteX46" fmla="*/ 4192510 w 12192000"/>
              <a:gd name="connsiteY46" fmla="*/ 3066097 h 6365875"/>
              <a:gd name="connsiteX47" fmla="*/ 4188967 w 12192000"/>
              <a:gd name="connsiteY47" fmla="*/ 3112350 h 6365875"/>
              <a:gd name="connsiteX48" fmla="*/ 4186833 w 12192000"/>
              <a:gd name="connsiteY48" fmla="*/ 3159251 h 6365875"/>
              <a:gd name="connsiteX49" fmla="*/ 4186135 w 12192000"/>
              <a:gd name="connsiteY49" fmla="*/ 3206800 h 6365875"/>
              <a:gd name="connsiteX50" fmla="*/ 4186833 w 12192000"/>
              <a:gd name="connsiteY50" fmla="*/ 3254260 h 6365875"/>
              <a:gd name="connsiteX51" fmla="*/ 4188967 w 12192000"/>
              <a:gd name="connsiteY51" fmla="*/ 3301161 h 6365875"/>
              <a:gd name="connsiteX52" fmla="*/ 4192510 w 12192000"/>
              <a:gd name="connsiteY52" fmla="*/ 3347414 h 6365875"/>
              <a:gd name="connsiteX53" fmla="*/ 4197476 w 12192000"/>
              <a:gd name="connsiteY53" fmla="*/ 3393020 h 6365875"/>
              <a:gd name="connsiteX54" fmla="*/ 4203839 w 12192000"/>
              <a:gd name="connsiteY54" fmla="*/ 3437965 h 6365875"/>
              <a:gd name="connsiteX55" fmla="*/ 4211611 w 12192000"/>
              <a:gd name="connsiteY55" fmla="*/ 3482250 h 6365875"/>
              <a:gd name="connsiteX56" fmla="*/ 4220780 w 12192000"/>
              <a:gd name="connsiteY56" fmla="*/ 3525887 h 6365875"/>
              <a:gd name="connsiteX57" fmla="*/ 4231347 w 12192000"/>
              <a:gd name="connsiteY57" fmla="*/ 3568852 h 6365875"/>
              <a:gd name="connsiteX58" fmla="*/ 4243298 w 12192000"/>
              <a:gd name="connsiteY58" fmla="*/ 3611155 h 6365875"/>
              <a:gd name="connsiteX59" fmla="*/ 4256645 w 12192000"/>
              <a:gd name="connsiteY59" fmla="*/ 3652786 h 6365875"/>
              <a:gd name="connsiteX60" fmla="*/ 4271377 w 12192000"/>
              <a:gd name="connsiteY60" fmla="*/ 3693743 h 6365875"/>
              <a:gd name="connsiteX61" fmla="*/ 4287494 w 12192000"/>
              <a:gd name="connsiteY61" fmla="*/ 3734028 h 6365875"/>
              <a:gd name="connsiteX62" fmla="*/ 4304981 w 12192000"/>
              <a:gd name="connsiteY62" fmla="*/ 3773626 h 6365875"/>
              <a:gd name="connsiteX63" fmla="*/ 4323841 w 12192000"/>
              <a:gd name="connsiteY63" fmla="*/ 3812552 h 6365875"/>
              <a:gd name="connsiteX64" fmla="*/ 4344072 w 12192000"/>
              <a:gd name="connsiteY64" fmla="*/ 3850779 h 6365875"/>
              <a:gd name="connsiteX65" fmla="*/ 4365662 w 12192000"/>
              <a:gd name="connsiteY65" fmla="*/ 3888320 h 6365875"/>
              <a:gd name="connsiteX66" fmla="*/ 4388611 w 12192000"/>
              <a:gd name="connsiteY66" fmla="*/ 3925163 h 6365875"/>
              <a:gd name="connsiteX67" fmla="*/ 4412931 w 12192000"/>
              <a:gd name="connsiteY67" fmla="*/ 3961320 h 6365875"/>
              <a:gd name="connsiteX68" fmla="*/ 4438598 w 12192000"/>
              <a:gd name="connsiteY68" fmla="*/ 3996765 h 6365875"/>
              <a:gd name="connsiteX69" fmla="*/ 4465611 w 12192000"/>
              <a:gd name="connsiteY69" fmla="*/ 4031513 h 6365875"/>
              <a:gd name="connsiteX70" fmla="*/ 4493970 w 12192000"/>
              <a:gd name="connsiteY70" fmla="*/ 4065549 h 6365875"/>
              <a:gd name="connsiteX71" fmla="*/ 4523675 w 12192000"/>
              <a:gd name="connsiteY71" fmla="*/ 4098886 h 6365875"/>
              <a:gd name="connsiteX72" fmla="*/ 4554714 w 12192000"/>
              <a:gd name="connsiteY72" fmla="*/ 4131500 h 6365875"/>
              <a:gd name="connsiteX73" fmla="*/ 4587087 w 12192000"/>
              <a:gd name="connsiteY73" fmla="*/ 4163402 h 6365875"/>
              <a:gd name="connsiteX74" fmla="*/ 4620792 w 12192000"/>
              <a:gd name="connsiteY74" fmla="*/ 4194593 h 6365875"/>
              <a:gd name="connsiteX75" fmla="*/ 4655819 w 12192000"/>
              <a:gd name="connsiteY75" fmla="*/ 4225048 h 6365875"/>
              <a:gd name="connsiteX76" fmla="*/ 4692179 w 12192000"/>
              <a:gd name="connsiteY76" fmla="*/ 4254779 h 6365875"/>
              <a:gd name="connsiteX77" fmla="*/ 4729847 w 12192000"/>
              <a:gd name="connsiteY77" fmla="*/ 4283785 h 6365875"/>
              <a:gd name="connsiteX78" fmla="*/ 4768824 w 12192000"/>
              <a:gd name="connsiteY78" fmla="*/ 4312056 h 6365875"/>
              <a:gd name="connsiteX79" fmla="*/ 4809121 w 12192000"/>
              <a:gd name="connsiteY79" fmla="*/ 4339589 h 6365875"/>
              <a:gd name="connsiteX80" fmla="*/ 4850726 w 12192000"/>
              <a:gd name="connsiteY80" fmla="*/ 4366386 h 6365875"/>
              <a:gd name="connsiteX81" fmla="*/ 4893626 w 12192000"/>
              <a:gd name="connsiteY81" fmla="*/ 4392447 h 6365875"/>
              <a:gd name="connsiteX82" fmla="*/ 4937835 w 12192000"/>
              <a:gd name="connsiteY82" fmla="*/ 4417745 h 6365875"/>
              <a:gd name="connsiteX83" fmla="*/ 4983327 w 12192000"/>
              <a:gd name="connsiteY83" fmla="*/ 4442307 h 6365875"/>
              <a:gd name="connsiteX84" fmla="*/ 5030126 w 12192000"/>
              <a:gd name="connsiteY84" fmla="*/ 4466119 h 6365875"/>
              <a:gd name="connsiteX85" fmla="*/ 5078196 w 12192000"/>
              <a:gd name="connsiteY85" fmla="*/ 4489157 h 6365875"/>
              <a:gd name="connsiteX86" fmla="*/ 5127560 w 12192000"/>
              <a:gd name="connsiteY86" fmla="*/ 4511458 h 6365875"/>
              <a:gd name="connsiteX87" fmla="*/ 5178195 w 12192000"/>
              <a:gd name="connsiteY87" fmla="*/ 4532985 h 6365875"/>
              <a:gd name="connsiteX88" fmla="*/ 5230113 w 12192000"/>
              <a:gd name="connsiteY88" fmla="*/ 4553749 h 6365875"/>
              <a:gd name="connsiteX89" fmla="*/ 5283301 w 12192000"/>
              <a:gd name="connsiteY89" fmla="*/ 4573739 h 6365875"/>
              <a:gd name="connsiteX90" fmla="*/ 5337746 w 12192000"/>
              <a:gd name="connsiteY90" fmla="*/ 4592967 h 6365875"/>
              <a:gd name="connsiteX91" fmla="*/ 9584867 w 12192000"/>
              <a:gd name="connsiteY91" fmla="*/ 5954153 h 6365875"/>
              <a:gd name="connsiteX92" fmla="*/ 9633889 w 12192000"/>
              <a:gd name="connsiteY92" fmla="*/ 5964846 h 6365875"/>
              <a:gd name="connsiteX93" fmla="*/ 9683991 w 12192000"/>
              <a:gd name="connsiteY93" fmla="*/ 5968948 h 6365875"/>
              <a:gd name="connsiteX94" fmla="*/ 9709416 w 12192000"/>
              <a:gd name="connsiteY94" fmla="*/ 5968593 h 6365875"/>
              <a:gd name="connsiteX95" fmla="*/ 9760914 w 12192000"/>
              <a:gd name="connsiteY95" fmla="*/ 5963145 h 6365875"/>
              <a:gd name="connsiteX96" fmla="*/ 9813162 w 12192000"/>
              <a:gd name="connsiteY96" fmla="*/ 5951537 h 6365875"/>
              <a:gd name="connsiteX97" fmla="*/ 9866032 w 12192000"/>
              <a:gd name="connsiteY97" fmla="*/ 5933935 h 6365875"/>
              <a:gd name="connsiteX98" fmla="*/ 9919398 w 12192000"/>
              <a:gd name="connsiteY98" fmla="*/ 5910503 h 6365875"/>
              <a:gd name="connsiteX99" fmla="*/ 9973119 w 12192000"/>
              <a:gd name="connsiteY99" fmla="*/ 5881420 h 6365875"/>
              <a:gd name="connsiteX100" fmla="*/ 10027056 w 12192000"/>
              <a:gd name="connsiteY100" fmla="*/ 5846838 h 6365875"/>
              <a:gd name="connsiteX101" fmla="*/ 10081081 w 12192000"/>
              <a:gd name="connsiteY101" fmla="*/ 5806935 h 6365875"/>
              <a:gd name="connsiteX102" fmla="*/ 10135056 w 12192000"/>
              <a:gd name="connsiteY102" fmla="*/ 5761875 h 6365875"/>
              <a:gd name="connsiteX103" fmla="*/ 10188854 w 12192000"/>
              <a:gd name="connsiteY103" fmla="*/ 5711812 h 6365875"/>
              <a:gd name="connsiteX104" fmla="*/ 10242321 w 12192000"/>
              <a:gd name="connsiteY104" fmla="*/ 5656935 h 6365875"/>
              <a:gd name="connsiteX105" fmla="*/ 10268902 w 12192000"/>
              <a:gd name="connsiteY105" fmla="*/ 5627750 h 6365875"/>
              <a:gd name="connsiteX106" fmla="*/ 10295343 w 12192000"/>
              <a:gd name="connsiteY106" fmla="*/ 5597410 h 6365875"/>
              <a:gd name="connsiteX107" fmla="*/ 10321645 w 12192000"/>
              <a:gd name="connsiteY107" fmla="*/ 5565952 h 6365875"/>
              <a:gd name="connsiteX108" fmla="*/ 10347781 w 12192000"/>
              <a:gd name="connsiteY108" fmla="*/ 5533389 h 6365875"/>
              <a:gd name="connsiteX109" fmla="*/ 10373740 w 12192000"/>
              <a:gd name="connsiteY109" fmla="*/ 5499747 h 6365875"/>
              <a:gd name="connsiteX110" fmla="*/ 10399509 w 12192000"/>
              <a:gd name="connsiteY110" fmla="*/ 5465051 h 6365875"/>
              <a:gd name="connsiteX111" fmla="*/ 10425048 w 12192000"/>
              <a:gd name="connsiteY111" fmla="*/ 5429300 h 6365875"/>
              <a:gd name="connsiteX112" fmla="*/ 10450359 w 12192000"/>
              <a:gd name="connsiteY112" fmla="*/ 5392546 h 6365875"/>
              <a:gd name="connsiteX113" fmla="*/ 10475429 w 12192000"/>
              <a:gd name="connsiteY113" fmla="*/ 5354789 h 6365875"/>
              <a:gd name="connsiteX114" fmla="*/ 10500245 w 12192000"/>
              <a:gd name="connsiteY114" fmla="*/ 5316067 h 6365875"/>
              <a:gd name="connsiteX115" fmla="*/ 10524769 w 12192000"/>
              <a:gd name="connsiteY115" fmla="*/ 5276379 h 6365875"/>
              <a:gd name="connsiteX116" fmla="*/ 10548988 w 12192000"/>
              <a:gd name="connsiteY116" fmla="*/ 5235765 h 6365875"/>
              <a:gd name="connsiteX117" fmla="*/ 10572902 w 12192000"/>
              <a:gd name="connsiteY117" fmla="*/ 5194236 h 6365875"/>
              <a:gd name="connsiteX118" fmla="*/ 10596486 w 12192000"/>
              <a:gd name="connsiteY118" fmla="*/ 5151805 h 6365875"/>
              <a:gd name="connsiteX119" fmla="*/ 10619714 w 12192000"/>
              <a:gd name="connsiteY119" fmla="*/ 5108511 h 6365875"/>
              <a:gd name="connsiteX120" fmla="*/ 10642587 w 12192000"/>
              <a:gd name="connsiteY120" fmla="*/ 5064366 h 6365875"/>
              <a:gd name="connsiteX121" fmla="*/ 10665066 w 12192000"/>
              <a:gd name="connsiteY121" fmla="*/ 5019395 h 6365875"/>
              <a:gd name="connsiteX122" fmla="*/ 10687151 w 12192000"/>
              <a:gd name="connsiteY122" fmla="*/ 4973611 h 6365875"/>
              <a:gd name="connsiteX123" fmla="*/ 10708830 w 12192000"/>
              <a:gd name="connsiteY123" fmla="*/ 4927040 h 6365875"/>
              <a:gd name="connsiteX124" fmla="*/ 10730077 w 12192000"/>
              <a:gd name="connsiteY124" fmla="*/ 4879695 h 6365875"/>
              <a:gd name="connsiteX125" fmla="*/ 10750867 w 12192000"/>
              <a:gd name="connsiteY125" fmla="*/ 4831613 h 6365875"/>
              <a:gd name="connsiteX126" fmla="*/ 10771187 w 12192000"/>
              <a:gd name="connsiteY126" fmla="*/ 4782807 h 6365875"/>
              <a:gd name="connsiteX127" fmla="*/ 10791037 w 12192000"/>
              <a:gd name="connsiteY127" fmla="*/ 4733289 h 6365875"/>
              <a:gd name="connsiteX128" fmla="*/ 10810379 w 12192000"/>
              <a:gd name="connsiteY128" fmla="*/ 4683099 h 6365875"/>
              <a:gd name="connsiteX129" fmla="*/ 10829213 w 12192000"/>
              <a:gd name="connsiteY129" fmla="*/ 4632235 h 6365875"/>
              <a:gd name="connsiteX130" fmla="*/ 10847501 w 12192000"/>
              <a:gd name="connsiteY130" fmla="*/ 4580737 h 6365875"/>
              <a:gd name="connsiteX131" fmla="*/ 10865256 w 12192000"/>
              <a:gd name="connsiteY131" fmla="*/ 4528616 h 6365875"/>
              <a:gd name="connsiteX132" fmla="*/ 10882426 w 12192000"/>
              <a:gd name="connsiteY132" fmla="*/ 4475898 h 6365875"/>
              <a:gd name="connsiteX133" fmla="*/ 10899025 w 12192000"/>
              <a:gd name="connsiteY133" fmla="*/ 4422596 h 6365875"/>
              <a:gd name="connsiteX134" fmla="*/ 10915027 w 12192000"/>
              <a:gd name="connsiteY134" fmla="*/ 4368748 h 6365875"/>
              <a:gd name="connsiteX135" fmla="*/ 10930407 w 12192000"/>
              <a:gd name="connsiteY135" fmla="*/ 4314354 h 6365875"/>
              <a:gd name="connsiteX136" fmla="*/ 10945151 w 12192000"/>
              <a:gd name="connsiteY136" fmla="*/ 4259439 h 6365875"/>
              <a:gd name="connsiteX137" fmla="*/ 10959248 w 12192000"/>
              <a:gd name="connsiteY137" fmla="*/ 4204042 h 6365875"/>
              <a:gd name="connsiteX138" fmla="*/ 10972685 w 12192000"/>
              <a:gd name="connsiteY138" fmla="*/ 4148162 h 6365875"/>
              <a:gd name="connsiteX139" fmla="*/ 10985423 w 12192000"/>
              <a:gd name="connsiteY139" fmla="*/ 4091838 h 6365875"/>
              <a:gd name="connsiteX140" fmla="*/ 10997475 w 12192000"/>
              <a:gd name="connsiteY140" fmla="*/ 4035069 h 6365875"/>
              <a:gd name="connsiteX141" fmla="*/ 11008804 w 12192000"/>
              <a:gd name="connsiteY141" fmla="*/ 3977893 h 6365875"/>
              <a:gd name="connsiteX142" fmla="*/ 11019396 w 12192000"/>
              <a:gd name="connsiteY142" fmla="*/ 3920337 h 6365875"/>
              <a:gd name="connsiteX143" fmla="*/ 11029238 w 12192000"/>
              <a:gd name="connsiteY143" fmla="*/ 3862399 h 6365875"/>
              <a:gd name="connsiteX144" fmla="*/ 11038319 w 12192000"/>
              <a:gd name="connsiteY144" fmla="*/ 3804119 h 6365875"/>
              <a:gd name="connsiteX145" fmla="*/ 11046599 w 12192000"/>
              <a:gd name="connsiteY145" fmla="*/ 3745509 h 6365875"/>
              <a:gd name="connsiteX146" fmla="*/ 11054092 w 12192000"/>
              <a:gd name="connsiteY146" fmla="*/ 3686581 h 6365875"/>
              <a:gd name="connsiteX147" fmla="*/ 11060759 w 12192000"/>
              <a:gd name="connsiteY147" fmla="*/ 3627386 h 6365875"/>
              <a:gd name="connsiteX148" fmla="*/ 11066601 w 12192000"/>
              <a:gd name="connsiteY148" fmla="*/ 3567912 h 6365875"/>
              <a:gd name="connsiteX149" fmla="*/ 11071580 w 12192000"/>
              <a:gd name="connsiteY149" fmla="*/ 3508196 h 6365875"/>
              <a:gd name="connsiteX150" fmla="*/ 11075695 w 12192000"/>
              <a:gd name="connsiteY150" fmla="*/ 3448265 h 6365875"/>
              <a:gd name="connsiteX151" fmla="*/ 11078933 w 12192000"/>
              <a:gd name="connsiteY151" fmla="*/ 3388131 h 6365875"/>
              <a:gd name="connsiteX152" fmla="*/ 11081257 w 12192000"/>
              <a:gd name="connsiteY152" fmla="*/ 3327806 h 6365875"/>
              <a:gd name="connsiteX153" fmla="*/ 11082667 w 12192000"/>
              <a:gd name="connsiteY153" fmla="*/ 3267328 h 6365875"/>
              <a:gd name="connsiteX154" fmla="*/ 11083137 w 12192000"/>
              <a:gd name="connsiteY154" fmla="*/ 3206711 h 6365875"/>
              <a:gd name="connsiteX155" fmla="*/ 11082667 w 12192000"/>
              <a:gd name="connsiteY155" fmla="*/ 3146183 h 6365875"/>
              <a:gd name="connsiteX156" fmla="*/ 11081257 w 12192000"/>
              <a:gd name="connsiteY156" fmla="*/ 3085693 h 6365875"/>
              <a:gd name="connsiteX157" fmla="*/ 11078933 w 12192000"/>
              <a:gd name="connsiteY157" fmla="*/ 3025380 h 6365875"/>
              <a:gd name="connsiteX158" fmla="*/ 11075695 w 12192000"/>
              <a:gd name="connsiteY158" fmla="*/ 2965246 h 6365875"/>
              <a:gd name="connsiteX159" fmla="*/ 11071580 w 12192000"/>
              <a:gd name="connsiteY159" fmla="*/ 2905302 h 6365875"/>
              <a:gd name="connsiteX160" fmla="*/ 11066601 w 12192000"/>
              <a:gd name="connsiteY160" fmla="*/ 2845599 h 6365875"/>
              <a:gd name="connsiteX161" fmla="*/ 11060759 w 12192000"/>
              <a:gd name="connsiteY161" fmla="*/ 2786125 h 6365875"/>
              <a:gd name="connsiteX162" fmla="*/ 11054092 w 12192000"/>
              <a:gd name="connsiteY162" fmla="*/ 2726918 h 6365875"/>
              <a:gd name="connsiteX163" fmla="*/ 11046599 w 12192000"/>
              <a:gd name="connsiteY163" fmla="*/ 2668002 h 6365875"/>
              <a:gd name="connsiteX164" fmla="*/ 11038319 w 12192000"/>
              <a:gd name="connsiteY164" fmla="*/ 2609392 h 6365875"/>
              <a:gd name="connsiteX165" fmla="*/ 11029238 w 12192000"/>
              <a:gd name="connsiteY165" fmla="*/ 2551112 h 6365875"/>
              <a:gd name="connsiteX166" fmla="*/ 11019396 w 12192000"/>
              <a:gd name="connsiteY166" fmla="*/ 2493174 h 6365875"/>
              <a:gd name="connsiteX167" fmla="*/ 11008804 w 12192000"/>
              <a:gd name="connsiteY167" fmla="*/ 2435618 h 6365875"/>
              <a:gd name="connsiteX168" fmla="*/ 10997475 w 12192000"/>
              <a:gd name="connsiteY168" fmla="*/ 2378442 h 6365875"/>
              <a:gd name="connsiteX169" fmla="*/ 10985423 w 12192000"/>
              <a:gd name="connsiteY169" fmla="*/ 2321673 h 6365875"/>
              <a:gd name="connsiteX170" fmla="*/ 10972685 w 12192000"/>
              <a:gd name="connsiteY170" fmla="*/ 2265349 h 6365875"/>
              <a:gd name="connsiteX171" fmla="*/ 10959248 w 12192000"/>
              <a:gd name="connsiteY171" fmla="*/ 2209469 h 6365875"/>
              <a:gd name="connsiteX172" fmla="*/ 10945151 w 12192000"/>
              <a:gd name="connsiteY172" fmla="*/ 2154071 h 6365875"/>
              <a:gd name="connsiteX173" fmla="*/ 10930407 w 12192000"/>
              <a:gd name="connsiteY173" fmla="*/ 2099157 h 6365875"/>
              <a:gd name="connsiteX174" fmla="*/ 10915027 w 12192000"/>
              <a:gd name="connsiteY174" fmla="*/ 2044763 h 6365875"/>
              <a:gd name="connsiteX175" fmla="*/ 10899025 w 12192000"/>
              <a:gd name="connsiteY175" fmla="*/ 1990915 h 6365875"/>
              <a:gd name="connsiteX176" fmla="*/ 10882426 w 12192000"/>
              <a:gd name="connsiteY176" fmla="*/ 1937613 h 6365875"/>
              <a:gd name="connsiteX177" fmla="*/ 10865256 w 12192000"/>
              <a:gd name="connsiteY177" fmla="*/ 1884895 h 6365875"/>
              <a:gd name="connsiteX178" fmla="*/ 10847501 w 12192000"/>
              <a:gd name="connsiteY178" fmla="*/ 1832774 h 6365875"/>
              <a:gd name="connsiteX179" fmla="*/ 10829213 w 12192000"/>
              <a:gd name="connsiteY179" fmla="*/ 1781276 h 6365875"/>
              <a:gd name="connsiteX180" fmla="*/ 10810379 w 12192000"/>
              <a:gd name="connsiteY180" fmla="*/ 1730412 h 6365875"/>
              <a:gd name="connsiteX181" fmla="*/ 10791037 w 12192000"/>
              <a:gd name="connsiteY181" fmla="*/ 1680222 h 6365875"/>
              <a:gd name="connsiteX182" fmla="*/ 10771187 w 12192000"/>
              <a:gd name="connsiteY182" fmla="*/ 1630704 h 6365875"/>
              <a:gd name="connsiteX183" fmla="*/ 10750867 w 12192000"/>
              <a:gd name="connsiteY183" fmla="*/ 1581898 h 6365875"/>
              <a:gd name="connsiteX184" fmla="*/ 10730077 w 12192000"/>
              <a:gd name="connsiteY184" fmla="*/ 1533816 h 6365875"/>
              <a:gd name="connsiteX185" fmla="*/ 10708830 w 12192000"/>
              <a:gd name="connsiteY185" fmla="*/ 1486471 h 6365875"/>
              <a:gd name="connsiteX186" fmla="*/ 10687151 w 12192000"/>
              <a:gd name="connsiteY186" fmla="*/ 1439900 h 6365875"/>
              <a:gd name="connsiteX187" fmla="*/ 10665066 w 12192000"/>
              <a:gd name="connsiteY187" fmla="*/ 1394116 h 6365875"/>
              <a:gd name="connsiteX188" fmla="*/ 10642587 w 12192000"/>
              <a:gd name="connsiteY188" fmla="*/ 1349145 h 6365875"/>
              <a:gd name="connsiteX189" fmla="*/ 10619714 w 12192000"/>
              <a:gd name="connsiteY189" fmla="*/ 1305000 h 6365875"/>
              <a:gd name="connsiteX190" fmla="*/ 10596486 w 12192000"/>
              <a:gd name="connsiteY190" fmla="*/ 1261706 h 6365875"/>
              <a:gd name="connsiteX191" fmla="*/ 10572902 w 12192000"/>
              <a:gd name="connsiteY191" fmla="*/ 1219288 h 6365875"/>
              <a:gd name="connsiteX192" fmla="*/ 10548988 w 12192000"/>
              <a:gd name="connsiteY192" fmla="*/ 1177746 h 6365875"/>
              <a:gd name="connsiteX193" fmla="*/ 10524769 w 12192000"/>
              <a:gd name="connsiteY193" fmla="*/ 1137132 h 6365875"/>
              <a:gd name="connsiteX194" fmla="*/ 10500245 w 12192000"/>
              <a:gd name="connsiteY194" fmla="*/ 1097444 h 6365875"/>
              <a:gd name="connsiteX195" fmla="*/ 10475429 w 12192000"/>
              <a:gd name="connsiteY195" fmla="*/ 1058722 h 6365875"/>
              <a:gd name="connsiteX196" fmla="*/ 10450359 w 12192000"/>
              <a:gd name="connsiteY196" fmla="*/ 1020965 h 6365875"/>
              <a:gd name="connsiteX197" fmla="*/ 10425048 w 12192000"/>
              <a:gd name="connsiteY197" fmla="*/ 984211 h 6365875"/>
              <a:gd name="connsiteX198" fmla="*/ 10399509 w 12192000"/>
              <a:gd name="connsiteY198" fmla="*/ 948473 h 6365875"/>
              <a:gd name="connsiteX199" fmla="*/ 10373740 w 12192000"/>
              <a:gd name="connsiteY199" fmla="*/ 913764 h 6365875"/>
              <a:gd name="connsiteX200" fmla="*/ 10347781 w 12192000"/>
              <a:gd name="connsiteY200" fmla="*/ 880122 h 6365875"/>
              <a:gd name="connsiteX201" fmla="*/ 10321645 w 12192000"/>
              <a:gd name="connsiteY201" fmla="*/ 847559 h 6365875"/>
              <a:gd name="connsiteX202" fmla="*/ 10295343 w 12192000"/>
              <a:gd name="connsiteY202" fmla="*/ 816101 h 6365875"/>
              <a:gd name="connsiteX203" fmla="*/ 10268902 w 12192000"/>
              <a:gd name="connsiteY203" fmla="*/ 785761 h 6365875"/>
              <a:gd name="connsiteX204" fmla="*/ 10242321 w 12192000"/>
              <a:gd name="connsiteY204" fmla="*/ 756576 h 6365875"/>
              <a:gd name="connsiteX205" fmla="*/ 10215638 w 12192000"/>
              <a:gd name="connsiteY205" fmla="*/ 728547 h 6365875"/>
              <a:gd name="connsiteX206" fmla="*/ 10161980 w 12192000"/>
              <a:gd name="connsiteY206" fmla="*/ 676058 h 6365875"/>
              <a:gd name="connsiteX207" fmla="*/ 10108082 w 12192000"/>
              <a:gd name="connsiteY207" fmla="*/ 628484 h 6365875"/>
              <a:gd name="connsiteX208" fmla="*/ 10054069 w 12192000"/>
              <a:gd name="connsiteY208" fmla="*/ 585977 h 6365875"/>
              <a:gd name="connsiteX209" fmla="*/ 10000068 w 12192000"/>
              <a:gd name="connsiteY209" fmla="*/ 548715 h 6365875"/>
              <a:gd name="connsiteX210" fmla="*/ 9946220 w 12192000"/>
              <a:gd name="connsiteY210" fmla="*/ 516851 h 6365875"/>
              <a:gd name="connsiteX211" fmla="*/ 9892664 w 12192000"/>
              <a:gd name="connsiteY211" fmla="*/ 490575 h 6365875"/>
              <a:gd name="connsiteX212" fmla="*/ 9839527 w 12192000"/>
              <a:gd name="connsiteY212" fmla="*/ 470039 h 6365875"/>
              <a:gd name="connsiteX213" fmla="*/ 9786949 w 12192000"/>
              <a:gd name="connsiteY213" fmla="*/ 455421 h 6365875"/>
              <a:gd name="connsiteX214" fmla="*/ 9735057 w 12192000"/>
              <a:gd name="connsiteY214" fmla="*/ 446874 h 6365875"/>
              <a:gd name="connsiteX215" fmla="*/ 9683991 w 12192000"/>
              <a:gd name="connsiteY215" fmla="*/ 444563 h 6365875"/>
              <a:gd name="connsiteX216" fmla="*/ 2404896 w 12192000"/>
              <a:gd name="connsiteY216" fmla="*/ 1923414 h 6365875"/>
              <a:gd name="connsiteX217" fmla="*/ 2356776 w 12192000"/>
              <a:gd name="connsiteY217" fmla="*/ 1924303 h 6365875"/>
              <a:gd name="connsiteX218" fmla="*/ 2309113 w 12192000"/>
              <a:gd name="connsiteY218" fmla="*/ 1926945 h 6365875"/>
              <a:gd name="connsiteX219" fmla="*/ 2261932 w 12192000"/>
              <a:gd name="connsiteY219" fmla="*/ 1931288 h 6365875"/>
              <a:gd name="connsiteX220" fmla="*/ 2215247 w 12192000"/>
              <a:gd name="connsiteY220" fmla="*/ 1937333 h 6365875"/>
              <a:gd name="connsiteX221" fmla="*/ 2169108 w 12192000"/>
              <a:gd name="connsiteY221" fmla="*/ 1945029 h 6365875"/>
              <a:gd name="connsiteX222" fmla="*/ 2123540 w 12192000"/>
              <a:gd name="connsiteY222" fmla="*/ 1954351 h 6365875"/>
              <a:gd name="connsiteX223" fmla="*/ 2078582 w 12192000"/>
              <a:gd name="connsiteY223" fmla="*/ 1965273 h 6365875"/>
              <a:gd name="connsiteX224" fmla="*/ 2034247 w 12192000"/>
              <a:gd name="connsiteY224" fmla="*/ 1977757 h 6365875"/>
              <a:gd name="connsiteX225" fmla="*/ 1990571 w 12192000"/>
              <a:gd name="connsiteY225" fmla="*/ 1991765 h 6365875"/>
              <a:gd name="connsiteX226" fmla="*/ 1947607 w 12192000"/>
              <a:gd name="connsiteY226" fmla="*/ 2007285 h 6365875"/>
              <a:gd name="connsiteX227" fmla="*/ 1905354 w 12192000"/>
              <a:gd name="connsiteY227" fmla="*/ 2024265 h 6365875"/>
              <a:gd name="connsiteX228" fmla="*/ 1863864 w 12192000"/>
              <a:gd name="connsiteY228" fmla="*/ 2042692 h 6365875"/>
              <a:gd name="connsiteX229" fmla="*/ 1823160 w 12192000"/>
              <a:gd name="connsiteY229" fmla="*/ 2062530 h 6365875"/>
              <a:gd name="connsiteX230" fmla="*/ 1783282 w 12192000"/>
              <a:gd name="connsiteY230" fmla="*/ 2083739 h 6365875"/>
              <a:gd name="connsiteX231" fmla="*/ 1744242 w 12192000"/>
              <a:gd name="connsiteY231" fmla="*/ 2106294 h 6365875"/>
              <a:gd name="connsiteX232" fmla="*/ 1706091 w 12192000"/>
              <a:gd name="connsiteY232" fmla="*/ 2130170 h 6365875"/>
              <a:gd name="connsiteX233" fmla="*/ 1668855 w 12192000"/>
              <a:gd name="connsiteY233" fmla="*/ 2155329 h 6365875"/>
              <a:gd name="connsiteX234" fmla="*/ 1632558 w 12192000"/>
              <a:gd name="connsiteY234" fmla="*/ 2181745 h 6365875"/>
              <a:gd name="connsiteX235" fmla="*/ 1597240 w 12192000"/>
              <a:gd name="connsiteY235" fmla="*/ 2209380 h 6365875"/>
              <a:gd name="connsiteX236" fmla="*/ 1562924 w 12192000"/>
              <a:gd name="connsiteY236" fmla="*/ 2238196 h 6365875"/>
              <a:gd name="connsiteX237" fmla="*/ 1529638 w 12192000"/>
              <a:gd name="connsiteY237" fmla="*/ 2268181 h 6365875"/>
              <a:gd name="connsiteX238" fmla="*/ 1497430 w 12192000"/>
              <a:gd name="connsiteY238" fmla="*/ 2299296 h 6365875"/>
              <a:gd name="connsiteX239" fmla="*/ 1466315 w 12192000"/>
              <a:gd name="connsiteY239" fmla="*/ 2331516 h 6365875"/>
              <a:gd name="connsiteX240" fmla="*/ 1436331 w 12192000"/>
              <a:gd name="connsiteY240" fmla="*/ 2364790 h 6365875"/>
              <a:gd name="connsiteX241" fmla="*/ 1407502 w 12192000"/>
              <a:gd name="connsiteY241" fmla="*/ 2399105 h 6365875"/>
              <a:gd name="connsiteX242" fmla="*/ 1379867 w 12192000"/>
              <a:gd name="connsiteY242" fmla="*/ 2434437 h 6365875"/>
              <a:gd name="connsiteX243" fmla="*/ 1353463 w 12192000"/>
              <a:gd name="connsiteY243" fmla="*/ 2470733 h 6365875"/>
              <a:gd name="connsiteX244" fmla="*/ 1328305 w 12192000"/>
              <a:gd name="connsiteY244" fmla="*/ 2507970 h 6365875"/>
              <a:gd name="connsiteX245" fmla="*/ 1304429 w 12192000"/>
              <a:gd name="connsiteY245" fmla="*/ 2546120 h 6365875"/>
              <a:gd name="connsiteX246" fmla="*/ 1281873 w 12192000"/>
              <a:gd name="connsiteY246" fmla="*/ 2585148 h 6365875"/>
              <a:gd name="connsiteX247" fmla="*/ 1260652 w 12192000"/>
              <a:gd name="connsiteY247" fmla="*/ 2625038 h 6365875"/>
              <a:gd name="connsiteX248" fmla="*/ 1240827 w 12192000"/>
              <a:gd name="connsiteY248" fmla="*/ 2665729 h 6365875"/>
              <a:gd name="connsiteX249" fmla="*/ 1222399 w 12192000"/>
              <a:gd name="connsiteY249" fmla="*/ 2707220 h 6365875"/>
              <a:gd name="connsiteX250" fmla="*/ 1205407 w 12192000"/>
              <a:gd name="connsiteY250" fmla="*/ 2749473 h 6365875"/>
              <a:gd name="connsiteX251" fmla="*/ 1189900 w 12192000"/>
              <a:gd name="connsiteY251" fmla="*/ 2792450 h 6365875"/>
              <a:gd name="connsiteX252" fmla="*/ 1175879 w 12192000"/>
              <a:gd name="connsiteY252" fmla="*/ 2836112 h 6365875"/>
              <a:gd name="connsiteX253" fmla="*/ 1163395 w 12192000"/>
              <a:gd name="connsiteY253" fmla="*/ 2880448 h 6365875"/>
              <a:gd name="connsiteX254" fmla="*/ 1152486 w 12192000"/>
              <a:gd name="connsiteY254" fmla="*/ 2925406 h 6365875"/>
              <a:gd name="connsiteX255" fmla="*/ 1143164 w 12192000"/>
              <a:gd name="connsiteY255" fmla="*/ 2970974 h 6365875"/>
              <a:gd name="connsiteX256" fmla="*/ 1135455 w 12192000"/>
              <a:gd name="connsiteY256" fmla="*/ 3017113 h 6365875"/>
              <a:gd name="connsiteX257" fmla="*/ 1129423 w 12192000"/>
              <a:gd name="connsiteY257" fmla="*/ 3063785 h 6365875"/>
              <a:gd name="connsiteX258" fmla="*/ 1125066 w 12192000"/>
              <a:gd name="connsiteY258" fmla="*/ 3110978 h 6365875"/>
              <a:gd name="connsiteX259" fmla="*/ 1122425 w 12192000"/>
              <a:gd name="connsiteY259" fmla="*/ 3158642 h 6365875"/>
              <a:gd name="connsiteX260" fmla="*/ 1121549 w 12192000"/>
              <a:gd name="connsiteY260" fmla="*/ 3206749 h 6365875"/>
              <a:gd name="connsiteX261" fmla="*/ 1122425 w 12192000"/>
              <a:gd name="connsiteY261" fmla="*/ 3254869 h 6365875"/>
              <a:gd name="connsiteX262" fmla="*/ 1125066 w 12192000"/>
              <a:gd name="connsiteY262" fmla="*/ 3302533 h 6365875"/>
              <a:gd name="connsiteX263" fmla="*/ 1129423 w 12192000"/>
              <a:gd name="connsiteY263" fmla="*/ 3349726 h 6365875"/>
              <a:gd name="connsiteX264" fmla="*/ 1135455 w 12192000"/>
              <a:gd name="connsiteY264" fmla="*/ 3396398 h 6365875"/>
              <a:gd name="connsiteX265" fmla="*/ 1143164 w 12192000"/>
              <a:gd name="connsiteY265" fmla="*/ 3442537 h 6365875"/>
              <a:gd name="connsiteX266" fmla="*/ 1152486 w 12192000"/>
              <a:gd name="connsiteY266" fmla="*/ 3488105 h 6365875"/>
              <a:gd name="connsiteX267" fmla="*/ 1163395 w 12192000"/>
              <a:gd name="connsiteY267" fmla="*/ 3533076 h 6365875"/>
              <a:gd name="connsiteX268" fmla="*/ 1175879 w 12192000"/>
              <a:gd name="connsiteY268" fmla="*/ 3577399 h 6365875"/>
              <a:gd name="connsiteX269" fmla="*/ 1189900 w 12192000"/>
              <a:gd name="connsiteY269" fmla="*/ 3621074 h 6365875"/>
              <a:gd name="connsiteX270" fmla="*/ 1205407 w 12192000"/>
              <a:gd name="connsiteY270" fmla="*/ 3664038 h 6365875"/>
              <a:gd name="connsiteX271" fmla="*/ 1222399 w 12192000"/>
              <a:gd name="connsiteY271" fmla="*/ 3706291 h 6365875"/>
              <a:gd name="connsiteX272" fmla="*/ 1240827 w 12192000"/>
              <a:gd name="connsiteY272" fmla="*/ 3747782 h 6365875"/>
              <a:gd name="connsiteX273" fmla="*/ 1260652 w 12192000"/>
              <a:gd name="connsiteY273" fmla="*/ 3788485 h 6365875"/>
              <a:gd name="connsiteX274" fmla="*/ 1281873 w 12192000"/>
              <a:gd name="connsiteY274" fmla="*/ 3828363 h 6365875"/>
              <a:gd name="connsiteX275" fmla="*/ 1304429 w 12192000"/>
              <a:gd name="connsiteY275" fmla="*/ 3867403 h 6365875"/>
              <a:gd name="connsiteX276" fmla="*/ 1328305 w 12192000"/>
              <a:gd name="connsiteY276" fmla="*/ 3905554 h 6365875"/>
              <a:gd name="connsiteX277" fmla="*/ 1353463 w 12192000"/>
              <a:gd name="connsiteY277" fmla="*/ 3942790 h 6365875"/>
              <a:gd name="connsiteX278" fmla="*/ 1379867 w 12192000"/>
              <a:gd name="connsiteY278" fmla="*/ 3979087 h 6365875"/>
              <a:gd name="connsiteX279" fmla="*/ 1407502 w 12192000"/>
              <a:gd name="connsiteY279" fmla="*/ 4014406 h 6365875"/>
              <a:gd name="connsiteX280" fmla="*/ 1436331 w 12192000"/>
              <a:gd name="connsiteY280" fmla="*/ 4048721 h 6365875"/>
              <a:gd name="connsiteX281" fmla="*/ 1466315 w 12192000"/>
              <a:gd name="connsiteY281" fmla="*/ 4082008 h 6365875"/>
              <a:gd name="connsiteX282" fmla="*/ 1497430 w 12192000"/>
              <a:gd name="connsiteY282" fmla="*/ 4114215 h 6365875"/>
              <a:gd name="connsiteX283" fmla="*/ 1529638 w 12192000"/>
              <a:gd name="connsiteY283" fmla="*/ 4145330 h 6365875"/>
              <a:gd name="connsiteX284" fmla="*/ 1562924 w 12192000"/>
              <a:gd name="connsiteY284" fmla="*/ 4175315 h 6365875"/>
              <a:gd name="connsiteX285" fmla="*/ 1597240 w 12192000"/>
              <a:gd name="connsiteY285" fmla="*/ 4204144 h 6365875"/>
              <a:gd name="connsiteX286" fmla="*/ 1632558 w 12192000"/>
              <a:gd name="connsiteY286" fmla="*/ 4231779 h 6365875"/>
              <a:gd name="connsiteX287" fmla="*/ 1668855 w 12192000"/>
              <a:gd name="connsiteY287" fmla="*/ 4258195 h 6365875"/>
              <a:gd name="connsiteX288" fmla="*/ 1706091 w 12192000"/>
              <a:gd name="connsiteY288" fmla="*/ 4283341 h 6365875"/>
              <a:gd name="connsiteX289" fmla="*/ 1744242 w 12192000"/>
              <a:gd name="connsiteY289" fmla="*/ 4307217 h 6365875"/>
              <a:gd name="connsiteX290" fmla="*/ 1783282 w 12192000"/>
              <a:gd name="connsiteY290" fmla="*/ 4329785 h 6365875"/>
              <a:gd name="connsiteX291" fmla="*/ 1823160 w 12192000"/>
              <a:gd name="connsiteY291" fmla="*/ 4350994 h 6365875"/>
              <a:gd name="connsiteX292" fmla="*/ 1863864 w 12192000"/>
              <a:gd name="connsiteY292" fmla="*/ 4370818 h 6365875"/>
              <a:gd name="connsiteX293" fmla="*/ 1905354 w 12192000"/>
              <a:gd name="connsiteY293" fmla="*/ 4389246 h 6365875"/>
              <a:gd name="connsiteX294" fmla="*/ 1947607 w 12192000"/>
              <a:gd name="connsiteY294" fmla="*/ 4406239 h 6365875"/>
              <a:gd name="connsiteX295" fmla="*/ 1990571 w 12192000"/>
              <a:gd name="connsiteY295" fmla="*/ 4421758 h 6365875"/>
              <a:gd name="connsiteX296" fmla="*/ 2034247 w 12192000"/>
              <a:gd name="connsiteY296" fmla="*/ 4435766 h 6365875"/>
              <a:gd name="connsiteX297" fmla="*/ 2078582 w 12192000"/>
              <a:gd name="connsiteY297" fmla="*/ 4448250 h 6365875"/>
              <a:gd name="connsiteX298" fmla="*/ 2123540 w 12192000"/>
              <a:gd name="connsiteY298" fmla="*/ 4459160 h 6365875"/>
              <a:gd name="connsiteX299" fmla="*/ 2169108 w 12192000"/>
              <a:gd name="connsiteY299" fmla="*/ 4468494 h 6365875"/>
              <a:gd name="connsiteX300" fmla="*/ 2215247 w 12192000"/>
              <a:gd name="connsiteY300" fmla="*/ 4476190 h 6365875"/>
              <a:gd name="connsiteX301" fmla="*/ 2261932 w 12192000"/>
              <a:gd name="connsiteY301" fmla="*/ 4482223 h 6365875"/>
              <a:gd name="connsiteX302" fmla="*/ 2309113 w 12192000"/>
              <a:gd name="connsiteY302" fmla="*/ 4486579 h 6365875"/>
              <a:gd name="connsiteX303" fmla="*/ 2356776 w 12192000"/>
              <a:gd name="connsiteY303" fmla="*/ 4489221 h 6365875"/>
              <a:gd name="connsiteX304" fmla="*/ 2404896 w 12192000"/>
              <a:gd name="connsiteY304" fmla="*/ 4490097 h 6365875"/>
              <a:gd name="connsiteX305" fmla="*/ 2453004 w 12192000"/>
              <a:gd name="connsiteY305" fmla="*/ 4489221 h 6365875"/>
              <a:gd name="connsiteX306" fmla="*/ 2500667 w 12192000"/>
              <a:gd name="connsiteY306" fmla="*/ 4486579 h 6365875"/>
              <a:gd name="connsiteX307" fmla="*/ 2547860 w 12192000"/>
              <a:gd name="connsiteY307" fmla="*/ 4482223 h 6365875"/>
              <a:gd name="connsiteX308" fmla="*/ 2594533 w 12192000"/>
              <a:gd name="connsiteY308" fmla="*/ 4476190 h 6365875"/>
              <a:gd name="connsiteX309" fmla="*/ 2640672 w 12192000"/>
              <a:gd name="connsiteY309" fmla="*/ 4468494 h 6365875"/>
              <a:gd name="connsiteX310" fmla="*/ 2686239 w 12192000"/>
              <a:gd name="connsiteY310" fmla="*/ 4459160 h 6365875"/>
              <a:gd name="connsiteX311" fmla="*/ 2731210 w 12192000"/>
              <a:gd name="connsiteY311" fmla="*/ 4448250 h 6365875"/>
              <a:gd name="connsiteX312" fmla="*/ 2775533 w 12192000"/>
              <a:gd name="connsiteY312" fmla="*/ 4435766 h 6365875"/>
              <a:gd name="connsiteX313" fmla="*/ 2819208 w 12192000"/>
              <a:gd name="connsiteY313" fmla="*/ 4421758 h 6365875"/>
              <a:gd name="connsiteX314" fmla="*/ 2862172 w 12192000"/>
              <a:gd name="connsiteY314" fmla="*/ 4406239 h 6365875"/>
              <a:gd name="connsiteX315" fmla="*/ 2904425 w 12192000"/>
              <a:gd name="connsiteY315" fmla="*/ 4389246 h 6365875"/>
              <a:gd name="connsiteX316" fmla="*/ 2945916 w 12192000"/>
              <a:gd name="connsiteY316" fmla="*/ 4370818 h 6365875"/>
              <a:gd name="connsiteX317" fmla="*/ 2986620 w 12192000"/>
              <a:gd name="connsiteY317" fmla="*/ 4350994 h 6365875"/>
              <a:gd name="connsiteX318" fmla="*/ 3026498 w 12192000"/>
              <a:gd name="connsiteY318" fmla="*/ 4329785 h 6365875"/>
              <a:gd name="connsiteX319" fmla="*/ 3065525 w 12192000"/>
              <a:gd name="connsiteY319" fmla="*/ 4307217 h 6365875"/>
              <a:gd name="connsiteX320" fmla="*/ 3103676 w 12192000"/>
              <a:gd name="connsiteY320" fmla="*/ 4283341 h 6365875"/>
              <a:gd name="connsiteX321" fmla="*/ 3140925 w 12192000"/>
              <a:gd name="connsiteY321" fmla="*/ 4258195 h 6365875"/>
              <a:gd name="connsiteX322" fmla="*/ 3177221 w 12192000"/>
              <a:gd name="connsiteY322" fmla="*/ 4231779 h 6365875"/>
              <a:gd name="connsiteX323" fmla="*/ 3212540 w 12192000"/>
              <a:gd name="connsiteY323" fmla="*/ 4204144 h 6365875"/>
              <a:gd name="connsiteX324" fmla="*/ 3246856 w 12192000"/>
              <a:gd name="connsiteY324" fmla="*/ 4175315 h 6365875"/>
              <a:gd name="connsiteX325" fmla="*/ 3280130 w 12192000"/>
              <a:gd name="connsiteY325" fmla="*/ 4145330 h 6365875"/>
              <a:gd name="connsiteX326" fmla="*/ 3312349 w 12192000"/>
              <a:gd name="connsiteY326" fmla="*/ 4114215 h 6365875"/>
              <a:gd name="connsiteX327" fmla="*/ 3343464 w 12192000"/>
              <a:gd name="connsiteY327" fmla="*/ 4082008 h 6365875"/>
              <a:gd name="connsiteX328" fmla="*/ 3373449 w 12192000"/>
              <a:gd name="connsiteY328" fmla="*/ 4048721 h 6365875"/>
              <a:gd name="connsiteX329" fmla="*/ 3402265 w 12192000"/>
              <a:gd name="connsiteY329" fmla="*/ 4014406 h 6365875"/>
              <a:gd name="connsiteX330" fmla="*/ 3429901 w 12192000"/>
              <a:gd name="connsiteY330" fmla="*/ 3979087 h 6365875"/>
              <a:gd name="connsiteX331" fmla="*/ 3456317 w 12192000"/>
              <a:gd name="connsiteY331" fmla="*/ 3942790 h 6365875"/>
              <a:gd name="connsiteX332" fmla="*/ 3481475 w 12192000"/>
              <a:gd name="connsiteY332" fmla="*/ 3905554 h 6365875"/>
              <a:gd name="connsiteX333" fmla="*/ 3505351 w 12192000"/>
              <a:gd name="connsiteY333" fmla="*/ 3867403 h 6365875"/>
              <a:gd name="connsiteX334" fmla="*/ 3527907 w 12192000"/>
              <a:gd name="connsiteY334" fmla="*/ 3828363 h 6365875"/>
              <a:gd name="connsiteX335" fmla="*/ 3549116 w 12192000"/>
              <a:gd name="connsiteY335" fmla="*/ 3788485 h 6365875"/>
              <a:gd name="connsiteX336" fmla="*/ 3568953 w 12192000"/>
              <a:gd name="connsiteY336" fmla="*/ 3747782 h 6365875"/>
              <a:gd name="connsiteX337" fmla="*/ 3587381 w 12192000"/>
              <a:gd name="connsiteY337" fmla="*/ 3706291 h 6365875"/>
              <a:gd name="connsiteX338" fmla="*/ 3604361 w 12192000"/>
              <a:gd name="connsiteY338" fmla="*/ 3664038 h 6365875"/>
              <a:gd name="connsiteX339" fmla="*/ 3619880 w 12192000"/>
              <a:gd name="connsiteY339" fmla="*/ 3621074 h 6365875"/>
              <a:gd name="connsiteX340" fmla="*/ 3633888 w 12192000"/>
              <a:gd name="connsiteY340" fmla="*/ 3577399 h 6365875"/>
              <a:gd name="connsiteX341" fmla="*/ 3646372 w 12192000"/>
              <a:gd name="connsiteY341" fmla="*/ 3533076 h 6365875"/>
              <a:gd name="connsiteX342" fmla="*/ 3657294 w 12192000"/>
              <a:gd name="connsiteY342" fmla="*/ 3488105 h 6365875"/>
              <a:gd name="connsiteX343" fmla="*/ 3666616 w 12192000"/>
              <a:gd name="connsiteY343" fmla="*/ 3442537 h 6365875"/>
              <a:gd name="connsiteX344" fmla="*/ 3674312 w 12192000"/>
              <a:gd name="connsiteY344" fmla="*/ 3396398 h 6365875"/>
              <a:gd name="connsiteX345" fmla="*/ 3680357 w 12192000"/>
              <a:gd name="connsiteY345" fmla="*/ 3349726 h 6365875"/>
              <a:gd name="connsiteX346" fmla="*/ 3684713 w 12192000"/>
              <a:gd name="connsiteY346" fmla="*/ 3302533 h 6365875"/>
              <a:gd name="connsiteX347" fmla="*/ 3687342 w 12192000"/>
              <a:gd name="connsiteY347" fmla="*/ 3254869 h 6365875"/>
              <a:gd name="connsiteX348" fmla="*/ 3688231 w 12192000"/>
              <a:gd name="connsiteY348" fmla="*/ 3206749 h 6365875"/>
              <a:gd name="connsiteX349" fmla="*/ 3687342 w 12192000"/>
              <a:gd name="connsiteY349" fmla="*/ 3158642 h 6365875"/>
              <a:gd name="connsiteX350" fmla="*/ 3684713 w 12192000"/>
              <a:gd name="connsiteY350" fmla="*/ 3110978 h 6365875"/>
              <a:gd name="connsiteX351" fmla="*/ 3680357 w 12192000"/>
              <a:gd name="connsiteY351" fmla="*/ 3063785 h 6365875"/>
              <a:gd name="connsiteX352" fmla="*/ 3674312 w 12192000"/>
              <a:gd name="connsiteY352" fmla="*/ 3017113 h 6365875"/>
              <a:gd name="connsiteX353" fmla="*/ 3666616 w 12192000"/>
              <a:gd name="connsiteY353" fmla="*/ 2970974 h 6365875"/>
              <a:gd name="connsiteX354" fmla="*/ 3657294 w 12192000"/>
              <a:gd name="connsiteY354" fmla="*/ 2925406 h 6365875"/>
              <a:gd name="connsiteX355" fmla="*/ 3646372 w 12192000"/>
              <a:gd name="connsiteY355" fmla="*/ 2880448 h 6365875"/>
              <a:gd name="connsiteX356" fmla="*/ 3633888 w 12192000"/>
              <a:gd name="connsiteY356" fmla="*/ 2836112 h 6365875"/>
              <a:gd name="connsiteX357" fmla="*/ 3619880 w 12192000"/>
              <a:gd name="connsiteY357" fmla="*/ 2792450 h 6365875"/>
              <a:gd name="connsiteX358" fmla="*/ 3604361 w 12192000"/>
              <a:gd name="connsiteY358" fmla="*/ 2749473 h 6365875"/>
              <a:gd name="connsiteX359" fmla="*/ 3587381 w 12192000"/>
              <a:gd name="connsiteY359" fmla="*/ 2707220 h 6365875"/>
              <a:gd name="connsiteX360" fmla="*/ 3568953 w 12192000"/>
              <a:gd name="connsiteY360" fmla="*/ 2665729 h 6365875"/>
              <a:gd name="connsiteX361" fmla="*/ 3549116 w 12192000"/>
              <a:gd name="connsiteY361" fmla="*/ 2625038 h 6365875"/>
              <a:gd name="connsiteX362" fmla="*/ 3527907 w 12192000"/>
              <a:gd name="connsiteY362" fmla="*/ 2585148 h 6365875"/>
              <a:gd name="connsiteX363" fmla="*/ 3505351 w 12192000"/>
              <a:gd name="connsiteY363" fmla="*/ 2546120 h 6365875"/>
              <a:gd name="connsiteX364" fmla="*/ 3481475 w 12192000"/>
              <a:gd name="connsiteY364" fmla="*/ 2507970 h 6365875"/>
              <a:gd name="connsiteX365" fmla="*/ 3456317 w 12192000"/>
              <a:gd name="connsiteY365" fmla="*/ 2470733 h 6365875"/>
              <a:gd name="connsiteX366" fmla="*/ 3429901 w 12192000"/>
              <a:gd name="connsiteY366" fmla="*/ 2434437 h 6365875"/>
              <a:gd name="connsiteX367" fmla="*/ 3402265 w 12192000"/>
              <a:gd name="connsiteY367" fmla="*/ 2399105 h 6365875"/>
              <a:gd name="connsiteX368" fmla="*/ 3373449 w 12192000"/>
              <a:gd name="connsiteY368" fmla="*/ 2364790 h 6365875"/>
              <a:gd name="connsiteX369" fmla="*/ 3343464 w 12192000"/>
              <a:gd name="connsiteY369" fmla="*/ 2331516 h 6365875"/>
              <a:gd name="connsiteX370" fmla="*/ 3312349 w 12192000"/>
              <a:gd name="connsiteY370" fmla="*/ 2299296 h 6365875"/>
              <a:gd name="connsiteX371" fmla="*/ 3280130 w 12192000"/>
              <a:gd name="connsiteY371" fmla="*/ 2268181 h 6365875"/>
              <a:gd name="connsiteX372" fmla="*/ 3246856 w 12192000"/>
              <a:gd name="connsiteY372" fmla="*/ 2238196 h 6365875"/>
              <a:gd name="connsiteX373" fmla="*/ 3212540 w 12192000"/>
              <a:gd name="connsiteY373" fmla="*/ 2209380 h 6365875"/>
              <a:gd name="connsiteX374" fmla="*/ 3177221 w 12192000"/>
              <a:gd name="connsiteY374" fmla="*/ 2181745 h 6365875"/>
              <a:gd name="connsiteX375" fmla="*/ 3140925 w 12192000"/>
              <a:gd name="connsiteY375" fmla="*/ 2155329 h 6365875"/>
              <a:gd name="connsiteX376" fmla="*/ 3103676 w 12192000"/>
              <a:gd name="connsiteY376" fmla="*/ 2130170 h 6365875"/>
              <a:gd name="connsiteX377" fmla="*/ 3065525 w 12192000"/>
              <a:gd name="connsiteY377" fmla="*/ 2106294 h 6365875"/>
              <a:gd name="connsiteX378" fmla="*/ 3026498 w 12192000"/>
              <a:gd name="connsiteY378" fmla="*/ 2083739 h 6365875"/>
              <a:gd name="connsiteX379" fmla="*/ 2986620 w 12192000"/>
              <a:gd name="connsiteY379" fmla="*/ 2062530 h 6365875"/>
              <a:gd name="connsiteX380" fmla="*/ 2945916 w 12192000"/>
              <a:gd name="connsiteY380" fmla="*/ 2042692 h 6365875"/>
              <a:gd name="connsiteX381" fmla="*/ 2904425 w 12192000"/>
              <a:gd name="connsiteY381" fmla="*/ 2024265 h 6365875"/>
              <a:gd name="connsiteX382" fmla="*/ 2862172 w 12192000"/>
              <a:gd name="connsiteY382" fmla="*/ 2007285 h 6365875"/>
              <a:gd name="connsiteX383" fmla="*/ 2819208 w 12192000"/>
              <a:gd name="connsiteY383" fmla="*/ 1991765 h 6365875"/>
              <a:gd name="connsiteX384" fmla="*/ 2775533 w 12192000"/>
              <a:gd name="connsiteY384" fmla="*/ 1977757 h 6365875"/>
              <a:gd name="connsiteX385" fmla="*/ 2731210 w 12192000"/>
              <a:gd name="connsiteY385" fmla="*/ 1965273 h 6365875"/>
              <a:gd name="connsiteX386" fmla="*/ 2686239 w 12192000"/>
              <a:gd name="connsiteY386" fmla="*/ 1954351 h 6365875"/>
              <a:gd name="connsiteX387" fmla="*/ 2640672 w 12192000"/>
              <a:gd name="connsiteY387" fmla="*/ 1945029 h 6365875"/>
              <a:gd name="connsiteX388" fmla="*/ 2594533 w 12192000"/>
              <a:gd name="connsiteY388" fmla="*/ 1937333 h 6365875"/>
              <a:gd name="connsiteX389" fmla="*/ 2547860 w 12192000"/>
              <a:gd name="connsiteY389" fmla="*/ 1931288 h 6365875"/>
              <a:gd name="connsiteX390" fmla="*/ 2500667 w 12192000"/>
              <a:gd name="connsiteY390" fmla="*/ 1926945 h 6365875"/>
              <a:gd name="connsiteX391" fmla="*/ 2453004 w 12192000"/>
              <a:gd name="connsiteY391" fmla="*/ 1924303 h 6365875"/>
              <a:gd name="connsiteX392" fmla="*/ 2404896 w 12192000"/>
              <a:gd name="connsiteY392" fmla="*/ 1923414 h 636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12192000" h="6365875">
                <a:moveTo>
                  <a:pt x="0" y="0"/>
                </a:moveTo>
                <a:lnTo>
                  <a:pt x="12192000" y="0"/>
                </a:lnTo>
                <a:lnTo>
                  <a:pt x="12192000" y="6365875"/>
                </a:lnTo>
                <a:lnTo>
                  <a:pt x="0" y="6365875"/>
                </a:lnTo>
                <a:lnTo>
                  <a:pt x="0" y="0"/>
                </a:lnTo>
                <a:close/>
                <a:moveTo>
                  <a:pt x="9683991" y="444563"/>
                </a:moveTo>
                <a:lnTo>
                  <a:pt x="9658806" y="445807"/>
                </a:lnTo>
                <a:lnTo>
                  <a:pt x="9609238" y="453186"/>
                </a:lnTo>
                <a:lnTo>
                  <a:pt x="5337746" y="1820544"/>
                </a:lnTo>
                <a:lnTo>
                  <a:pt x="5283301" y="1839759"/>
                </a:lnTo>
                <a:lnTo>
                  <a:pt x="5230113" y="1859762"/>
                </a:lnTo>
                <a:lnTo>
                  <a:pt x="5178195" y="1880526"/>
                </a:lnTo>
                <a:lnTo>
                  <a:pt x="5127560" y="1902053"/>
                </a:lnTo>
                <a:lnTo>
                  <a:pt x="5078196" y="1924341"/>
                </a:lnTo>
                <a:lnTo>
                  <a:pt x="5030126" y="1947392"/>
                </a:lnTo>
                <a:lnTo>
                  <a:pt x="4983327" y="1971204"/>
                </a:lnTo>
                <a:lnTo>
                  <a:pt x="4937835" y="1995753"/>
                </a:lnTo>
                <a:lnTo>
                  <a:pt x="4893626" y="2021064"/>
                </a:lnTo>
                <a:lnTo>
                  <a:pt x="4850726" y="2047125"/>
                </a:lnTo>
                <a:lnTo>
                  <a:pt x="4809121" y="2073922"/>
                </a:lnTo>
                <a:lnTo>
                  <a:pt x="4768824" y="2101455"/>
                </a:lnTo>
                <a:lnTo>
                  <a:pt x="4729847" y="2129726"/>
                </a:lnTo>
                <a:lnTo>
                  <a:pt x="4692179" y="2158732"/>
                </a:lnTo>
                <a:lnTo>
                  <a:pt x="4655819" y="2188463"/>
                </a:lnTo>
                <a:lnTo>
                  <a:pt x="4620792" y="2218918"/>
                </a:lnTo>
                <a:lnTo>
                  <a:pt x="4587087" y="2250109"/>
                </a:lnTo>
                <a:lnTo>
                  <a:pt x="4554714" y="2282011"/>
                </a:lnTo>
                <a:lnTo>
                  <a:pt x="4523675" y="2314625"/>
                </a:lnTo>
                <a:lnTo>
                  <a:pt x="4493970" y="2347962"/>
                </a:lnTo>
                <a:lnTo>
                  <a:pt x="4465611" y="2381998"/>
                </a:lnTo>
                <a:lnTo>
                  <a:pt x="4438598" y="2416746"/>
                </a:lnTo>
                <a:lnTo>
                  <a:pt x="4412931" y="2452191"/>
                </a:lnTo>
                <a:lnTo>
                  <a:pt x="4388611" y="2488348"/>
                </a:lnTo>
                <a:lnTo>
                  <a:pt x="4365662" y="2525191"/>
                </a:lnTo>
                <a:lnTo>
                  <a:pt x="4344072" y="2562732"/>
                </a:lnTo>
                <a:lnTo>
                  <a:pt x="4323841" y="2600959"/>
                </a:lnTo>
                <a:lnTo>
                  <a:pt x="4304981" y="2639885"/>
                </a:lnTo>
                <a:lnTo>
                  <a:pt x="4287494" y="2679483"/>
                </a:lnTo>
                <a:lnTo>
                  <a:pt x="4271377" y="2719768"/>
                </a:lnTo>
                <a:lnTo>
                  <a:pt x="4256645" y="2760725"/>
                </a:lnTo>
                <a:lnTo>
                  <a:pt x="4243298" y="2802356"/>
                </a:lnTo>
                <a:lnTo>
                  <a:pt x="4231347" y="2844659"/>
                </a:lnTo>
                <a:lnTo>
                  <a:pt x="4220780" y="2887624"/>
                </a:lnTo>
                <a:lnTo>
                  <a:pt x="4211611" y="2931248"/>
                </a:lnTo>
                <a:lnTo>
                  <a:pt x="4203839" y="2975546"/>
                </a:lnTo>
                <a:lnTo>
                  <a:pt x="4197476" y="3020491"/>
                </a:lnTo>
                <a:lnTo>
                  <a:pt x="4192510" y="3066097"/>
                </a:lnTo>
                <a:lnTo>
                  <a:pt x="4188967" y="3112350"/>
                </a:lnTo>
                <a:lnTo>
                  <a:pt x="4186833" y="3159251"/>
                </a:lnTo>
                <a:lnTo>
                  <a:pt x="4186135" y="3206800"/>
                </a:lnTo>
                <a:lnTo>
                  <a:pt x="4186833" y="3254260"/>
                </a:lnTo>
                <a:lnTo>
                  <a:pt x="4188967" y="3301161"/>
                </a:lnTo>
                <a:lnTo>
                  <a:pt x="4192510" y="3347414"/>
                </a:lnTo>
                <a:lnTo>
                  <a:pt x="4197476" y="3393020"/>
                </a:lnTo>
                <a:lnTo>
                  <a:pt x="4203839" y="3437965"/>
                </a:lnTo>
                <a:lnTo>
                  <a:pt x="4211611" y="3482250"/>
                </a:lnTo>
                <a:lnTo>
                  <a:pt x="4220780" y="3525887"/>
                </a:lnTo>
                <a:lnTo>
                  <a:pt x="4231347" y="3568852"/>
                </a:lnTo>
                <a:lnTo>
                  <a:pt x="4243298" y="3611155"/>
                </a:lnTo>
                <a:lnTo>
                  <a:pt x="4256645" y="3652786"/>
                </a:lnTo>
                <a:lnTo>
                  <a:pt x="4271377" y="3693743"/>
                </a:lnTo>
                <a:lnTo>
                  <a:pt x="4287494" y="3734028"/>
                </a:lnTo>
                <a:lnTo>
                  <a:pt x="4304981" y="3773626"/>
                </a:lnTo>
                <a:lnTo>
                  <a:pt x="4323841" y="3812552"/>
                </a:lnTo>
                <a:lnTo>
                  <a:pt x="4344072" y="3850779"/>
                </a:lnTo>
                <a:lnTo>
                  <a:pt x="4365662" y="3888320"/>
                </a:lnTo>
                <a:lnTo>
                  <a:pt x="4388611" y="3925163"/>
                </a:lnTo>
                <a:lnTo>
                  <a:pt x="4412931" y="3961320"/>
                </a:lnTo>
                <a:lnTo>
                  <a:pt x="4438598" y="3996765"/>
                </a:lnTo>
                <a:lnTo>
                  <a:pt x="4465611" y="4031513"/>
                </a:lnTo>
                <a:lnTo>
                  <a:pt x="4493970" y="4065549"/>
                </a:lnTo>
                <a:lnTo>
                  <a:pt x="4523675" y="4098886"/>
                </a:lnTo>
                <a:lnTo>
                  <a:pt x="4554714" y="4131500"/>
                </a:lnTo>
                <a:lnTo>
                  <a:pt x="4587087" y="4163402"/>
                </a:lnTo>
                <a:lnTo>
                  <a:pt x="4620792" y="4194593"/>
                </a:lnTo>
                <a:lnTo>
                  <a:pt x="4655819" y="4225048"/>
                </a:lnTo>
                <a:lnTo>
                  <a:pt x="4692179" y="4254779"/>
                </a:lnTo>
                <a:lnTo>
                  <a:pt x="4729847" y="4283785"/>
                </a:lnTo>
                <a:lnTo>
                  <a:pt x="4768824" y="4312056"/>
                </a:lnTo>
                <a:lnTo>
                  <a:pt x="4809121" y="4339589"/>
                </a:lnTo>
                <a:lnTo>
                  <a:pt x="4850726" y="4366386"/>
                </a:lnTo>
                <a:lnTo>
                  <a:pt x="4893626" y="4392447"/>
                </a:lnTo>
                <a:lnTo>
                  <a:pt x="4937835" y="4417745"/>
                </a:lnTo>
                <a:lnTo>
                  <a:pt x="4983327" y="4442307"/>
                </a:lnTo>
                <a:lnTo>
                  <a:pt x="5030126" y="4466119"/>
                </a:lnTo>
                <a:lnTo>
                  <a:pt x="5078196" y="4489157"/>
                </a:lnTo>
                <a:lnTo>
                  <a:pt x="5127560" y="4511458"/>
                </a:lnTo>
                <a:lnTo>
                  <a:pt x="5178195" y="4532985"/>
                </a:lnTo>
                <a:lnTo>
                  <a:pt x="5230113" y="4553749"/>
                </a:lnTo>
                <a:lnTo>
                  <a:pt x="5283301" y="4573739"/>
                </a:lnTo>
                <a:lnTo>
                  <a:pt x="5337746" y="4592967"/>
                </a:lnTo>
                <a:lnTo>
                  <a:pt x="9584867" y="5954153"/>
                </a:lnTo>
                <a:lnTo>
                  <a:pt x="9633889" y="5964846"/>
                </a:lnTo>
                <a:lnTo>
                  <a:pt x="9683991" y="5968948"/>
                </a:lnTo>
                <a:lnTo>
                  <a:pt x="9709416" y="5968593"/>
                </a:lnTo>
                <a:lnTo>
                  <a:pt x="9760914" y="5963145"/>
                </a:lnTo>
                <a:lnTo>
                  <a:pt x="9813162" y="5951537"/>
                </a:lnTo>
                <a:lnTo>
                  <a:pt x="9866032" y="5933935"/>
                </a:lnTo>
                <a:lnTo>
                  <a:pt x="9919398" y="5910503"/>
                </a:lnTo>
                <a:lnTo>
                  <a:pt x="9973119" y="5881420"/>
                </a:lnTo>
                <a:lnTo>
                  <a:pt x="10027056" y="5846838"/>
                </a:lnTo>
                <a:lnTo>
                  <a:pt x="10081081" y="5806935"/>
                </a:lnTo>
                <a:lnTo>
                  <a:pt x="10135056" y="5761875"/>
                </a:lnTo>
                <a:lnTo>
                  <a:pt x="10188854" y="5711812"/>
                </a:lnTo>
                <a:lnTo>
                  <a:pt x="10242321" y="5656935"/>
                </a:lnTo>
                <a:lnTo>
                  <a:pt x="10268902" y="5627750"/>
                </a:lnTo>
                <a:lnTo>
                  <a:pt x="10295343" y="5597410"/>
                </a:lnTo>
                <a:lnTo>
                  <a:pt x="10321645" y="5565952"/>
                </a:lnTo>
                <a:lnTo>
                  <a:pt x="10347781" y="5533389"/>
                </a:lnTo>
                <a:lnTo>
                  <a:pt x="10373740" y="5499747"/>
                </a:lnTo>
                <a:lnTo>
                  <a:pt x="10399509" y="5465051"/>
                </a:lnTo>
                <a:lnTo>
                  <a:pt x="10425048" y="5429300"/>
                </a:lnTo>
                <a:lnTo>
                  <a:pt x="10450359" y="5392546"/>
                </a:lnTo>
                <a:lnTo>
                  <a:pt x="10475429" y="5354789"/>
                </a:lnTo>
                <a:lnTo>
                  <a:pt x="10500245" y="5316067"/>
                </a:lnTo>
                <a:lnTo>
                  <a:pt x="10524769" y="5276379"/>
                </a:lnTo>
                <a:lnTo>
                  <a:pt x="10548988" y="5235765"/>
                </a:lnTo>
                <a:lnTo>
                  <a:pt x="10572902" y="5194236"/>
                </a:lnTo>
                <a:lnTo>
                  <a:pt x="10596486" y="5151805"/>
                </a:lnTo>
                <a:lnTo>
                  <a:pt x="10619714" y="5108511"/>
                </a:lnTo>
                <a:lnTo>
                  <a:pt x="10642587" y="5064366"/>
                </a:lnTo>
                <a:lnTo>
                  <a:pt x="10665066" y="5019395"/>
                </a:lnTo>
                <a:lnTo>
                  <a:pt x="10687151" y="4973611"/>
                </a:lnTo>
                <a:lnTo>
                  <a:pt x="10708830" y="4927040"/>
                </a:lnTo>
                <a:lnTo>
                  <a:pt x="10730077" y="4879695"/>
                </a:lnTo>
                <a:lnTo>
                  <a:pt x="10750867" y="4831613"/>
                </a:lnTo>
                <a:lnTo>
                  <a:pt x="10771187" y="4782807"/>
                </a:lnTo>
                <a:lnTo>
                  <a:pt x="10791037" y="4733289"/>
                </a:lnTo>
                <a:lnTo>
                  <a:pt x="10810379" y="4683099"/>
                </a:lnTo>
                <a:lnTo>
                  <a:pt x="10829213" y="4632235"/>
                </a:lnTo>
                <a:lnTo>
                  <a:pt x="10847501" y="4580737"/>
                </a:lnTo>
                <a:lnTo>
                  <a:pt x="10865256" y="4528616"/>
                </a:lnTo>
                <a:lnTo>
                  <a:pt x="10882426" y="4475898"/>
                </a:lnTo>
                <a:lnTo>
                  <a:pt x="10899025" y="4422596"/>
                </a:lnTo>
                <a:lnTo>
                  <a:pt x="10915027" y="4368748"/>
                </a:lnTo>
                <a:lnTo>
                  <a:pt x="10930407" y="4314354"/>
                </a:lnTo>
                <a:lnTo>
                  <a:pt x="10945151" y="4259439"/>
                </a:lnTo>
                <a:lnTo>
                  <a:pt x="10959248" y="4204042"/>
                </a:lnTo>
                <a:lnTo>
                  <a:pt x="10972685" y="4148162"/>
                </a:lnTo>
                <a:lnTo>
                  <a:pt x="10985423" y="4091838"/>
                </a:lnTo>
                <a:lnTo>
                  <a:pt x="10997475" y="4035069"/>
                </a:lnTo>
                <a:lnTo>
                  <a:pt x="11008804" y="3977893"/>
                </a:lnTo>
                <a:lnTo>
                  <a:pt x="11019396" y="3920337"/>
                </a:lnTo>
                <a:lnTo>
                  <a:pt x="11029238" y="3862399"/>
                </a:lnTo>
                <a:lnTo>
                  <a:pt x="11038319" y="3804119"/>
                </a:lnTo>
                <a:lnTo>
                  <a:pt x="11046599" y="3745509"/>
                </a:lnTo>
                <a:lnTo>
                  <a:pt x="11054092" y="3686581"/>
                </a:lnTo>
                <a:lnTo>
                  <a:pt x="11060759" y="3627386"/>
                </a:lnTo>
                <a:lnTo>
                  <a:pt x="11066601" y="3567912"/>
                </a:lnTo>
                <a:lnTo>
                  <a:pt x="11071580" y="3508196"/>
                </a:lnTo>
                <a:lnTo>
                  <a:pt x="11075695" y="3448265"/>
                </a:lnTo>
                <a:lnTo>
                  <a:pt x="11078933" y="3388131"/>
                </a:lnTo>
                <a:lnTo>
                  <a:pt x="11081257" y="3327806"/>
                </a:lnTo>
                <a:lnTo>
                  <a:pt x="11082667" y="3267328"/>
                </a:lnTo>
                <a:lnTo>
                  <a:pt x="11083137" y="3206711"/>
                </a:lnTo>
                <a:lnTo>
                  <a:pt x="11082667" y="3146183"/>
                </a:lnTo>
                <a:lnTo>
                  <a:pt x="11081257" y="3085693"/>
                </a:lnTo>
                <a:lnTo>
                  <a:pt x="11078933" y="3025380"/>
                </a:lnTo>
                <a:lnTo>
                  <a:pt x="11075695" y="2965246"/>
                </a:lnTo>
                <a:lnTo>
                  <a:pt x="11071580" y="2905302"/>
                </a:lnTo>
                <a:lnTo>
                  <a:pt x="11066601" y="2845599"/>
                </a:lnTo>
                <a:lnTo>
                  <a:pt x="11060759" y="2786125"/>
                </a:lnTo>
                <a:lnTo>
                  <a:pt x="11054092" y="2726918"/>
                </a:lnTo>
                <a:lnTo>
                  <a:pt x="11046599" y="2668002"/>
                </a:lnTo>
                <a:lnTo>
                  <a:pt x="11038319" y="2609392"/>
                </a:lnTo>
                <a:lnTo>
                  <a:pt x="11029238" y="2551112"/>
                </a:lnTo>
                <a:lnTo>
                  <a:pt x="11019396" y="2493174"/>
                </a:lnTo>
                <a:lnTo>
                  <a:pt x="11008804" y="2435618"/>
                </a:lnTo>
                <a:lnTo>
                  <a:pt x="10997475" y="2378442"/>
                </a:lnTo>
                <a:lnTo>
                  <a:pt x="10985423" y="2321673"/>
                </a:lnTo>
                <a:lnTo>
                  <a:pt x="10972685" y="2265349"/>
                </a:lnTo>
                <a:lnTo>
                  <a:pt x="10959248" y="2209469"/>
                </a:lnTo>
                <a:lnTo>
                  <a:pt x="10945151" y="2154071"/>
                </a:lnTo>
                <a:lnTo>
                  <a:pt x="10930407" y="2099157"/>
                </a:lnTo>
                <a:lnTo>
                  <a:pt x="10915027" y="2044763"/>
                </a:lnTo>
                <a:lnTo>
                  <a:pt x="10899025" y="1990915"/>
                </a:lnTo>
                <a:lnTo>
                  <a:pt x="10882426" y="1937613"/>
                </a:lnTo>
                <a:lnTo>
                  <a:pt x="10865256" y="1884895"/>
                </a:lnTo>
                <a:lnTo>
                  <a:pt x="10847501" y="1832774"/>
                </a:lnTo>
                <a:lnTo>
                  <a:pt x="10829213" y="1781276"/>
                </a:lnTo>
                <a:lnTo>
                  <a:pt x="10810379" y="1730412"/>
                </a:lnTo>
                <a:lnTo>
                  <a:pt x="10791037" y="1680222"/>
                </a:lnTo>
                <a:lnTo>
                  <a:pt x="10771187" y="1630704"/>
                </a:lnTo>
                <a:lnTo>
                  <a:pt x="10750867" y="1581898"/>
                </a:lnTo>
                <a:lnTo>
                  <a:pt x="10730077" y="1533816"/>
                </a:lnTo>
                <a:lnTo>
                  <a:pt x="10708830" y="1486471"/>
                </a:lnTo>
                <a:lnTo>
                  <a:pt x="10687151" y="1439900"/>
                </a:lnTo>
                <a:lnTo>
                  <a:pt x="10665066" y="1394116"/>
                </a:lnTo>
                <a:lnTo>
                  <a:pt x="10642587" y="1349145"/>
                </a:lnTo>
                <a:lnTo>
                  <a:pt x="10619714" y="1305000"/>
                </a:lnTo>
                <a:lnTo>
                  <a:pt x="10596486" y="1261706"/>
                </a:lnTo>
                <a:lnTo>
                  <a:pt x="10572902" y="1219288"/>
                </a:lnTo>
                <a:lnTo>
                  <a:pt x="10548988" y="1177746"/>
                </a:lnTo>
                <a:lnTo>
                  <a:pt x="10524769" y="1137132"/>
                </a:lnTo>
                <a:lnTo>
                  <a:pt x="10500245" y="1097444"/>
                </a:lnTo>
                <a:lnTo>
                  <a:pt x="10475429" y="1058722"/>
                </a:lnTo>
                <a:lnTo>
                  <a:pt x="10450359" y="1020965"/>
                </a:lnTo>
                <a:lnTo>
                  <a:pt x="10425048" y="984211"/>
                </a:lnTo>
                <a:lnTo>
                  <a:pt x="10399509" y="948473"/>
                </a:lnTo>
                <a:lnTo>
                  <a:pt x="10373740" y="913764"/>
                </a:lnTo>
                <a:lnTo>
                  <a:pt x="10347781" y="880122"/>
                </a:lnTo>
                <a:lnTo>
                  <a:pt x="10321645" y="847559"/>
                </a:lnTo>
                <a:lnTo>
                  <a:pt x="10295343" y="816101"/>
                </a:lnTo>
                <a:lnTo>
                  <a:pt x="10268902" y="785761"/>
                </a:lnTo>
                <a:lnTo>
                  <a:pt x="10242321" y="756576"/>
                </a:lnTo>
                <a:lnTo>
                  <a:pt x="10215638" y="728547"/>
                </a:lnTo>
                <a:lnTo>
                  <a:pt x="10161980" y="676058"/>
                </a:lnTo>
                <a:lnTo>
                  <a:pt x="10108082" y="628484"/>
                </a:lnTo>
                <a:lnTo>
                  <a:pt x="10054069" y="585977"/>
                </a:lnTo>
                <a:lnTo>
                  <a:pt x="10000068" y="548715"/>
                </a:lnTo>
                <a:lnTo>
                  <a:pt x="9946220" y="516851"/>
                </a:lnTo>
                <a:lnTo>
                  <a:pt x="9892664" y="490575"/>
                </a:lnTo>
                <a:lnTo>
                  <a:pt x="9839527" y="470039"/>
                </a:lnTo>
                <a:lnTo>
                  <a:pt x="9786949" y="455421"/>
                </a:lnTo>
                <a:lnTo>
                  <a:pt x="9735057" y="446874"/>
                </a:lnTo>
                <a:lnTo>
                  <a:pt x="9683991" y="444563"/>
                </a:lnTo>
                <a:close/>
                <a:moveTo>
                  <a:pt x="2404896" y="1923414"/>
                </a:moveTo>
                <a:lnTo>
                  <a:pt x="2356776" y="1924303"/>
                </a:lnTo>
                <a:lnTo>
                  <a:pt x="2309113" y="1926945"/>
                </a:lnTo>
                <a:lnTo>
                  <a:pt x="2261932" y="1931288"/>
                </a:lnTo>
                <a:lnTo>
                  <a:pt x="2215247" y="1937333"/>
                </a:lnTo>
                <a:lnTo>
                  <a:pt x="2169108" y="1945029"/>
                </a:lnTo>
                <a:lnTo>
                  <a:pt x="2123540" y="1954351"/>
                </a:lnTo>
                <a:lnTo>
                  <a:pt x="2078582" y="1965273"/>
                </a:lnTo>
                <a:lnTo>
                  <a:pt x="2034247" y="1977757"/>
                </a:lnTo>
                <a:lnTo>
                  <a:pt x="1990571" y="1991765"/>
                </a:lnTo>
                <a:lnTo>
                  <a:pt x="1947607" y="2007285"/>
                </a:lnTo>
                <a:lnTo>
                  <a:pt x="1905354" y="2024265"/>
                </a:lnTo>
                <a:lnTo>
                  <a:pt x="1863864" y="2042692"/>
                </a:lnTo>
                <a:lnTo>
                  <a:pt x="1823160" y="2062530"/>
                </a:lnTo>
                <a:lnTo>
                  <a:pt x="1783282" y="2083739"/>
                </a:lnTo>
                <a:lnTo>
                  <a:pt x="1744242" y="2106294"/>
                </a:lnTo>
                <a:lnTo>
                  <a:pt x="1706091" y="2130170"/>
                </a:lnTo>
                <a:lnTo>
                  <a:pt x="1668855" y="2155329"/>
                </a:lnTo>
                <a:lnTo>
                  <a:pt x="1632558" y="2181745"/>
                </a:lnTo>
                <a:lnTo>
                  <a:pt x="1597240" y="2209380"/>
                </a:lnTo>
                <a:lnTo>
                  <a:pt x="1562924" y="2238196"/>
                </a:lnTo>
                <a:lnTo>
                  <a:pt x="1529638" y="2268181"/>
                </a:lnTo>
                <a:lnTo>
                  <a:pt x="1497430" y="2299296"/>
                </a:lnTo>
                <a:lnTo>
                  <a:pt x="1466315" y="2331516"/>
                </a:lnTo>
                <a:lnTo>
                  <a:pt x="1436331" y="2364790"/>
                </a:lnTo>
                <a:lnTo>
                  <a:pt x="1407502" y="2399105"/>
                </a:lnTo>
                <a:lnTo>
                  <a:pt x="1379867" y="2434437"/>
                </a:lnTo>
                <a:lnTo>
                  <a:pt x="1353463" y="2470733"/>
                </a:lnTo>
                <a:lnTo>
                  <a:pt x="1328305" y="2507970"/>
                </a:lnTo>
                <a:lnTo>
                  <a:pt x="1304429" y="2546120"/>
                </a:lnTo>
                <a:lnTo>
                  <a:pt x="1281873" y="2585148"/>
                </a:lnTo>
                <a:lnTo>
                  <a:pt x="1260652" y="2625038"/>
                </a:lnTo>
                <a:lnTo>
                  <a:pt x="1240827" y="2665729"/>
                </a:lnTo>
                <a:lnTo>
                  <a:pt x="1222399" y="2707220"/>
                </a:lnTo>
                <a:lnTo>
                  <a:pt x="1205407" y="2749473"/>
                </a:lnTo>
                <a:lnTo>
                  <a:pt x="1189900" y="2792450"/>
                </a:lnTo>
                <a:lnTo>
                  <a:pt x="1175879" y="2836112"/>
                </a:lnTo>
                <a:lnTo>
                  <a:pt x="1163395" y="2880448"/>
                </a:lnTo>
                <a:lnTo>
                  <a:pt x="1152486" y="2925406"/>
                </a:lnTo>
                <a:lnTo>
                  <a:pt x="1143164" y="2970974"/>
                </a:lnTo>
                <a:lnTo>
                  <a:pt x="1135455" y="3017113"/>
                </a:lnTo>
                <a:lnTo>
                  <a:pt x="1129423" y="3063785"/>
                </a:lnTo>
                <a:lnTo>
                  <a:pt x="1125066" y="3110978"/>
                </a:lnTo>
                <a:lnTo>
                  <a:pt x="1122425" y="3158642"/>
                </a:lnTo>
                <a:lnTo>
                  <a:pt x="1121549" y="3206749"/>
                </a:lnTo>
                <a:lnTo>
                  <a:pt x="1122425" y="3254869"/>
                </a:lnTo>
                <a:lnTo>
                  <a:pt x="1125066" y="3302533"/>
                </a:lnTo>
                <a:lnTo>
                  <a:pt x="1129423" y="3349726"/>
                </a:lnTo>
                <a:lnTo>
                  <a:pt x="1135455" y="3396398"/>
                </a:lnTo>
                <a:lnTo>
                  <a:pt x="1143164" y="3442537"/>
                </a:lnTo>
                <a:lnTo>
                  <a:pt x="1152486" y="3488105"/>
                </a:lnTo>
                <a:lnTo>
                  <a:pt x="1163395" y="3533076"/>
                </a:lnTo>
                <a:lnTo>
                  <a:pt x="1175879" y="3577399"/>
                </a:lnTo>
                <a:lnTo>
                  <a:pt x="1189900" y="3621074"/>
                </a:lnTo>
                <a:lnTo>
                  <a:pt x="1205407" y="3664038"/>
                </a:lnTo>
                <a:lnTo>
                  <a:pt x="1222399" y="3706291"/>
                </a:lnTo>
                <a:lnTo>
                  <a:pt x="1240827" y="3747782"/>
                </a:lnTo>
                <a:lnTo>
                  <a:pt x="1260652" y="3788485"/>
                </a:lnTo>
                <a:lnTo>
                  <a:pt x="1281873" y="3828363"/>
                </a:lnTo>
                <a:lnTo>
                  <a:pt x="1304429" y="3867403"/>
                </a:lnTo>
                <a:lnTo>
                  <a:pt x="1328305" y="3905554"/>
                </a:lnTo>
                <a:lnTo>
                  <a:pt x="1353463" y="3942790"/>
                </a:lnTo>
                <a:lnTo>
                  <a:pt x="1379867" y="3979087"/>
                </a:lnTo>
                <a:lnTo>
                  <a:pt x="1407502" y="4014406"/>
                </a:lnTo>
                <a:lnTo>
                  <a:pt x="1436331" y="4048721"/>
                </a:lnTo>
                <a:lnTo>
                  <a:pt x="1466315" y="4082008"/>
                </a:lnTo>
                <a:lnTo>
                  <a:pt x="1497430" y="4114215"/>
                </a:lnTo>
                <a:lnTo>
                  <a:pt x="1529638" y="4145330"/>
                </a:lnTo>
                <a:lnTo>
                  <a:pt x="1562924" y="4175315"/>
                </a:lnTo>
                <a:lnTo>
                  <a:pt x="1597240" y="4204144"/>
                </a:lnTo>
                <a:lnTo>
                  <a:pt x="1632558" y="4231779"/>
                </a:lnTo>
                <a:lnTo>
                  <a:pt x="1668855" y="4258195"/>
                </a:lnTo>
                <a:lnTo>
                  <a:pt x="1706091" y="4283341"/>
                </a:lnTo>
                <a:lnTo>
                  <a:pt x="1744242" y="4307217"/>
                </a:lnTo>
                <a:lnTo>
                  <a:pt x="1783282" y="4329785"/>
                </a:lnTo>
                <a:lnTo>
                  <a:pt x="1823160" y="4350994"/>
                </a:lnTo>
                <a:lnTo>
                  <a:pt x="1863864" y="4370818"/>
                </a:lnTo>
                <a:lnTo>
                  <a:pt x="1905354" y="4389246"/>
                </a:lnTo>
                <a:lnTo>
                  <a:pt x="1947607" y="4406239"/>
                </a:lnTo>
                <a:lnTo>
                  <a:pt x="1990571" y="4421758"/>
                </a:lnTo>
                <a:lnTo>
                  <a:pt x="2034247" y="4435766"/>
                </a:lnTo>
                <a:lnTo>
                  <a:pt x="2078582" y="4448250"/>
                </a:lnTo>
                <a:lnTo>
                  <a:pt x="2123540" y="4459160"/>
                </a:lnTo>
                <a:lnTo>
                  <a:pt x="2169108" y="4468494"/>
                </a:lnTo>
                <a:lnTo>
                  <a:pt x="2215247" y="4476190"/>
                </a:lnTo>
                <a:lnTo>
                  <a:pt x="2261932" y="4482223"/>
                </a:lnTo>
                <a:lnTo>
                  <a:pt x="2309113" y="4486579"/>
                </a:lnTo>
                <a:lnTo>
                  <a:pt x="2356776" y="4489221"/>
                </a:lnTo>
                <a:lnTo>
                  <a:pt x="2404896" y="4490097"/>
                </a:lnTo>
                <a:lnTo>
                  <a:pt x="2453004" y="4489221"/>
                </a:lnTo>
                <a:lnTo>
                  <a:pt x="2500667" y="4486579"/>
                </a:lnTo>
                <a:lnTo>
                  <a:pt x="2547860" y="4482223"/>
                </a:lnTo>
                <a:lnTo>
                  <a:pt x="2594533" y="4476190"/>
                </a:lnTo>
                <a:lnTo>
                  <a:pt x="2640672" y="4468494"/>
                </a:lnTo>
                <a:lnTo>
                  <a:pt x="2686239" y="4459160"/>
                </a:lnTo>
                <a:lnTo>
                  <a:pt x="2731210" y="4448250"/>
                </a:lnTo>
                <a:lnTo>
                  <a:pt x="2775533" y="4435766"/>
                </a:lnTo>
                <a:lnTo>
                  <a:pt x="2819208" y="4421758"/>
                </a:lnTo>
                <a:lnTo>
                  <a:pt x="2862172" y="4406239"/>
                </a:lnTo>
                <a:lnTo>
                  <a:pt x="2904425" y="4389246"/>
                </a:lnTo>
                <a:lnTo>
                  <a:pt x="2945916" y="4370818"/>
                </a:lnTo>
                <a:lnTo>
                  <a:pt x="2986620" y="4350994"/>
                </a:lnTo>
                <a:lnTo>
                  <a:pt x="3026498" y="4329785"/>
                </a:lnTo>
                <a:lnTo>
                  <a:pt x="3065525" y="4307217"/>
                </a:lnTo>
                <a:lnTo>
                  <a:pt x="3103676" y="4283341"/>
                </a:lnTo>
                <a:lnTo>
                  <a:pt x="3140925" y="4258195"/>
                </a:lnTo>
                <a:lnTo>
                  <a:pt x="3177221" y="4231779"/>
                </a:lnTo>
                <a:lnTo>
                  <a:pt x="3212540" y="4204144"/>
                </a:lnTo>
                <a:lnTo>
                  <a:pt x="3246856" y="4175315"/>
                </a:lnTo>
                <a:lnTo>
                  <a:pt x="3280130" y="4145330"/>
                </a:lnTo>
                <a:lnTo>
                  <a:pt x="3312349" y="4114215"/>
                </a:lnTo>
                <a:lnTo>
                  <a:pt x="3343464" y="4082008"/>
                </a:lnTo>
                <a:lnTo>
                  <a:pt x="3373449" y="4048721"/>
                </a:lnTo>
                <a:lnTo>
                  <a:pt x="3402265" y="4014406"/>
                </a:lnTo>
                <a:lnTo>
                  <a:pt x="3429901" y="3979087"/>
                </a:lnTo>
                <a:lnTo>
                  <a:pt x="3456317" y="3942790"/>
                </a:lnTo>
                <a:lnTo>
                  <a:pt x="3481475" y="3905554"/>
                </a:lnTo>
                <a:lnTo>
                  <a:pt x="3505351" y="3867403"/>
                </a:lnTo>
                <a:lnTo>
                  <a:pt x="3527907" y="3828363"/>
                </a:lnTo>
                <a:lnTo>
                  <a:pt x="3549116" y="3788485"/>
                </a:lnTo>
                <a:lnTo>
                  <a:pt x="3568953" y="3747782"/>
                </a:lnTo>
                <a:lnTo>
                  <a:pt x="3587381" y="3706291"/>
                </a:lnTo>
                <a:lnTo>
                  <a:pt x="3604361" y="3664038"/>
                </a:lnTo>
                <a:lnTo>
                  <a:pt x="3619880" y="3621074"/>
                </a:lnTo>
                <a:lnTo>
                  <a:pt x="3633888" y="3577399"/>
                </a:lnTo>
                <a:lnTo>
                  <a:pt x="3646372" y="3533076"/>
                </a:lnTo>
                <a:lnTo>
                  <a:pt x="3657294" y="3488105"/>
                </a:lnTo>
                <a:lnTo>
                  <a:pt x="3666616" y="3442537"/>
                </a:lnTo>
                <a:lnTo>
                  <a:pt x="3674312" y="3396398"/>
                </a:lnTo>
                <a:lnTo>
                  <a:pt x="3680357" y="3349726"/>
                </a:lnTo>
                <a:lnTo>
                  <a:pt x="3684713" y="3302533"/>
                </a:lnTo>
                <a:lnTo>
                  <a:pt x="3687342" y="3254869"/>
                </a:lnTo>
                <a:lnTo>
                  <a:pt x="3688231" y="3206749"/>
                </a:lnTo>
                <a:lnTo>
                  <a:pt x="3687342" y="3158642"/>
                </a:lnTo>
                <a:lnTo>
                  <a:pt x="3684713" y="3110978"/>
                </a:lnTo>
                <a:lnTo>
                  <a:pt x="3680357" y="3063785"/>
                </a:lnTo>
                <a:lnTo>
                  <a:pt x="3674312" y="3017113"/>
                </a:lnTo>
                <a:lnTo>
                  <a:pt x="3666616" y="2970974"/>
                </a:lnTo>
                <a:lnTo>
                  <a:pt x="3657294" y="2925406"/>
                </a:lnTo>
                <a:lnTo>
                  <a:pt x="3646372" y="2880448"/>
                </a:lnTo>
                <a:lnTo>
                  <a:pt x="3633888" y="2836112"/>
                </a:lnTo>
                <a:lnTo>
                  <a:pt x="3619880" y="2792450"/>
                </a:lnTo>
                <a:lnTo>
                  <a:pt x="3604361" y="2749473"/>
                </a:lnTo>
                <a:lnTo>
                  <a:pt x="3587381" y="2707220"/>
                </a:lnTo>
                <a:lnTo>
                  <a:pt x="3568953" y="2665729"/>
                </a:lnTo>
                <a:lnTo>
                  <a:pt x="3549116" y="2625038"/>
                </a:lnTo>
                <a:lnTo>
                  <a:pt x="3527907" y="2585148"/>
                </a:lnTo>
                <a:lnTo>
                  <a:pt x="3505351" y="2546120"/>
                </a:lnTo>
                <a:lnTo>
                  <a:pt x="3481475" y="2507970"/>
                </a:lnTo>
                <a:lnTo>
                  <a:pt x="3456317" y="2470733"/>
                </a:lnTo>
                <a:lnTo>
                  <a:pt x="3429901" y="2434437"/>
                </a:lnTo>
                <a:lnTo>
                  <a:pt x="3402265" y="2399105"/>
                </a:lnTo>
                <a:lnTo>
                  <a:pt x="3373449" y="2364790"/>
                </a:lnTo>
                <a:lnTo>
                  <a:pt x="3343464" y="2331516"/>
                </a:lnTo>
                <a:lnTo>
                  <a:pt x="3312349" y="2299296"/>
                </a:lnTo>
                <a:lnTo>
                  <a:pt x="3280130" y="2268181"/>
                </a:lnTo>
                <a:lnTo>
                  <a:pt x="3246856" y="2238196"/>
                </a:lnTo>
                <a:lnTo>
                  <a:pt x="3212540" y="2209380"/>
                </a:lnTo>
                <a:lnTo>
                  <a:pt x="3177221" y="2181745"/>
                </a:lnTo>
                <a:lnTo>
                  <a:pt x="3140925" y="2155329"/>
                </a:lnTo>
                <a:lnTo>
                  <a:pt x="3103676" y="2130170"/>
                </a:lnTo>
                <a:lnTo>
                  <a:pt x="3065525" y="2106294"/>
                </a:lnTo>
                <a:lnTo>
                  <a:pt x="3026498" y="2083739"/>
                </a:lnTo>
                <a:lnTo>
                  <a:pt x="2986620" y="2062530"/>
                </a:lnTo>
                <a:lnTo>
                  <a:pt x="2945916" y="2042692"/>
                </a:lnTo>
                <a:lnTo>
                  <a:pt x="2904425" y="2024265"/>
                </a:lnTo>
                <a:lnTo>
                  <a:pt x="2862172" y="2007285"/>
                </a:lnTo>
                <a:lnTo>
                  <a:pt x="2819208" y="1991765"/>
                </a:lnTo>
                <a:lnTo>
                  <a:pt x="2775533" y="1977757"/>
                </a:lnTo>
                <a:lnTo>
                  <a:pt x="2731210" y="1965273"/>
                </a:lnTo>
                <a:lnTo>
                  <a:pt x="2686239" y="1954351"/>
                </a:lnTo>
                <a:lnTo>
                  <a:pt x="2640672" y="1945029"/>
                </a:lnTo>
                <a:lnTo>
                  <a:pt x="2594533" y="1937333"/>
                </a:lnTo>
                <a:lnTo>
                  <a:pt x="2547860" y="1931288"/>
                </a:lnTo>
                <a:lnTo>
                  <a:pt x="2500667" y="1926945"/>
                </a:lnTo>
                <a:lnTo>
                  <a:pt x="2453004" y="1924303"/>
                </a:lnTo>
                <a:lnTo>
                  <a:pt x="2404896" y="1923414"/>
                </a:lnTo>
                <a:close/>
              </a:path>
            </a:pathLst>
          </a:custGeom>
          <a:solidFill>
            <a:srgbClr val="C052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 name="Date Placeholder 2">
            <a:extLst>
              <a:ext uri="{FF2B5EF4-FFF2-40B4-BE49-F238E27FC236}">
                <a16:creationId xmlns:a16="http://schemas.microsoft.com/office/drawing/2014/main" id="{D7704515-29B0-6A76-D2F6-05DB89720613}"/>
              </a:ext>
            </a:extLst>
          </p:cNvPr>
          <p:cNvSpPr>
            <a:spLocks noGrp="1"/>
          </p:cNvSpPr>
          <p:nvPr>
            <p:ph type="dt" sz="half" idx="10"/>
          </p:nvPr>
        </p:nvSpPr>
        <p:spPr/>
        <p:txBody>
          <a:bodyPr/>
          <a:lstStyle/>
          <a:p>
            <a:fld id="{E9D2CD88-BBC5-524E-8BCC-CA243027DC3A}" type="datetime1">
              <a:rPr lang="en-GB" smtClean="0"/>
              <a:t>02/12/2025</a:t>
            </a:fld>
            <a:endParaRPr lang="en-US"/>
          </a:p>
        </p:txBody>
      </p:sp>
      <p:sp>
        <p:nvSpPr>
          <p:cNvPr id="4" name="Footer Placeholder 3">
            <a:extLst>
              <a:ext uri="{FF2B5EF4-FFF2-40B4-BE49-F238E27FC236}">
                <a16:creationId xmlns:a16="http://schemas.microsoft.com/office/drawing/2014/main" id="{68782782-3DDA-4558-B488-916B70F8577A}"/>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001B82EE-8094-8B22-96D6-A2D1AA7EE1F7}"/>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11" name="Text Placeholder 10">
            <a:extLst>
              <a:ext uri="{FF2B5EF4-FFF2-40B4-BE49-F238E27FC236}">
                <a16:creationId xmlns:a16="http://schemas.microsoft.com/office/drawing/2014/main" id="{0CE6D3EF-C843-F8ED-52EC-6DA57C14B3B4}"/>
              </a:ext>
            </a:extLst>
          </p:cNvPr>
          <p:cNvSpPr>
            <a:spLocks noGrp="1"/>
          </p:cNvSpPr>
          <p:nvPr>
            <p:ph type="body" sz="quarter" idx="13"/>
          </p:nvPr>
        </p:nvSpPr>
        <p:spPr>
          <a:xfrm>
            <a:off x="436563" y="3824288"/>
            <a:ext cx="3992562" cy="2125662"/>
          </a:xfrm>
        </p:spPr>
        <p:txBody>
          <a:bodyPr anchor="b"/>
          <a:lstStyle>
            <a:lvl1pPr marL="0" indent="0">
              <a:buNone/>
              <a:defRPr sz="1600" b="0" spc="0"/>
            </a:lvl1pPr>
            <a:lvl2pPr>
              <a:defRPr sz="1600" spc="0"/>
            </a:lvl2pPr>
            <a:lvl3pPr>
              <a:defRPr sz="1600" spc="0"/>
            </a:lvl3pPr>
            <a:lvl4pPr>
              <a:defRPr sz="1600" spc="0"/>
            </a:lvl4pPr>
            <a:lvl5pPr>
              <a:defRPr sz="16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07448287-BC00-FED1-9BF3-ACC1686119AE}"/>
              </a:ext>
            </a:extLst>
          </p:cNvPr>
          <p:cNvSpPr>
            <a:spLocks noGrp="1"/>
          </p:cNvSpPr>
          <p:nvPr>
            <p:ph type="title"/>
          </p:nvPr>
        </p:nvSpPr>
        <p:spPr/>
        <p:txBody>
          <a:bodyPr/>
          <a:lstStyle/>
          <a:p>
            <a:r>
              <a:rPr lang="en-US"/>
              <a:t>Click to edit Master title style</a:t>
            </a:r>
          </a:p>
        </p:txBody>
      </p:sp>
      <p:sp>
        <p:nvSpPr>
          <p:cNvPr id="13" name="Text Placeholder 8">
            <a:extLst>
              <a:ext uri="{FF2B5EF4-FFF2-40B4-BE49-F238E27FC236}">
                <a16:creationId xmlns:a16="http://schemas.microsoft.com/office/drawing/2014/main" id="{1AA6508D-6809-3CD5-6981-2F0C2F3C8017}"/>
              </a:ext>
            </a:extLst>
          </p:cNvPr>
          <p:cNvSpPr>
            <a:spLocks noGrp="1"/>
          </p:cNvSpPr>
          <p:nvPr>
            <p:ph type="body" sz="quarter" idx="14" hasCustomPrompt="1"/>
          </p:nvPr>
        </p:nvSpPr>
        <p:spPr>
          <a:xfrm>
            <a:off x="446407" y="796498"/>
            <a:ext cx="11297918" cy="307777"/>
          </a:xfrm>
        </p:spPr>
        <p:txBody>
          <a:bodyPr wrap="square">
            <a:spAutoFit/>
          </a:bodyPr>
          <a:lstStyle>
            <a:lvl1pPr marL="0" indent="0">
              <a:buNone/>
              <a:defRPr sz="2000" b="0" spc="0">
                <a:solidFill>
                  <a:schemeClr val="bg1"/>
                </a:solidFill>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24" name="Text Placeholder 8">
            <a:extLst>
              <a:ext uri="{FF2B5EF4-FFF2-40B4-BE49-F238E27FC236}">
                <a16:creationId xmlns:a16="http://schemas.microsoft.com/office/drawing/2014/main" id="{4D4CE87D-A003-E0D5-B0FF-E3D94C53F932}"/>
              </a:ext>
            </a:extLst>
          </p:cNvPr>
          <p:cNvSpPr>
            <a:spLocks noGrp="1"/>
          </p:cNvSpPr>
          <p:nvPr>
            <p:ph type="body" sz="quarter" idx="15"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9433425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and Text with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BB61A616-00EB-FC86-F1B7-0856E30D8E5E}"/>
              </a:ext>
            </a:extLst>
          </p:cNvPr>
          <p:cNvSpPr/>
          <p:nvPr userDrawn="1"/>
        </p:nvSpPr>
        <p:spPr>
          <a:xfrm>
            <a:off x="0" y="0"/>
            <a:ext cx="12192000" cy="6365875"/>
          </a:xfrm>
          <a:custGeom>
            <a:avLst/>
            <a:gdLst>
              <a:gd name="connsiteX0" fmla="*/ 0 w 12192000"/>
              <a:gd name="connsiteY0" fmla="*/ 0 h 6365875"/>
              <a:gd name="connsiteX1" fmla="*/ 12192000 w 12192000"/>
              <a:gd name="connsiteY1" fmla="*/ 0 h 6365875"/>
              <a:gd name="connsiteX2" fmla="*/ 12192000 w 12192000"/>
              <a:gd name="connsiteY2" fmla="*/ 6365875 h 6365875"/>
              <a:gd name="connsiteX3" fmla="*/ 0 w 12192000"/>
              <a:gd name="connsiteY3" fmla="*/ 6365875 h 6365875"/>
              <a:gd name="connsiteX4" fmla="*/ 0 w 12192000"/>
              <a:gd name="connsiteY4" fmla="*/ 0 h 6365875"/>
              <a:gd name="connsiteX5" fmla="*/ 9683991 w 12192000"/>
              <a:gd name="connsiteY5" fmla="*/ 444563 h 6365875"/>
              <a:gd name="connsiteX6" fmla="*/ 9658806 w 12192000"/>
              <a:gd name="connsiteY6" fmla="*/ 445807 h 6365875"/>
              <a:gd name="connsiteX7" fmla="*/ 9609238 w 12192000"/>
              <a:gd name="connsiteY7" fmla="*/ 453186 h 6365875"/>
              <a:gd name="connsiteX8" fmla="*/ 5337746 w 12192000"/>
              <a:gd name="connsiteY8" fmla="*/ 1820544 h 6365875"/>
              <a:gd name="connsiteX9" fmla="*/ 5283301 w 12192000"/>
              <a:gd name="connsiteY9" fmla="*/ 1839759 h 6365875"/>
              <a:gd name="connsiteX10" fmla="*/ 5230113 w 12192000"/>
              <a:gd name="connsiteY10" fmla="*/ 1859762 h 6365875"/>
              <a:gd name="connsiteX11" fmla="*/ 5178195 w 12192000"/>
              <a:gd name="connsiteY11" fmla="*/ 1880526 h 6365875"/>
              <a:gd name="connsiteX12" fmla="*/ 5127560 w 12192000"/>
              <a:gd name="connsiteY12" fmla="*/ 1902053 h 6365875"/>
              <a:gd name="connsiteX13" fmla="*/ 5078196 w 12192000"/>
              <a:gd name="connsiteY13" fmla="*/ 1924341 h 6365875"/>
              <a:gd name="connsiteX14" fmla="*/ 5030126 w 12192000"/>
              <a:gd name="connsiteY14" fmla="*/ 1947392 h 6365875"/>
              <a:gd name="connsiteX15" fmla="*/ 4983327 w 12192000"/>
              <a:gd name="connsiteY15" fmla="*/ 1971204 h 6365875"/>
              <a:gd name="connsiteX16" fmla="*/ 4937835 w 12192000"/>
              <a:gd name="connsiteY16" fmla="*/ 1995753 h 6365875"/>
              <a:gd name="connsiteX17" fmla="*/ 4893626 w 12192000"/>
              <a:gd name="connsiteY17" fmla="*/ 2021064 h 6365875"/>
              <a:gd name="connsiteX18" fmla="*/ 4850726 w 12192000"/>
              <a:gd name="connsiteY18" fmla="*/ 2047125 h 6365875"/>
              <a:gd name="connsiteX19" fmla="*/ 4809121 w 12192000"/>
              <a:gd name="connsiteY19" fmla="*/ 2073922 h 6365875"/>
              <a:gd name="connsiteX20" fmla="*/ 4768824 w 12192000"/>
              <a:gd name="connsiteY20" fmla="*/ 2101455 h 6365875"/>
              <a:gd name="connsiteX21" fmla="*/ 4729847 w 12192000"/>
              <a:gd name="connsiteY21" fmla="*/ 2129726 h 6365875"/>
              <a:gd name="connsiteX22" fmla="*/ 4692179 w 12192000"/>
              <a:gd name="connsiteY22" fmla="*/ 2158732 h 6365875"/>
              <a:gd name="connsiteX23" fmla="*/ 4655819 w 12192000"/>
              <a:gd name="connsiteY23" fmla="*/ 2188463 h 6365875"/>
              <a:gd name="connsiteX24" fmla="*/ 4620792 w 12192000"/>
              <a:gd name="connsiteY24" fmla="*/ 2218918 h 6365875"/>
              <a:gd name="connsiteX25" fmla="*/ 4587087 w 12192000"/>
              <a:gd name="connsiteY25" fmla="*/ 2250109 h 6365875"/>
              <a:gd name="connsiteX26" fmla="*/ 4554714 w 12192000"/>
              <a:gd name="connsiteY26" fmla="*/ 2282011 h 6365875"/>
              <a:gd name="connsiteX27" fmla="*/ 4523675 w 12192000"/>
              <a:gd name="connsiteY27" fmla="*/ 2314625 h 6365875"/>
              <a:gd name="connsiteX28" fmla="*/ 4493970 w 12192000"/>
              <a:gd name="connsiteY28" fmla="*/ 2347962 h 6365875"/>
              <a:gd name="connsiteX29" fmla="*/ 4465611 w 12192000"/>
              <a:gd name="connsiteY29" fmla="*/ 2381998 h 6365875"/>
              <a:gd name="connsiteX30" fmla="*/ 4438598 w 12192000"/>
              <a:gd name="connsiteY30" fmla="*/ 2416746 h 6365875"/>
              <a:gd name="connsiteX31" fmla="*/ 4412931 w 12192000"/>
              <a:gd name="connsiteY31" fmla="*/ 2452191 h 6365875"/>
              <a:gd name="connsiteX32" fmla="*/ 4388611 w 12192000"/>
              <a:gd name="connsiteY32" fmla="*/ 2488348 h 6365875"/>
              <a:gd name="connsiteX33" fmla="*/ 4365662 w 12192000"/>
              <a:gd name="connsiteY33" fmla="*/ 2525191 h 6365875"/>
              <a:gd name="connsiteX34" fmla="*/ 4344072 w 12192000"/>
              <a:gd name="connsiteY34" fmla="*/ 2562732 h 6365875"/>
              <a:gd name="connsiteX35" fmla="*/ 4323841 w 12192000"/>
              <a:gd name="connsiteY35" fmla="*/ 2600959 h 6365875"/>
              <a:gd name="connsiteX36" fmla="*/ 4304981 w 12192000"/>
              <a:gd name="connsiteY36" fmla="*/ 2639885 h 6365875"/>
              <a:gd name="connsiteX37" fmla="*/ 4287494 w 12192000"/>
              <a:gd name="connsiteY37" fmla="*/ 2679483 h 6365875"/>
              <a:gd name="connsiteX38" fmla="*/ 4271377 w 12192000"/>
              <a:gd name="connsiteY38" fmla="*/ 2719768 h 6365875"/>
              <a:gd name="connsiteX39" fmla="*/ 4256645 w 12192000"/>
              <a:gd name="connsiteY39" fmla="*/ 2760725 h 6365875"/>
              <a:gd name="connsiteX40" fmla="*/ 4243298 w 12192000"/>
              <a:gd name="connsiteY40" fmla="*/ 2802356 h 6365875"/>
              <a:gd name="connsiteX41" fmla="*/ 4231347 w 12192000"/>
              <a:gd name="connsiteY41" fmla="*/ 2844659 h 6365875"/>
              <a:gd name="connsiteX42" fmla="*/ 4220780 w 12192000"/>
              <a:gd name="connsiteY42" fmla="*/ 2887624 h 6365875"/>
              <a:gd name="connsiteX43" fmla="*/ 4211611 w 12192000"/>
              <a:gd name="connsiteY43" fmla="*/ 2931248 h 6365875"/>
              <a:gd name="connsiteX44" fmla="*/ 4203839 w 12192000"/>
              <a:gd name="connsiteY44" fmla="*/ 2975546 h 6365875"/>
              <a:gd name="connsiteX45" fmla="*/ 4197476 w 12192000"/>
              <a:gd name="connsiteY45" fmla="*/ 3020491 h 6365875"/>
              <a:gd name="connsiteX46" fmla="*/ 4192510 w 12192000"/>
              <a:gd name="connsiteY46" fmla="*/ 3066097 h 6365875"/>
              <a:gd name="connsiteX47" fmla="*/ 4188967 w 12192000"/>
              <a:gd name="connsiteY47" fmla="*/ 3112350 h 6365875"/>
              <a:gd name="connsiteX48" fmla="*/ 4186833 w 12192000"/>
              <a:gd name="connsiteY48" fmla="*/ 3159251 h 6365875"/>
              <a:gd name="connsiteX49" fmla="*/ 4186135 w 12192000"/>
              <a:gd name="connsiteY49" fmla="*/ 3206800 h 6365875"/>
              <a:gd name="connsiteX50" fmla="*/ 4186833 w 12192000"/>
              <a:gd name="connsiteY50" fmla="*/ 3254260 h 6365875"/>
              <a:gd name="connsiteX51" fmla="*/ 4188967 w 12192000"/>
              <a:gd name="connsiteY51" fmla="*/ 3301161 h 6365875"/>
              <a:gd name="connsiteX52" fmla="*/ 4192510 w 12192000"/>
              <a:gd name="connsiteY52" fmla="*/ 3347414 h 6365875"/>
              <a:gd name="connsiteX53" fmla="*/ 4197476 w 12192000"/>
              <a:gd name="connsiteY53" fmla="*/ 3393020 h 6365875"/>
              <a:gd name="connsiteX54" fmla="*/ 4203839 w 12192000"/>
              <a:gd name="connsiteY54" fmla="*/ 3437965 h 6365875"/>
              <a:gd name="connsiteX55" fmla="*/ 4211611 w 12192000"/>
              <a:gd name="connsiteY55" fmla="*/ 3482250 h 6365875"/>
              <a:gd name="connsiteX56" fmla="*/ 4220780 w 12192000"/>
              <a:gd name="connsiteY56" fmla="*/ 3525887 h 6365875"/>
              <a:gd name="connsiteX57" fmla="*/ 4231347 w 12192000"/>
              <a:gd name="connsiteY57" fmla="*/ 3568852 h 6365875"/>
              <a:gd name="connsiteX58" fmla="*/ 4243298 w 12192000"/>
              <a:gd name="connsiteY58" fmla="*/ 3611155 h 6365875"/>
              <a:gd name="connsiteX59" fmla="*/ 4256645 w 12192000"/>
              <a:gd name="connsiteY59" fmla="*/ 3652786 h 6365875"/>
              <a:gd name="connsiteX60" fmla="*/ 4271377 w 12192000"/>
              <a:gd name="connsiteY60" fmla="*/ 3693743 h 6365875"/>
              <a:gd name="connsiteX61" fmla="*/ 4287494 w 12192000"/>
              <a:gd name="connsiteY61" fmla="*/ 3734028 h 6365875"/>
              <a:gd name="connsiteX62" fmla="*/ 4304981 w 12192000"/>
              <a:gd name="connsiteY62" fmla="*/ 3773626 h 6365875"/>
              <a:gd name="connsiteX63" fmla="*/ 4323841 w 12192000"/>
              <a:gd name="connsiteY63" fmla="*/ 3812552 h 6365875"/>
              <a:gd name="connsiteX64" fmla="*/ 4344072 w 12192000"/>
              <a:gd name="connsiteY64" fmla="*/ 3850779 h 6365875"/>
              <a:gd name="connsiteX65" fmla="*/ 4365662 w 12192000"/>
              <a:gd name="connsiteY65" fmla="*/ 3888320 h 6365875"/>
              <a:gd name="connsiteX66" fmla="*/ 4388611 w 12192000"/>
              <a:gd name="connsiteY66" fmla="*/ 3925163 h 6365875"/>
              <a:gd name="connsiteX67" fmla="*/ 4412931 w 12192000"/>
              <a:gd name="connsiteY67" fmla="*/ 3961320 h 6365875"/>
              <a:gd name="connsiteX68" fmla="*/ 4438598 w 12192000"/>
              <a:gd name="connsiteY68" fmla="*/ 3996765 h 6365875"/>
              <a:gd name="connsiteX69" fmla="*/ 4465611 w 12192000"/>
              <a:gd name="connsiteY69" fmla="*/ 4031513 h 6365875"/>
              <a:gd name="connsiteX70" fmla="*/ 4493970 w 12192000"/>
              <a:gd name="connsiteY70" fmla="*/ 4065549 h 6365875"/>
              <a:gd name="connsiteX71" fmla="*/ 4523675 w 12192000"/>
              <a:gd name="connsiteY71" fmla="*/ 4098886 h 6365875"/>
              <a:gd name="connsiteX72" fmla="*/ 4554714 w 12192000"/>
              <a:gd name="connsiteY72" fmla="*/ 4131500 h 6365875"/>
              <a:gd name="connsiteX73" fmla="*/ 4587087 w 12192000"/>
              <a:gd name="connsiteY73" fmla="*/ 4163402 h 6365875"/>
              <a:gd name="connsiteX74" fmla="*/ 4620792 w 12192000"/>
              <a:gd name="connsiteY74" fmla="*/ 4194593 h 6365875"/>
              <a:gd name="connsiteX75" fmla="*/ 4655819 w 12192000"/>
              <a:gd name="connsiteY75" fmla="*/ 4225048 h 6365875"/>
              <a:gd name="connsiteX76" fmla="*/ 4692179 w 12192000"/>
              <a:gd name="connsiteY76" fmla="*/ 4254779 h 6365875"/>
              <a:gd name="connsiteX77" fmla="*/ 4729847 w 12192000"/>
              <a:gd name="connsiteY77" fmla="*/ 4283785 h 6365875"/>
              <a:gd name="connsiteX78" fmla="*/ 4768824 w 12192000"/>
              <a:gd name="connsiteY78" fmla="*/ 4312056 h 6365875"/>
              <a:gd name="connsiteX79" fmla="*/ 4809121 w 12192000"/>
              <a:gd name="connsiteY79" fmla="*/ 4339589 h 6365875"/>
              <a:gd name="connsiteX80" fmla="*/ 4850726 w 12192000"/>
              <a:gd name="connsiteY80" fmla="*/ 4366386 h 6365875"/>
              <a:gd name="connsiteX81" fmla="*/ 4893626 w 12192000"/>
              <a:gd name="connsiteY81" fmla="*/ 4392447 h 6365875"/>
              <a:gd name="connsiteX82" fmla="*/ 4937835 w 12192000"/>
              <a:gd name="connsiteY82" fmla="*/ 4417745 h 6365875"/>
              <a:gd name="connsiteX83" fmla="*/ 4983327 w 12192000"/>
              <a:gd name="connsiteY83" fmla="*/ 4442307 h 6365875"/>
              <a:gd name="connsiteX84" fmla="*/ 5030126 w 12192000"/>
              <a:gd name="connsiteY84" fmla="*/ 4466119 h 6365875"/>
              <a:gd name="connsiteX85" fmla="*/ 5078196 w 12192000"/>
              <a:gd name="connsiteY85" fmla="*/ 4489157 h 6365875"/>
              <a:gd name="connsiteX86" fmla="*/ 5127560 w 12192000"/>
              <a:gd name="connsiteY86" fmla="*/ 4511458 h 6365875"/>
              <a:gd name="connsiteX87" fmla="*/ 5178195 w 12192000"/>
              <a:gd name="connsiteY87" fmla="*/ 4532985 h 6365875"/>
              <a:gd name="connsiteX88" fmla="*/ 5230113 w 12192000"/>
              <a:gd name="connsiteY88" fmla="*/ 4553749 h 6365875"/>
              <a:gd name="connsiteX89" fmla="*/ 5283301 w 12192000"/>
              <a:gd name="connsiteY89" fmla="*/ 4573739 h 6365875"/>
              <a:gd name="connsiteX90" fmla="*/ 5337746 w 12192000"/>
              <a:gd name="connsiteY90" fmla="*/ 4592967 h 6365875"/>
              <a:gd name="connsiteX91" fmla="*/ 9584867 w 12192000"/>
              <a:gd name="connsiteY91" fmla="*/ 5954153 h 6365875"/>
              <a:gd name="connsiteX92" fmla="*/ 9633889 w 12192000"/>
              <a:gd name="connsiteY92" fmla="*/ 5964846 h 6365875"/>
              <a:gd name="connsiteX93" fmla="*/ 9683991 w 12192000"/>
              <a:gd name="connsiteY93" fmla="*/ 5968948 h 6365875"/>
              <a:gd name="connsiteX94" fmla="*/ 9709416 w 12192000"/>
              <a:gd name="connsiteY94" fmla="*/ 5968593 h 6365875"/>
              <a:gd name="connsiteX95" fmla="*/ 9760914 w 12192000"/>
              <a:gd name="connsiteY95" fmla="*/ 5963145 h 6365875"/>
              <a:gd name="connsiteX96" fmla="*/ 9813162 w 12192000"/>
              <a:gd name="connsiteY96" fmla="*/ 5951537 h 6365875"/>
              <a:gd name="connsiteX97" fmla="*/ 9866032 w 12192000"/>
              <a:gd name="connsiteY97" fmla="*/ 5933935 h 6365875"/>
              <a:gd name="connsiteX98" fmla="*/ 9919398 w 12192000"/>
              <a:gd name="connsiteY98" fmla="*/ 5910503 h 6365875"/>
              <a:gd name="connsiteX99" fmla="*/ 9973119 w 12192000"/>
              <a:gd name="connsiteY99" fmla="*/ 5881420 h 6365875"/>
              <a:gd name="connsiteX100" fmla="*/ 10027056 w 12192000"/>
              <a:gd name="connsiteY100" fmla="*/ 5846838 h 6365875"/>
              <a:gd name="connsiteX101" fmla="*/ 10081081 w 12192000"/>
              <a:gd name="connsiteY101" fmla="*/ 5806935 h 6365875"/>
              <a:gd name="connsiteX102" fmla="*/ 10135056 w 12192000"/>
              <a:gd name="connsiteY102" fmla="*/ 5761875 h 6365875"/>
              <a:gd name="connsiteX103" fmla="*/ 10188854 w 12192000"/>
              <a:gd name="connsiteY103" fmla="*/ 5711812 h 6365875"/>
              <a:gd name="connsiteX104" fmla="*/ 10242321 w 12192000"/>
              <a:gd name="connsiteY104" fmla="*/ 5656935 h 6365875"/>
              <a:gd name="connsiteX105" fmla="*/ 10268902 w 12192000"/>
              <a:gd name="connsiteY105" fmla="*/ 5627750 h 6365875"/>
              <a:gd name="connsiteX106" fmla="*/ 10295343 w 12192000"/>
              <a:gd name="connsiteY106" fmla="*/ 5597410 h 6365875"/>
              <a:gd name="connsiteX107" fmla="*/ 10321645 w 12192000"/>
              <a:gd name="connsiteY107" fmla="*/ 5565952 h 6365875"/>
              <a:gd name="connsiteX108" fmla="*/ 10347781 w 12192000"/>
              <a:gd name="connsiteY108" fmla="*/ 5533389 h 6365875"/>
              <a:gd name="connsiteX109" fmla="*/ 10373740 w 12192000"/>
              <a:gd name="connsiteY109" fmla="*/ 5499747 h 6365875"/>
              <a:gd name="connsiteX110" fmla="*/ 10399509 w 12192000"/>
              <a:gd name="connsiteY110" fmla="*/ 5465051 h 6365875"/>
              <a:gd name="connsiteX111" fmla="*/ 10425048 w 12192000"/>
              <a:gd name="connsiteY111" fmla="*/ 5429300 h 6365875"/>
              <a:gd name="connsiteX112" fmla="*/ 10450359 w 12192000"/>
              <a:gd name="connsiteY112" fmla="*/ 5392546 h 6365875"/>
              <a:gd name="connsiteX113" fmla="*/ 10475429 w 12192000"/>
              <a:gd name="connsiteY113" fmla="*/ 5354789 h 6365875"/>
              <a:gd name="connsiteX114" fmla="*/ 10500245 w 12192000"/>
              <a:gd name="connsiteY114" fmla="*/ 5316067 h 6365875"/>
              <a:gd name="connsiteX115" fmla="*/ 10524769 w 12192000"/>
              <a:gd name="connsiteY115" fmla="*/ 5276379 h 6365875"/>
              <a:gd name="connsiteX116" fmla="*/ 10548988 w 12192000"/>
              <a:gd name="connsiteY116" fmla="*/ 5235765 h 6365875"/>
              <a:gd name="connsiteX117" fmla="*/ 10572902 w 12192000"/>
              <a:gd name="connsiteY117" fmla="*/ 5194236 h 6365875"/>
              <a:gd name="connsiteX118" fmla="*/ 10596486 w 12192000"/>
              <a:gd name="connsiteY118" fmla="*/ 5151805 h 6365875"/>
              <a:gd name="connsiteX119" fmla="*/ 10619714 w 12192000"/>
              <a:gd name="connsiteY119" fmla="*/ 5108511 h 6365875"/>
              <a:gd name="connsiteX120" fmla="*/ 10642587 w 12192000"/>
              <a:gd name="connsiteY120" fmla="*/ 5064366 h 6365875"/>
              <a:gd name="connsiteX121" fmla="*/ 10665066 w 12192000"/>
              <a:gd name="connsiteY121" fmla="*/ 5019395 h 6365875"/>
              <a:gd name="connsiteX122" fmla="*/ 10687151 w 12192000"/>
              <a:gd name="connsiteY122" fmla="*/ 4973611 h 6365875"/>
              <a:gd name="connsiteX123" fmla="*/ 10708830 w 12192000"/>
              <a:gd name="connsiteY123" fmla="*/ 4927040 h 6365875"/>
              <a:gd name="connsiteX124" fmla="*/ 10730077 w 12192000"/>
              <a:gd name="connsiteY124" fmla="*/ 4879695 h 6365875"/>
              <a:gd name="connsiteX125" fmla="*/ 10750867 w 12192000"/>
              <a:gd name="connsiteY125" fmla="*/ 4831613 h 6365875"/>
              <a:gd name="connsiteX126" fmla="*/ 10771187 w 12192000"/>
              <a:gd name="connsiteY126" fmla="*/ 4782807 h 6365875"/>
              <a:gd name="connsiteX127" fmla="*/ 10791037 w 12192000"/>
              <a:gd name="connsiteY127" fmla="*/ 4733289 h 6365875"/>
              <a:gd name="connsiteX128" fmla="*/ 10810379 w 12192000"/>
              <a:gd name="connsiteY128" fmla="*/ 4683099 h 6365875"/>
              <a:gd name="connsiteX129" fmla="*/ 10829213 w 12192000"/>
              <a:gd name="connsiteY129" fmla="*/ 4632235 h 6365875"/>
              <a:gd name="connsiteX130" fmla="*/ 10847501 w 12192000"/>
              <a:gd name="connsiteY130" fmla="*/ 4580737 h 6365875"/>
              <a:gd name="connsiteX131" fmla="*/ 10865256 w 12192000"/>
              <a:gd name="connsiteY131" fmla="*/ 4528616 h 6365875"/>
              <a:gd name="connsiteX132" fmla="*/ 10882426 w 12192000"/>
              <a:gd name="connsiteY132" fmla="*/ 4475898 h 6365875"/>
              <a:gd name="connsiteX133" fmla="*/ 10899025 w 12192000"/>
              <a:gd name="connsiteY133" fmla="*/ 4422596 h 6365875"/>
              <a:gd name="connsiteX134" fmla="*/ 10915027 w 12192000"/>
              <a:gd name="connsiteY134" fmla="*/ 4368748 h 6365875"/>
              <a:gd name="connsiteX135" fmla="*/ 10930407 w 12192000"/>
              <a:gd name="connsiteY135" fmla="*/ 4314354 h 6365875"/>
              <a:gd name="connsiteX136" fmla="*/ 10945151 w 12192000"/>
              <a:gd name="connsiteY136" fmla="*/ 4259439 h 6365875"/>
              <a:gd name="connsiteX137" fmla="*/ 10959248 w 12192000"/>
              <a:gd name="connsiteY137" fmla="*/ 4204042 h 6365875"/>
              <a:gd name="connsiteX138" fmla="*/ 10972685 w 12192000"/>
              <a:gd name="connsiteY138" fmla="*/ 4148162 h 6365875"/>
              <a:gd name="connsiteX139" fmla="*/ 10985423 w 12192000"/>
              <a:gd name="connsiteY139" fmla="*/ 4091838 h 6365875"/>
              <a:gd name="connsiteX140" fmla="*/ 10997475 w 12192000"/>
              <a:gd name="connsiteY140" fmla="*/ 4035069 h 6365875"/>
              <a:gd name="connsiteX141" fmla="*/ 11008804 w 12192000"/>
              <a:gd name="connsiteY141" fmla="*/ 3977893 h 6365875"/>
              <a:gd name="connsiteX142" fmla="*/ 11019396 w 12192000"/>
              <a:gd name="connsiteY142" fmla="*/ 3920337 h 6365875"/>
              <a:gd name="connsiteX143" fmla="*/ 11029238 w 12192000"/>
              <a:gd name="connsiteY143" fmla="*/ 3862399 h 6365875"/>
              <a:gd name="connsiteX144" fmla="*/ 11038319 w 12192000"/>
              <a:gd name="connsiteY144" fmla="*/ 3804119 h 6365875"/>
              <a:gd name="connsiteX145" fmla="*/ 11046599 w 12192000"/>
              <a:gd name="connsiteY145" fmla="*/ 3745509 h 6365875"/>
              <a:gd name="connsiteX146" fmla="*/ 11054092 w 12192000"/>
              <a:gd name="connsiteY146" fmla="*/ 3686581 h 6365875"/>
              <a:gd name="connsiteX147" fmla="*/ 11060759 w 12192000"/>
              <a:gd name="connsiteY147" fmla="*/ 3627386 h 6365875"/>
              <a:gd name="connsiteX148" fmla="*/ 11066601 w 12192000"/>
              <a:gd name="connsiteY148" fmla="*/ 3567912 h 6365875"/>
              <a:gd name="connsiteX149" fmla="*/ 11071580 w 12192000"/>
              <a:gd name="connsiteY149" fmla="*/ 3508196 h 6365875"/>
              <a:gd name="connsiteX150" fmla="*/ 11075695 w 12192000"/>
              <a:gd name="connsiteY150" fmla="*/ 3448265 h 6365875"/>
              <a:gd name="connsiteX151" fmla="*/ 11078933 w 12192000"/>
              <a:gd name="connsiteY151" fmla="*/ 3388131 h 6365875"/>
              <a:gd name="connsiteX152" fmla="*/ 11081257 w 12192000"/>
              <a:gd name="connsiteY152" fmla="*/ 3327806 h 6365875"/>
              <a:gd name="connsiteX153" fmla="*/ 11082667 w 12192000"/>
              <a:gd name="connsiteY153" fmla="*/ 3267328 h 6365875"/>
              <a:gd name="connsiteX154" fmla="*/ 11083137 w 12192000"/>
              <a:gd name="connsiteY154" fmla="*/ 3206711 h 6365875"/>
              <a:gd name="connsiteX155" fmla="*/ 11082667 w 12192000"/>
              <a:gd name="connsiteY155" fmla="*/ 3146183 h 6365875"/>
              <a:gd name="connsiteX156" fmla="*/ 11081257 w 12192000"/>
              <a:gd name="connsiteY156" fmla="*/ 3085693 h 6365875"/>
              <a:gd name="connsiteX157" fmla="*/ 11078933 w 12192000"/>
              <a:gd name="connsiteY157" fmla="*/ 3025380 h 6365875"/>
              <a:gd name="connsiteX158" fmla="*/ 11075695 w 12192000"/>
              <a:gd name="connsiteY158" fmla="*/ 2965246 h 6365875"/>
              <a:gd name="connsiteX159" fmla="*/ 11071580 w 12192000"/>
              <a:gd name="connsiteY159" fmla="*/ 2905302 h 6365875"/>
              <a:gd name="connsiteX160" fmla="*/ 11066601 w 12192000"/>
              <a:gd name="connsiteY160" fmla="*/ 2845599 h 6365875"/>
              <a:gd name="connsiteX161" fmla="*/ 11060759 w 12192000"/>
              <a:gd name="connsiteY161" fmla="*/ 2786125 h 6365875"/>
              <a:gd name="connsiteX162" fmla="*/ 11054092 w 12192000"/>
              <a:gd name="connsiteY162" fmla="*/ 2726918 h 6365875"/>
              <a:gd name="connsiteX163" fmla="*/ 11046599 w 12192000"/>
              <a:gd name="connsiteY163" fmla="*/ 2668002 h 6365875"/>
              <a:gd name="connsiteX164" fmla="*/ 11038319 w 12192000"/>
              <a:gd name="connsiteY164" fmla="*/ 2609392 h 6365875"/>
              <a:gd name="connsiteX165" fmla="*/ 11029238 w 12192000"/>
              <a:gd name="connsiteY165" fmla="*/ 2551112 h 6365875"/>
              <a:gd name="connsiteX166" fmla="*/ 11019396 w 12192000"/>
              <a:gd name="connsiteY166" fmla="*/ 2493174 h 6365875"/>
              <a:gd name="connsiteX167" fmla="*/ 11008804 w 12192000"/>
              <a:gd name="connsiteY167" fmla="*/ 2435618 h 6365875"/>
              <a:gd name="connsiteX168" fmla="*/ 10997475 w 12192000"/>
              <a:gd name="connsiteY168" fmla="*/ 2378442 h 6365875"/>
              <a:gd name="connsiteX169" fmla="*/ 10985423 w 12192000"/>
              <a:gd name="connsiteY169" fmla="*/ 2321673 h 6365875"/>
              <a:gd name="connsiteX170" fmla="*/ 10972685 w 12192000"/>
              <a:gd name="connsiteY170" fmla="*/ 2265349 h 6365875"/>
              <a:gd name="connsiteX171" fmla="*/ 10959248 w 12192000"/>
              <a:gd name="connsiteY171" fmla="*/ 2209469 h 6365875"/>
              <a:gd name="connsiteX172" fmla="*/ 10945151 w 12192000"/>
              <a:gd name="connsiteY172" fmla="*/ 2154071 h 6365875"/>
              <a:gd name="connsiteX173" fmla="*/ 10930407 w 12192000"/>
              <a:gd name="connsiteY173" fmla="*/ 2099157 h 6365875"/>
              <a:gd name="connsiteX174" fmla="*/ 10915027 w 12192000"/>
              <a:gd name="connsiteY174" fmla="*/ 2044763 h 6365875"/>
              <a:gd name="connsiteX175" fmla="*/ 10899025 w 12192000"/>
              <a:gd name="connsiteY175" fmla="*/ 1990915 h 6365875"/>
              <a:gd name="connsiteX176" fmla="*/ 10882426 w 12192000"/>
              <a:gd name="connsiteY176" fmla="*/ 1937613 h 6365875"/>
              <a:gd name="connsiteX177" fmla="*/ 10865256 w 12192000"/>
              <a:gd name="connsiteY177" fmla="*/ 1884895 h 6365875"/>
              <a:gd name="connsiteX178" fmla="*/ 10847501 w 12192000"/>
              <a:gd name="connsiteY178" fmla="*/ 1832774 h 6365875"/>
              <a:gd name="connsiteX179" fmla="*/ 10829213 w 12192000"/>
              <a:gd name="connsiteY179" fmla="*/ 1781276 h 6365875"/>
              <a:gd name="connsiteX180" fmla="*/ 10810379 w 12192000"/>
              <a:gd name="connsiteY180" fmla="*/ 1730412 h 6365875"/>
              <a:gd name="connsiteX181" fmla="*/ 10791037 w 12192000"/>
              <a:gd name="connsiteY181" fmla="*/ 1680222 h 6365875"/>
              <a:gd name="connsiteX182" fmla="*/ 10771187 w 12192000"/>
              <a:gd name="connsiteY182" fmla="*/ 1630704 h 6365875"/>
              <a:gd name="connsiteX183" fmla="*/ 10750867 w 12192000"/>
              <a:gd name="connsiteY183" fmla="*/ 1581898 h 6365875"/>
              <a:gd name="connsiteX184" fmla="*/ 10730077 w 12192000"/>
              <a:gd name="connsiteY184" fmla="*/ 1533816 h 6365875"/>
              <a:gd name="connsiteX185" fmla="*/ 10708830 w 12192000"/>
              <a:gd name="connsiteY185" fmla="*/ 1486471 h 6365875"/>
              <a:gd name="connsiteX186" fmla="*/ 10687151 w 12192000"/>
              <a:gd name="connsiteY186" fmla="*/ 1439900 h 6365875"/>
              <a:gd name="connsiteX187" fmla="*/ 10665066 w 12192000"/>
              <a:gd name="connsiteY187" fmla="*/ 1394116 h 6365875"/>
              <a:gd name="connsiteX188" fmla="*/ 10642587 w 12192000"/>
              <a:gd name="connsiteY188" fmla="*/ 1349145 h 6365875"/>
              <a:gd name="connsiteX189" fmla="*/ 10619714 w 12192000"/>
              <a:gd name="connsiteY189" fmla="*/ 1305000 h 6365875"/>
              <a:gd name="connsiteX190" fmla="*/ 10596486 w 12192000"/>
              <a:gd name="connsiteY190" fmla="*/ 1261706 h 6365875"/>
              <a:gd name="connsiteX191" fmla="*/ 10572902 w 12192000"/>
              <a:gd name="connsiteY191" fmla="*/ 1219288 h 6365875"/>
              <a:gd name="connsiteX192" fmla="*/ 10548988 w 12192000"/>
              <a:gd name="connsiteY192" fmla="*/ 1177746 h 6365875"/>
              <a:gd name="connsiteX193" fmla="*/ 10524769 w 12192000"/>
              <a:gd name="connsiteY193" fmla="*/ 1137132 h 6365875"/>
              <a:gd name="connsiteX194" fmla="*/ 10500245 w 12192000"/>
              <a:gd name="connsiteY194" fmla="*/ 1097444 h 6365875"/>
              <a:gd name="connsiteX195" fmla="*/ 10475429 w 12192000"/>
              <a:gd name="connsiteY195" fmla="*/ 1058722 h 6365875"/>
              <a:gd name="connsiteX196" fmla="*/ 10450359 w 12192000"/>
              <a:gd name="connsiteY196" fmla="*/ 1020965 h 6365875"/>
              <a:gd name="connsiteX197" fmla="*/ 10425048 w 12192000"/>
              <a:gd name="connsiteY197" fmla="*/ 984211 h 6365875"/>
              <a:gd name="connsiteX198" fmla="*/ 10399509 w 12192000"/>
              <a:gd name="connsiteY198" fmla="*/ 948473 h 6365875"/>
              <a:gd name="connsiteX199" fmla="*/ 10373740 w 12192000"/>
              <a:gd name="connsiteY199" fmla="*/ 913764 h 6365875"/>
              <a:gd name="connsiteX200" fmla="*/ 10347781 w 12192000"/>
              <a:gd name="connsiteY200" fmla="*/ 880122 h 6365875"/>
              <a:gd name="connsiteX201" fmla="*/ 10321645 w 12192000"/>
              <a:gd name="connsiteY201" fmla="*/ 847559 h 6365875"/>
              <a:gd name="connsiteX202" fmla="*/ 10295343 w 12192000"/>
              <a:gd name="connsiteY202" fmla="*/ 816101 h 6365875"/>
              <a:gd name="connsiteX203" fmla="*/ 10268902 w 12192000"/>
              <a:gd name="connsiteY203" fmla="*/ 785761 h 6365875"/>
              <a:gd name="connsiteX204" fmla="*/ 10242321 w 12192000"/>
              <a:gd name="connsiteY204" fmla="*/ 756576 h 6365875"/>
              <a:gd name="connsiteX205" fmla="*/ 10215638 w 12192000"/>
              <a:gd name="connsiteY205" fmla="*/ 728547 h 6365875"/>
              <a:gd name="connsiteX206" fmla="*/ 10161980 w 12192000"/>
              <a:gd name="connsiteY206" fmla="*/ 676058 h 6365875"/>
              <a:gd name="connsiteX207" fmla="*/ 10108082 w 12192000"/>
              <a:gd name="connsiteY207" fmla="*/ 628484 h 6365875"/>
              <a:gd name="connsiteX208" fmla="*/ 10054069 w 12192000"/>
              <a:gd name="connsiteY208" fmla="*/ 585977 h 6365875"/>
              <a:gd name="connsiteX209" fmla="*/ 10000068 w 12192000"/>
              <a:gd name="connsiteY209" fmla="*/ 548715 h 6365875"/>
              <a:gd name="connsiteX210" fmla="*/ 9946220 w 12192000"/>
              <a:gd name="connsiteY210" fmla="*/ 516851 h 6365875"/>
              <a:gd name="connsiteX211" fmla="*/ 9892664 w 12192000"/>
              <a:gd name="connsiteY211" fmla="*/ 490575 h 6365875"/>
              <a:gd name="connsiteX212" fmla="*/ 9839527 w 12192000"/>
              <a:gd name="connsiteY212" fmla="*/ 470039 h 6365875"/>
              <a:gd name="connsiteX213" fmla="*/ 9786949 w 12192000"/>
              <a:gd name="connsiteY213" fmla="*/ 455421 h 6365875"/>
              <a:gd name="connsiteX214" fmla="*/ 9735057 w 12192000"/>
              <a:gd name="connsiteY214" fmla="*/ 446874 h 6365875"/>
              <a:gd name="connsiteX215" fmla="*/ 9683991 w 12192000"/>
              <a:gd name="connsiteY215" fmla="*/ 444563 h 6365875"/>
              <a:gd name="connsiteX216" fmla="*/ 2404896 w 12192000"/>
              <a:gd name="connsiteY216" fmla="*/ 1923414 h 6365875"/>
              <a:gd name="connsiteX217" fmla="*/ 2356776 w 12192000"/>
              <a:gd name="connsiteY217" fmla="*/ 1924303 h 6365875"/>
              <a:gd name="connsiteX218" fmla="*/ 2309113 w 12192000"/>
              <a:gd name="connsiteY218" fmla="*/ 1926945 h 6365875"/>
              <a:gd name="connsiteX219" fmla="*/ 2261932 w 12192000"/>
              <a:gd name="connsiteY219" fmla="*/ 1931288 h 6365875"/>
              <a:gd name="connsiteX220" fmla="*/ 2215247 w 12192000"/>
              <a:gd name="connsiteY220" fmla="*/ 1937333 h 6365875"/>
              <a:gd name="connsiteX221" fmla="*/ 2169108 w 12192000"/>
              <a:gd name="connsiteY221" fmla="*/ 1945029 h 6365875"/>
              <a:gd name="connsiteX222" fmla="*/ 2123540 w 12192000"/>
              <a:gd name="connsiteY222" fmla="*/ 1954351 h 6365875"/>
              <a:gd name="connsiteX223" fmla="*/ 2078582 w 12192000"/>
              <a:gd name="connsiteY223" fmla="*/ 1965273 h 6365875"/>
              <a:gd name="connsiteX224" fmla="*/ 2034247 w 12192000"/>
              <a:gd name="connsiteY224" fmla="*/ 1977757 h 6365875"/>
              <a:gd name="connsiteX225" fmla="*/ 1990571 w 12192000"/>
              <a:gd name="connsiteY225" fmla="*/ 1991765 h 6365875"/>
              <a:gd name="connsiteX226" fmla="*/ 1947607 w 12192000"/>
              <a:gd name="connsiteY226" fmla="*/ 2007285 h 6365875"/>
              <a:gd name="connsiteX227" fmla="*/ 1905354 w 12192000"/>
              <a:gd name="connsiteY227" fmla="*/ 2024265 h 6365875"/>
              <a:gd name="connsiteX228" fmla="*/ 1863864 w 12192000"/>
              <a:gd name="connsiteY228" fmla="*/ 2042692 h 6365875"/>
              <a:gd name="connsiteX229" fmla="*/ 1823160 w 12192000"/>
              <a:gd name="connsiteY229" fmla="*/ 2062530 h 6365875"/>
              <a:gd name="connsiteX230" fmla="*/ 1783282 w 12192000"/>
              <a:gd name="connsiteY230" fmla="*/ 2083739 h 6365875"/>
              <a:gd name="connsiteX231" fmla="*/ 1744242 w 12192000"/>
              <a:gd name="connsiteY231" fmla="*/ 2106294 h 6365875"/>
              <a:gd name="connsiteX232" fmla="*/ 1706091 w 12192000"/>
              <a:gd name="connsiteY232" fmla="*/ 2130170 h 6365875"/>
              <a:gd name="connsiteX233" fmla="*/ 1668855 w 12192000"/>
              <a:gd name="connsiteY233" fmla="*/ 2155329 h 6365875"/>
              <a:gd name="connsiteX234" fmla="*/ 1632558 w 12192000"/>
              <a:gd name="connsiteY234" fmla="*/ 2181745 h 6365875"/>
              <a:gd name="connsiteX235" fmla="*/ 1597240 w 12192000"/>
              <a:gd name="connsiteY235" fmla="*/ 2209380 h 6365875"/>
              <a:gd name="connsiteX236" fmla="*/ 1562924 w 12192000"/>
              <a:gd name="connsiteY236" fmla="*/ 2238196 h 6365875"/>
              <a:gd name="connsiteX237" fmla="*/ 1529638 w 12192000"/>
              <a:gd name="connsiteY237" fmla="*/ 2268181 h 6365875"/>
              <a:gd name="connsiteX238" fmla="*/ 1497430 w 12192000"/>
              <a:gd name="connsiteY238" fmla="*/ 2299296 h 6365875"/>
              <a:gd name="connsiteX239" fmla="*/ 1466315 w 12192000"/>
              <a:gd name="connsiteY239" fmla="*/ 2331516 h 6365875"/>
              <a:gd name="connsiteX240" fmla="*/ 1436331 w 12192000"/>
              <a:gd name="connsiteY240" fmla="*/ 2364790 h 6365875"/>
              <a:gd name="connsiteX241" fmla="*/ 1407502 w 12192000"/>
              <a:gd name="connsiteY241" fmla="*/ 2399105 h 6365875"/>
              <a:gd name="connsiteX242" fmla="*/ 1379867 w 12192000"/>
              <a:gd name="connsiteY242" fmla="*/ 2434437 h 6365875"/>
              <a:gd name="connsiteX243" fmla="*/ 1353463 w 12192000"/>
              <a:gd name="connsiteY243" fmla="*/ 2470733 h 6365875"/>
              <a:gd name="connsiteX244" fmla="*/ 1328305 w 12192000"/>
              <a:gd name="connsiteY244" fmla="*/ 2507970 h 6365875"/>
              <a:gd name="connsiteX245" fmla="*/ 1304429 w 12192000"/>
              <a:gd name="connsiteY245" fmla="*/ 2546120 h 6365875"/>
              <a:gd name="connsiteX246" fmla="*/ 1281873 w 12192000"/>
              <a:gd name="connsiteY246" fmla="*/ 2585148 h 6365875"/>
              <a:gd name="connsiteX247" fmla="*/ 1260652 w 12192000"/>
              <a:gd name="connsiteY247" fmla="*/ 2625038 h 6365875"/>
              <a:gd name="connsiteX248" fmla="*/ 1240827 w 12192000"/>
              <a:gd name="connsiteY248" fmla="*/ 2665729 h 6365875"/>
              <a:gd name="connsiteX249" fmla="*/ 1222399 w 12192000"/>
              <a:gd name="connsiteY249" fmla="*/ 2707220 h 6365875"/>
              <a:gd name="connsiteX250" fmla="*/ 1205407 w 12192000"/>
              <a:gd name="connsiteY250" fmla="*/ 2749473 h 6365875"/>
              <a:gd name="connsiteX251" fmla="*/ 1189900 w 12192000"/>
              <a:gd name="connsiteY251" fmla="*/ 2792450 h 6365875"/>
              <a:gd name="connsiteX252" fmla="*/ 1175879 w 12192000"/>
              <a:gd name="connsiteY252" fmla="*/ 2836112 h 6365875"/>
              <a:gd name="connsiteX253" fmla="*/ 1163395 w 12192000"/>
              <a:gd name="connsiteY253" fmla="*/ 2880448 h 6365875"/>
              <a:gd name="connsiteX254" fmla="*/ 1152486 w 12192000"/>
              <a:gd name="connsiteY254" fmla="*/ 2925406 h 6365875"/>
              <a:gd name="connsiteX255" fmla="*/ 1143164 w 12192000"/>
              <a:gd name="connsiteY255" fmla="*/ 2970974 h 6365875"/>
              <a:gd name="connsiteX256" fmla="*/ 1135455 w 12192000"/>
              <a:gd name="connsiteY256" fmla="*/ 3017113 h 6365875"/>
              <a:gd name="connsiteX257" fmla="*/ 1129423 w 12192000"/>
              <a:gd name="connsiteY257" fmla="*/ 3063785 h 6365875"/>
              <a:gd name="connsiteX258" fmla="*/ 1125066 w 12192000"/>
              <a:gd name="connsiteY258" fmla="*/ 3110978 h 6365875"/>
              <a:gd name="connsiteX259" fmla="*/ 1122425 w 12192000"/>
              <a:gd name="connsiteY259" fmla="*/ 3158642 h 6365875"/>
              <a:gd name="connsiteX260" fmla="*/ 1121549 w 12192000"/>
              <a:gd name="connsiteY260" fmla="*/ 3206749 h 6365875"/>
              <a:gd name="connsiteX261" fmla="*/ 1122425 w 12192000"/>
              <a:gd name="connsiteY261" fmla="*/ 3254869 h 6365875"/>
              <a:gd name="connsiteX262" fmla="*/ 1125066 w 12192000"/>
              <a:gd name="connsiteY262" fmla="*/ 3302533 h 6365875"/>
              <a:gd name="connsiteX263" fmla="*/ 1129423 w 12192000"/>
              <a:gd name="connsiteY263" fmla="*/ 3349726 h 6365875"/>
              <a:gd name="connsiteX264" fmla="*/ 1135455 w 12192000"/>
              <a:gd name="connsiteY264" fmla="*/ 3396398 h 6365875"/>
              <a:gd name="connsiteX265" fmla="*/ 1143164 w 12192000"/>
              <a:gd name="connsiteY265" fmla="*/ 3442537 h 6365875"/>
              <a:gd name="connsiteX266" fmla="*/ 1152486 w 12192000"/>
              <a:gd name="connsiteY266" fmla="*/ 3488105 h 6365875"/>
              <a:gd name="connsiteX267" fmla="*/ 1163395 w 12192000"/>
              <a:gd name="connsiteY267" fmla="*/ 3533076 h 6365875"/>
              <a:gd name="connsiteX268" fmla="*/ 1175879 w 12192000"/>
              <a:gd name="connsiteY268" fmla="*/ 3577399 h 6365875"/>
              <a:gd name="connsiteX269" fmla="*/ 1189900 w 12192000"/>
              <a:gd name="connsiteY269" fmla="*/ 3621074 h 6365875"/>
              <a:gd name="connsiteX270" fmla="*/ 1205407 w 12192000"/>
              <a:gd name="connsiteY270" fmla="*/ 3664038 h 6365875"/>
              <a:gd name="connsiteX271" fmla="*/ 1222399 w 12192000"/>
              <a:gd name="connsiteY271" fmla="*/ 3706291 h 6365875"/>
              <a:gd name="connsiteX272" fmla="*/ 1240827 w 12192000"/>
              <a:gd name="connsiteY272" fmla="*/ 3747782 h 6365875"/>
              <a:gd name="connsiteX273" fmla="*/ 1260652 w 12192000"/>
              <a:gd name="connsiteY273" fmla="*/ 3788485 h 6365875"/>
              <a:gd name="connsiteX274" fmla="*/ 1281873 w 12192000"/>
              <a:gd name="connsiteY274" fmla="*/ 3828363 h 6365875"/>
              <a:gd name="connsiteX275" fmla="*/ 1304429 w 12192000"/>
              <a:gd name="connsiteY275" fmla="*/ 3867403 h 6365875"/>
              <a:gd name="connsiteX276" fmla="*/ 1328305 w 12192000"/>
              <a:gd name="connsiteY276" fmla="*/ 3905554 h 6365875"/>
              <a:gd name="connsiteX277" fmla="*/ 1353463 w 12192000"/>
              <a:gd name="connsiteY277" fmla="*/ 3942790 h 6365875"/>
              <a:gd name="connsiteX278" fmla="*/ 1379867 w 12192000"/>
              <a:gd name="connsiteY278" fmla="*/ 3979087 h 6365875"/>
              <a:gd name="connsiteX279" fmla="*/ 1407502 w 12192000"/>
              <a:gd name="connsiteY279" fmla="*/ 4014406 h 6365875"/>
              <a:gd name="connsiteX280" fmla="*/ 1436331 w 12192000"/>
              <a:gd name="connsiteY280" fmla="*/ 4048721 h 6365875"/>
              <a:gd name="connsiteX281" fmla="*/ 1466315 w 12192000"/>
              <a:gd name="connsiteY281" fmla="*/ 4082008 h 6365875"/>
              <a:gd name="connsiteX282" fmla="*/ 1497430 w 12192000"/>
              <a:gd name="connsiteY282" fmla="*/ 4114215 h 6365875"/>
              <a:gd name="connsiteX283" fmla="*/ 1529638 w 12192000"/>
              <a:gd name="connsiteY283" fmla="*/ 4145330 h 6365875"/>
              <a:gd name="connsiteX284" fmla="*/ 1562924 w 12192000"/>
              <a:gd name="connsiteY284" fmla="*/ 4175315 h 6365875"/>
              <a:gd name="connsiteX285" fmla="*/ 1597240 w 12192000"/>
              <a:gd name="connsiteY285" fmla="*/ 4204144 h 6365875"/>
              <a:gd name="connsiteX286" fmla="*/ 1632558 w 12192000"/>
              <a:gd name="connsiteY286" fmla="*/ 4231779 h 6365875"/>
              <a:gd name="connsiteX287" fmla="*/ 1668855 w 12192000"/>
              <a:gd name="connsiteY287" fmla="*/ 4258195 h 6365875"/>
              <a:gd name="connsiteX288" fmla="*/ 1706091 w 12192000"/>
              <a:gd name="connsiteY288" fmla="*/ 4283341 h 6365875"/>
              <a:gd name="connsiteX289" fmla="*/ 1744242 w 12192000"/>
              <a:gd name="connsiteY289" fmla="*/ 4307217 h 6365875"/>
              <a:gd name="connsiteX290" fmla="*/ 1783282 w 12192000"/>
              <a:gd name="connsiteY290" fmla="*/ 4329785 h 6365875"/>
              <a:gd name="connsiteX291" fmla="*/ 1823160 w 12192000"/>
              <a:gd name="connsiteY291" fmla="*/ 4350994 h 6365875"/>
              <a:gd name="connsiteX292" fmla="*/ 1863864 w 12192000"/>
              <a:gd name="connsiteY292" fmla="*/ 4370818 h 6365875"/>
              <a:gd name="connsiteX293" fmla="*/ 1905354 w 12192000"/>
              <a:gd name="connsiteY293" fmla="*/ 4389246 h 6365875"/>
              <a:gd name="connsiteX294" fmla="*/ 1947607 w 12192000"/>
              <a:gd name="connsiteY294" fmla="*/ 4406239 h 6365875"/>
              <a:gd name="connsiteX295" fmla="*/ 1990571 w 12192000"/>
              <a:gd name="connsiteY295" fmla="*/ 4421758 h 6365875"/>
              <a:gd name="connsiteX296" fmla="*/ 2034247 w 12192000"/>
              <a:gd name="connsiteY296" fmla="*/ 4435766 h 6365875"/>
              <a:gd name="connsiteX297" fmla="*/ 2078582 w 12192000"/>
              <a:gd name="connsiteY297" fmla="*/ 4448250 h 6365875"/>
              <a:gd name="connsiteX298" fmla="*/ 2123540 w 12192000"/>
              <a:gd name="connsiteY298" fmla="*/ 4459160 h 6365875"/>
              <a:gd name="connsiteX299" fmla="*/ 2169108 w 12192000"/>
              <a:gd name="connsiteY299" fmla="*/ 4468494 h 6365875"/>
              <a:gd name="connsiteX300" fmla="*/ 2215247 w 12192000"/>
              <a:gd name="connsiteY300" fmla="*/ 4476190 h 6365875"/>
              <a:gd name="connsiteX301" fmla="*/ 2261932 w 12192000"/>
              <a:gd name="connsiteY301" fmla="*/ 4482223 h 6365875"/>
              <a:gd name="connsiteX302" fmla="*/ 2309113 w 12192000"/>
              <a:gd name="connsiteY302" fmla="*/ 4486579 h 6365875"/>
              <a:gd name="connsiteX303" fmla="*/ 2356776 w 12192000"/>
              <a:gd name="connsiteY303" fmla="*/ 4489221 h 6365875"/>
              <a:gd name="connsiteX304" fmla="*/ 2404896 w 12192000"/>
              <a:gd name="connsiteY304" fmla="*/ 4490097 h 6365875"/>
              <a:gd name="connsiteX305" fmla="*/ 2453004 w 12192000"/>
              <a:gd name="connsiteY305" fmla="*/ 4489221 h 6365875"/>
              <a:gd name="connsiteX306" fmla="*/ 2500667 w 12192000"/>
              <a:gd name="connsiteY306" fmla="*/ 4486579 h 6365875"/>
              <a:gd name="connsiteX307" fmla="*/ 2547860 w 12192000"/>
              <a:gd name="connsiteY307" fmla="*/ 4482223 h 6365875"/>
              <a:gd name="connsiteX308" fmla="*/ 2594533 w 12192000"/>
              <a:gd name="connsiteY308" fmla="*/ 4476190 h 6365875"/>
              <a:gd name="connsiteX309" fmla="*/ 2640672 w 12192000"/>
              <a:gd name="connsiteY309" fmla="*/ 4468494 h 6365875"/>
              <a:gd name="connsiteX310" fmla="*/ 2686239 w 12192000"/>
              <a:gd name="connsiteY310" fmla="*/ 4459160 h 6365875"/>
              <a:gd name="connsiteX311" fmla="*/ 2731210 w 12192000"/>
              <a:gd name="connsiteY311" fmla="*/ 4448250 h 6365875"/>
              <a:gd name="connsiteX312" fmla="*/ 2775533 w 12192000"/>
              <a:gd name="connsiteY312" fmla="*/ 4435766 h 6365875"/>
              <a:gd name="connsiteX313" fmla="*/ 2819208 w 12192000"/>
              <a:gd name="connsiteY313" fmla="*/ 4421758 h 6365875"/>
              <a:gd name="connsiteX314" fmla="*/ 2862172 w 12192000"/>
              <a:gd name="connsiteY314" fmla="*/ 4406239 h 6365875"/>
              <a:gd name="connsiteX315" fmla="*/ 2904425 w 12192000"/>
              <a:gd name="connsiteY315" fmla="*/ 4389246 h 6365875"/>
              <a:gd name="connsiteX316" fmla="*/ 2945916 w 12192000"/>
              <a:gd name="connsiteY316" fmla="*/ 4370818 h 6365875"/>
              <a:gd name="connsiteX317" fmla="*/ 2986620 w 12192000"/>
              <a:gd name="connsiteY317" fmla="*/ 4350994 h 6365875"/>
              <a:gd name="connsiteX318" fmla="*/ 3026498 w 12192000"/>
              <a:gd name="connsiteY318" fmla="*/ 4329785 h 6365875"/>
              <a:gd name="connsiteX319" fmla="*/ 3065525 w 12192000"/>
              <a:gd name="connsiteY319" fmla="*/ 4307217 h 6365875"/>
              <a:gd name="connsiteX320" fmla="*/ 3103676 w 12192000"/>
              <a:gd name="connsiteY320" fmla="*/ 4283341 h 6365875"/>
              <a:gd name="connsiteX321" fmla="*/ 3140925 w 12192000"/>
              <a:gd name="connsiteY321" fmla="*/ 4258195 h 6365875"/>
              <a:gd name="connsiteX322" fmla="*/ 3177221 w 12192000"/>
              <a:gd name="connsiteY322" fmla="*/ 4231779 h 6365875"/>
              <a:gd name="connsiteX323" fmla="*/ 3212540 w 12192000"/>
              <a:gd name="connsiteY323" fmla="*/ 4204144 h 6365875"/>
              <a:gd name="connsiteX324" fmla="*/ 3246856 w 12192000"/>
              <a:gd name="connsiteY324" fmla="*/ 4175315 h 6365875"/>
              <a:gd name="connsiteX325" fmla="*/ 3280130 w 12192000"/>
              <a:gd name="connsiteY325" fmla="*/ 4145330 h 6365875"/>
              <a:gd name="connsiteX326" fmla="*/ 3312349 w 12192000"/>
              <a:gd name="connsiteY326" fmla="*/ 4114215 h 6365875"/>
              <a:gd name="connsiteX327" fmla="*/ 3343464 w 12192000"/>
              <a:gd name="connsiteY327" fmla="*/ 4082008 h 6365875"/>
              <a:gd name="connsiteX328" fmla="*/ 3373449 w 12192000"/>
              <a:gd name="connsiteY328" fmla="*/ 4048721 h 6365875"/>
              <a:gd name="connsiteX329" fmla="*/ 3402265 w 12192000"/>
              <a:gd name="connsiteY329" fmla="*/ 4014406 h 6365875"/>
              <a:gd name="connsiteX330" fmla="*/ 3429901 w 12192000"/>
              <a:gd name="connsiteY330" fmla="*/ 3979087 h 6365875"/>
              <a:gd name="connsiteX331" fmla="*/ 3456317 w 12192000"/>
              <a:gd name="connsiteY331" fmla="*/ 3942790 h 6365875"/>
              <a:gd name="connsiteX332" fmla="*/ 3481475 w 12192000"/>
              <a:gd name="connsiteY332" fmla="*/ 3905554 h 6365875"/>
              <a:gd name="connsiteX333" fmla="*/ 3505351 w 12192000"/>
              <a:gd name="connsiteY333" fmla="*/ 3867403 h 6365875"/>
              <a:gd name="connsiteX334" fmla="*/ 3527907 w 12192000"/>
              <a:gd name="connsiteY334" fmla="*/ 3828363 h 6365875"/>
              <a:gd name="connsiteX335" fmla="*/ 3549116 w 12192000"/>
              <a:gd name="connsiteY335" fmla="*/ 3788485 h 6365875"/>
              <a:gd name="connsiteX336" fmla="*/ 3568953 w 12192000"/>
              <a:gd name="connsiteY336" fmla="*/ 3747782 h 6365875"/>
              <a:gd name="connsiteX337" fmla="*/ 3587381 w 12192000"/>
              <a:gd name="connsiteY337" fmla="*/ 3706291 h 6365875"/>
              <a:gd name="connsiteX338" fmla="*/ 3604361 w 12192000"/>
              <a:gd name="connsiteY338" fmla="*/ 3664038 h 6365875"/>
              <a:gd name="connsiteX339" fmla="*/ 3619880 w 12192000"/>
              <a:gd name="connsiteY339" fmla="*/ 3621074 h 6365875"/>
              <a:gd name="connsiteX340" fmla="*/ 3633888 w 12192000"/>
              <a:gd name="connsiteY340" fmla="*/ 3577399 h 6365875"/>
              <a:gd name="connsiteX341" fmla="*/ 3646372 w 12192000"/>
              <a:gd name="connsiteY341" fmla="*/ 3533076 h 6365875"/>
              <a:gd name="connsiteX342" fmla="*/ 3657294 w 12192000"/>
              <a:gd name="connsiteY342" fmla="*/ 3488105 h 6365875"/>
              <a:gd name="connsiteX343" fmla="*/ 3666616 w 12192000"/>
              <a:gd name="connsiteY343" fmla="*/ 3442537 h 6365875"/>
              <a:gd name="connsiteX344" fmla="*/ 3674312 w 12192000"/>
              <a:gd name="connsiteY344" fmla="*/ 3396398 h 6365875"/>
              <a:gd name="connsiteX345" fmla="*/ 3680357 w 12192000"/>
              <a:gd name="connsiteY345" fmla="*/ 3349726 h 6365875"/>
              <a:gd name="connsiteX346" fmla="*/ 3684713 w 12192000"/>
              <a:gd name="connsiteY346" fmla="*/ 3302533 h 6365875"/>
              <a:gd name="connsiteX347" fmla="*/ 3687342 w 12192000"/>
              <a:gd name="connsiteY347" fmla="*/ 3254869 h 6365875"/>
              <a:gd name="connsiteX348" fmla="*/ 3688231 w 12192000"/>
              <a:gd name="connsiteY348" fmla="*/ 3206749 h 6365875"/>
              <a:gd name="connsiteX349" fmla="*/ 3687342 w 12192000"/>
              <a:gd name="connsiteY349" fmla="*/ 3158642 h 6365875"/>
              <a:gd name="connsiteX350" fmla="*/ 3684713 w 12192000"/>
              <a:gd name="connsiteY350" fmla="*/ 3110978 h 6365875"/>
              <a:gd name="connsiteX351" fmla="*/ 3680357 w 12192000"/>
              <a:gd name="connsiteY351" fmla="*/ 3063785 h 6365875"/>
              <a:gd name="connsiteX352" fmla="*/ 3674312 w 12192000"/>
              <a:gd name="connsiteY352" fmla="*/ 3017113 h 6365875"/>
              <a:gd name="connsiteX353" fmla="*/ 3666616 w 12192000"/>
              <a:gd name="connsiteY353" fmla="*/ 2970974 h 6365875"/>
              <a:gd name="connsiteX354" fmla="*/ 3657294 w 12192000"/>
              <a:gd name="connsiteY354" fmla="*/ 2925406 h 6365875"/>
              <a:gd name="connsiteX355" fmla="*/ 3646372 w 12192000"/>
              <a:gd name="connsiteY355" fmla="*/ 2880448 h 6365875"/>
              <a:gd name="connsiteX356" fmla="*/ 3633888 w 12192000"/>
              <a:gd name="connsiteY356" fmla="*/ 2836112 h 6365875"/>
              <a:gd name="connsiteX357" fmla="*/ 3619880 w 12192000"/>
              <a:gd name="connsiteY357" fmla="*/ 2792450 h 6365875"/>
              <a:gd name="connsiteX358" fmla="*/ 3604361 w 12192000"/>
              <a:gd name="connsiteY358" fmla="*/ 2749473 h 6365875"/>
              <a:gd name="connsiteX359" fmla="*/ 3587381 w 12192000"/>
              <a:gd name="connsiteY359" fmla="*/ 2707220 h 6365875"/>
              <a:gd name="connsiteX360" fmla="*/ 3568953 w 12192000"/>
              <a:gd name="connsiteY360" fmla="*/ 2665729 h 6365875"/>
              <a:gd name="connsiteX361" fmla="*/ 3549116 w 12192000"/>
              <a:gd name="connsiteY361" fmla="*/ 2625038 h 6365875"/>
              <a:gd name="connsiteX362" fmla="*/ 3527907 w 12192000"/>
              <a:gd name="connsiteY362" fmla="*/ 2585148 h 6365875"/>
              <a:gd name="connsiteX363" fmla="*/ 3505351 w 12192000"/>
              <a:gd name="connsiteY363" fmla="*/ 2546120 h 6365875"/>
              <a:gd name="connsiteX364" fmla="*/ 3481475 w 12192000"/>
              <a:gd name="connsiteY364" fmla="*/ 2507970 h 6365875"/>
              <a:gd name="connsiteX365" fmla="*/ 3456317 w 12192000"/>
              <a:gd name="connsiteY365" fmla="*/ 2470733 h 6365875"/>
              <a:gd name="connsiteX366" fmla="*/ 3429901 w 12192000"/>
              <a:gd name="connsiteY366" fmla="*/ 2434437 h 6365875"/>
              <a:gd name="connsiteX367" fmla="*/ 3402265 w 12192000"/>
              <a:gd name="connsiteY367" fmla="*/ 2399105 h 6365875"/>
              <a:gd name="connsiteX368" fmla="*/ 3373449 w 12192000"/>
              <a:gd name="connsiteY368" fmla="*/ 2364790 h 6365875"/>
              <a:gd name="connsiteX369" fmla="*/ 3343464 w 12192000"/>
              <a:gd name="connsiteY369" fmla="*/ 2331516 h 6365875"/>
              <a:gd name="connsiteX370" fmla="*/ 3312349 w 12192000"/>
              <a:gd name="connsiteY370" fmla="*/ 2299296 h 6365875"/>
              <a:gd name="connsiteX371" fmla="*/ 3280130 w 12192000"/>
              <a:gd name="connsiteY371" fmla="*/ 2268181 h 6365875"/>
              <a:gd name="connsiteX372" fmla="*/ 3246856 w 12192000"/>
              <a:gd name="connsiteY372" fmla="*/ 2238196 h 6365875"/>
              <a:gd name="connsiteX373" fmla="*/ 3212540 w 12192000"/>
              <a:gd name="connsiteY373" fmla="*/ 2209380 h 6365875"/>
              <a:gd name="connsiteX374" fmla="*/ 3177221 w 12192000"/>
              <a:gd name="connsiteY374" fmla="*/ 2181745 h 6365875"/>
              <a:gd name="connsiteX375" fmla="*/ 3140925 w 12192000"/>
              <a:gd name="connsiteY375" fmla="*/ 2155329 h 6365875"/>
              <a:gd name="connsiteX376" fmla="*/ 3103676 w 12192000"/>
              <a:gd name="connsiteY376" fmla="*/ 2130170 h 6365875"/>
              <a:gd name="connsiteX377" fmla="*/ 3065525 w 12192000"/>
              <a:gd name="connsiteY377" fmla="*/ 2106294 h 6365875"/>
              <a:gd name="connsiteX378" fmla="*/ 3026498 w 12192000"/>
              <a:gd name="connsiteY378" fmla="*/ 2083739 h 6365875"/>
              <a:gd name="connsiteX379" fmla="*/ 2986620 w 12192000"/>
              <a:gd name="connsiteY379" fmla="*/ 2062530 h 6365875"/>
              <a:gd name="connsiteX380" fmla="*/ 2945916 w 12192000"/>
              <a:gd name="connsiteY380" fmla="*/ 2042692 h 6365875"/>
              <a:gd name="connsiteX381" fmla="*/ 2904425 w 12192000"/>
              <a:gd name="connsiteY381" fmla="*/ 2024265 h 6365875"/>
              <a:gd name="connsiteX382" fmla="*/ 2862172 w 12192000"/>
              <a:gd name="connsiteY382" fmla="*/ 2007285 h 6365875"/>
              <a:gd name="connsiteX383" fmla="*/ 2819208 w 12192000"/>
              <a:gd name="connsiteY383" fmla="*/ 1991765 h 6365875"/>
              <a:gd name="connsiteX384" fmla="*/ 2775533 w 12192000"/>
              <a:gd name="connsiteY384" fmla="*/ 1977757 h 6365875"/>
              <a:gd name="connsiteX385" fmla="*/ 2731210 w 12192000"/>
              <a:gd name="connsiteY385" fmla="*/ 1965273 h 6365875"/>
              <a:gd name="connsiteX386" fmla="*/ 2686239 w 12192000"/>
              <a:gd name="connsiteY386" fmla="*/ 1954351 h 6365875"/>
              <a:gd name="connsiteX387" fmla="*/ 2640672 w 12192000"/>
              <a:gd name="connsiteY387" fmla="*/ 1945029 h 6365875"/>
              <a:gd name="connsiteX388" fmla="*/ 2594533 w 12192000"/>
              <a:gd name="connsiteY388" fmla="*/ 1937333 h 6365875"/>
              <a:gd name="connsiteX389" fmla="*/ 2547860 w 12192000"/>
              <a:gd name="connsiteY389" fmla="*/ 1931288 h 6365875"/>
              <a:gd name="connsiteX390" fmla="*/ 2500667 w 12192000"/>
              <a:gd name="connsiteY390" fmla="*/ 1926945 h 6365875"/>
              <a:gd name="connsiteX391" fmla="*/ 2453004 w 12192000"/>
              <a:gd name="connsiteY391" fmla="*/ 1924303 h 6365875"/>
              <a:gd name="connsiteX392" fmla="*/ 2404896 w 12192000"/>
              <a:gd name="connsiteY392" fmla="*/ 1923414 h 636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12192000" h="6365875">
                <a:moveTo>
                  <a:pt x="0" y="0"/>
                </a:moveTo>
                <a:lnTo>
                  <a:pt x="12192000" y="0"/>
                </a:lnTo>
                <a:lnTo>
                  <a:pt x="12192000" y="6365875"/>
                </a:lnTo>
                <a:lnTo>
                  <a:pt x="0" y="6365875"/>
                </a:lnTo>
                <a:lnTo>
                  <a:pt x="0" y="0"/>
                </a:lnTo>
                <a:close/>
                <a:moveTo>
                  <a:pt x="9683991" y="444563"/>
                </a:moveTo>
                <a:lnTo>
                  <a:pt x="9658806" y="445807"/>
                </a:lnTo>
                <a:lnTo>
                  <a:pt x="9609238" y="453186"/>
                </a:lnTo>
                <a:lnTo>
                  <a:pt x="5337746" y="1820544"/>
                </a:lnTo>
                <a:lnTo>
                  <a:pt x="5283301" y="1839759"/>
                </a:lnTo>
                <a:lnTo>
                  <a:pt x="5230113" y="1859762"/>
                </a:lnTo>
                <a:lnTo>
                  <a:pt x="5178195" y="1880526"/>
                </a:lnTo>
                <a:lnTo>
                  <a:pt x="5127560" y="1902053"/>
                </a:lnTo>
                <a:lnTo>
                  <a:pt x="5078196" y="1924341"/>
                </a:lnTo>
                <a:lnTo>
                  <a:pt x="5030126" y="1947392"/>
                </a:lnTo>
                <a:lnTo>
                  <a:pt x="4983327" y="1971204"/>
                </a:lnTo>
                <a:lnTo>
                  <a:pt x="4937835" y="1995753"/>
                </a:lnTo>
                <a:lnTo>
                  <a:pt x="4893626" y="2021064"/>
                </a:lnTo>
                <a:lnTo>
                  <a:pt x="4850726" y="2047125"/>
                </a:lnTo>
                <a:lnTo>
                  <a:pt x="4809121" y="2073922"/>
                </a:lnTo>
                <a:lnTo>
                  <a:pt x="4768824" y="2101455"/>
                </a:lnTo>
                <a:lnTo>
                  <a:pt x="4729847" y="2129726"/>
                </a:lnTo>
                <a:lnTo>
                  <a:pt x="4692179" y="2158732"/>
                </a:lnTo>
                <a:lnTo>
                  <a:pt x="4655819" y="2188463"/>
                </a:lnTo>
                <a:lnTo>
                  <a:pt x="4620792" y="2218918"/>
                </a:lnTo>
                <a:lnTo>
                  <a:pt x="4587087" y="2250109"/>
                </a:lnTo>
                <a:lnTo>
                  <a:pt x="4554714" y="2282011"/>
                </a:lnTo>
                <a:lnTo>
                  <a:pt x="4523675" y="2314625"/>
                </a:lnTo>
                <a:lnTo>
                  <a:pt x="4493970" y="2347962"/>
                </a:lnTo>
                <a:lnTo>
                  <a:pt x="4465611" y="2381998"/>
                </a:lnTo>
                <a:lnTo>
                  <a:pt x="4438598" y="2416746"/>
                </a:lnTo>
                <a:lnTo>
                  <a:pt x="4412931" y="2452191"/>
                </a:lnTo>
                <a:lnTo>
                  <a:pt x="4388611" y="2488348"/>
                </a:lnTo>
                <a:lnTo>
                  <a:pt x="4365662" y="2525191"/>
                </a:lnTo>
                <a:lnTo>
                  <a:pt x="4344072" y="2562732"/>
                </a:lnTo>
                <a:lnTo>
                  <a:pt x="4323841" y="2600959"/>
                </a:lnTo>
                <a:lnTo>
                  <a:pt x="4304981" y="2639885"/>
                </a:lnTo>
                <a:lnTo>
                  <a:pt x="4287494" y="2679483"/>
                </a:lnTo>
                <a:lnTo>
                  <a:pt x="4271377" y="2719768"/>
                </a:lnTo>
                <a:lnTo>
                  <a:pt x="4256645" y="2760725"/>
                </a:lnTo>
                <a:lnTo>
                  <a:pt x="4243298" y="2802356"/>
                </a:lnTo>
                <a:lnTo>
                  <a:pt x="4231347" y="2844659"/>
                </a:lnTo>
                <a:lnTo>
                  <a:pt x="4220780" y="2887624"/>
                </a:lnTo>
                <a:lnTo>
                  <a:pt x="4211611" y="2931248"/>
                </a:lnTo>
                <a:lnTo>
                  <a:pt x="4203839" y="2975546"/>
                </a:lnTo>
                <a:lnTo>
                  <a:pt x="4197476" y="3020491"/>
                </a:lnTo>
                <a:lnTo>
                  <a:pt x="4192510" y="3066097"/>
                </a:lnTo>
                <a:lnTo>
                  <a:pt x="4188967" y="3112350"/>
                </a:lnTo>
                <a:lnTo>
                  <a:pt x="4186833" y="3159251"/>
                </a:lnTo>
                <a:lnTo>
                  <a:pt x="4186135" y="3206800"/>
                </a:lnTo>
                <a:lnTo>
                  <a:pt x="4186833" y="3254260"/>
                </a:lnTo>
                <a:lnTo>
                  <a:pt x="4188967" y="3301161"/>
                </a:lnTo>
                <a:lnTo>
                  <a:pt x="4192510" y="3347414"/>
                </a:lnTo>
                <a:lnTo>
                  <a:pt x="4197476" y="3393020"/>
                </a:lnTo>
                <a:lnTo>
                  <a:pt x="4203839" y="3437965"/>
                </a:lnTo>
                <a:lnTo>
                  <a:pt x="4211611" y="3482250"/>
                </a:lnTo>
                <a:lnTo>
                  <a:pt x="4220780" y="3525887"/>
                </a:lnTo>
                <a:lnTo>
                  <a:pt x="4231347" y="3568852"/>
                </a:lnTo>
                <a:lnTo>
                  <a:pt x="4243298" y="3611155"/>
                </a:lnTo>
                <a:lnTo>
                  <a:pt x="4256645" y="3652786"/>
                </a:lnTo>
                <a:lnTo>
                  <a:pt x="4271377" y="3693743"/>
                </a:lnTo>
                <a:lnTo>
                  <a:pt x="4287494" y="3734028"/>
                </a:lnTo>
                <a:lnTo>
                  <a:pt x="4304981" y="3773626"/>
                </a:lnTo>
                <a:lnTo>
                  <a:pt x="4323841" y="3812552"/>
                </a:lnTo>
                <a:lnTo>
                  <a:pt x="4344072" y="3850779"/>
                </a:lnTo>
                <a:lnTo>
                  <a:pt x="4365662" y="3888320"/>
                </a:lnTo>
                <a:lnTo>
                  <a:pt x="4388611" y="3925163"/>
                </a:lnTo>
                <a:lnTo>
                  <a:pt x="4412931" y="3961320"/>
                </a:lnTo>
                <a:lnTo>
                  <a:pt x="4438598" y="3996765"/>
                </a:lnTo>
                <a:lnTo>
                  <a:pt x="4465611" y="4031513"/>
                </a:lnTo>
                <a:lnTo>
                  <a:pt x="4493970" y="4065549"/>
                </a:lnTo>
                <a:lnTo>
                  <a:pt x="4523675" y="4098886"/>
                </a:lnTo>
                <a:lnTo>
                  <a:pt x="4554714" y="4131500"/>
                </a:lnTo>
                <a:lnTo>
                  <a:pt x="4587087" y="4163402"/>
                </a:lnTo>
                <a:lnTo>
                  <a:pt x="4620792" y="4194593"/>
                </a:lnTo>
                <a:lnTo>
                  <a:pt x="4655819" y="4225048"/>
                </a:lnTo>
                <a:lnTo>
                  <a:pt x="4692179" y="4254779"/>
                </a:lnTo>
                <a:lnTo>
                  <a:pt x="4729847" y="4283785"/>
                </a:lnTo>
                <a:lnTo>
                  <a:pt x="4768824" y="4312056"/>
                </a:lnTo>
                <a:lnTo>
                  <a:pt x="4809121" y="4339589"/>
                </a:lnTo>
                <a:lnTo>
                  <a:pt x="4850726" y="4366386"/>
                </a:lnTo>
                <a:lnTo>
                  <a:pt x="4893626" y="4392447"/>
                </a:lnTo>
                <a:lnTo>
                  <a:pt x="4937835" y="4417745"/>
                </a:lnTo>
                <a:lnTo>
                  <a:pt x="4983327" y="4442307"/>
                </a:lnTo>
                <a:lnTo>
                  <a:pt x="5030126" y="4466119"/>
                </a:lnTo>
                <a:lnTo>
                  <a:pt x="5078196" y="4489157"/>
                </a:lnTo>
                <a:lnTo>
                  <a:pt x="5127560" y="4511458"/>
                </a:lnTo>
                <a:lnTo>
                  <a:pt x="5178195" y="4532985"/>
                </a:lnTo>
                <a:lnTo>
                  <a:pt x="5230113" y="4553749"/>
                </a:lnTo>
                <a:lnTo>
                  <a:pt x="5283301" y="4573739"/>
                </a:lnTo>
                <a:lnTo>
                  <a:pt x="5337746" y="4592967"/>
                </a:lnTo>
                <a:lnTo>
                  <a:pt x="9584867" y="5954153"/>
                </a:lnTo>
                <a:lnTo>
                  <a:pt x="9633889" y="5964846"/>
                </a:lnTo>
                <a:lnTo>
                  <a:pt x="9683991" y="5968948"/>
                </a:lnTo>
                <a:lnTo>
                  <a:pt x="9709416" y="5968593"/>
                </a:lnTo>
                <a:lnTo>
                  <a:pt x="9760914" y="5963145"/>
                </a:lnTo>
                <a:lnTo>
                  <a:pt x="9813162" y="5951537"/>
                </a:lnTo>
                <a:lnTo>
                  <a:pt x="9866032" y="5933935"/>
                </a:lnTo>
                <a:lnTo>
                  <a:pt x="9919398" y="5910503"/>
                </a:lnTo>
                <a:lnTo>
                  <a:pt x="9973119" y="5881420"/>
                </a:lnTo>
                <a:lnTo>
                  <a:pt x="10027056" y="5846838"/>
                </a:lnTo>
                <a:lnTo>
                  <a:pt x="10081081" y="5806935"/>
                </a:lnTo>
                <a:lnTo>
                  <a:pt x="10135056" y="5761875"/>
                </a:lnTo>
                <a:lnTo>
                  <a:pt x="10188854" y="5711812"/>
                </a:lnTo>
                <a:lnTo>
                  <a:pt x="10242321" y="5656935"/>
                </a:lnTo>
                <a:lnTo>
                  <a:pt x="10268902" y="5627750"/>
                </a:lnTo>
                <a:lnTo>
                  <a:pt x="10295343" y="5597410"/>
                </a:lnTo>
                <a:lnTo>
                  <a:pt x="10321645" y="5565952"/>
                </a:lnTo>
                <a:lnTo>
                  <a:pt x="10347781" y="5533389"/>
                </a:lnTo>
                <a:lnTo>
                  <a:pt x="10373740" y="5499747"/>
                </a:lnTo>
                <a:lnTo>
                  <a:pt x="10399509" y="5465051"/>
                </a:lnTo>
                <a:lnTo>
                  <a:pt x="10425048" y="5429300"/>
                </a:lnTo>
                <a:lnTo>
                  <a:pt x="10450359" y="5392546"/>
                </a:lnTo>
                <a:lnTo>
                  <a:pt x="10475429" y="5354789"/>
                </a:lnTo>
                <a:lnTo>
                  <a:pt x="10500245" y="5316067"/>
                </a:lnTo>
                <a:lnTo>
                  <a:pt x="10524769" y="5276379"/>
                </a:lnTo>
                <a:lnTo>
                  <a:pt x="10548988" y="5235765"/>
                </a:lnTo>
                <a:lnTo>
                  <a:pt x="10572902" y="5194236"/>
                </a:lnTo>
                <a:lnTo>
                  <a:pt x="10596486" y="5151805"/>
                </a:lnTo>
                <a:lnTo>
                  <a:pt x="10619714" y="5108511"/>
                </a:lnTo>
                <a:lnTo>
                  <a:pt x="10642587" y="5064366"/>
                </a:lnTo>
                <a:lnTo>
                  <a:pt x="10665066" y="5019395"/>
                </a:lnTo>
                <a:lnTo>
                  <a:pt x="10687151" y="4973611"/>
                </a:lnTo>
                <a:lnTo>
                  <a:pt x="10708830" y="4927040"/>
                </a:lnTo>
                <a:lnTo>
                  <a:pt x="10730077" y="4879695"/>
                </a:lnTo>
                <a:lnTo>
                  <a:pt x="10750867" y="4831613"/>
                </a:lnTo>
                <a:lnTo>
                  <a:pt x="10771187" y="4782807"/>
                </a:lnTo>
                <a:lnTo>
                  <a:pt x="10791037" y="4733289"/>
                </a:lnTo>
                <a:lnTo>
                  <a:pt x="10810379" y="4683099"/>
                </a:lnTo>
                <a:lnTo>
                  <a:pt x="10829213" y="4632235"/>
                </a:lnTo>
                <a:lnTo>
                  <a:pt x="10847501" y="4580737"/>
                </a:lnTo>
                <a:lnTo>
                  <a:pt x="10865256" y="4528616"/>
                </a:lnTo>
                <a:lnTo>
                  <a:pt x="10882426" y="4475898"/>
                </a:lnTo>
                <a:lnTo>
                  <a:pt x="10899025" y="4422596"/>
                </a:lnTo>
                <a:lnTo>
                  <a:pt x="10915027" y="4368748"/>
                </a:lnTo>
                <a:lnTo>
                  <a:pt x="10930407" y="4314354"/>
                </a:lnTo>
                <a:lnTo>
                  <a:pt x="10945151" y="4259439"/>
                </a:lnTo>
                <a:lnTo>
                  <a:pt x="10959248" y="4204042"/>
                </a:lnTo>
                <a:lnTo>
                  <a:pt x="10972685" y="4148162"/>
                </a:lnTo>
                <a:lnTo>
                  <a:pt x="10985423" y="4091838"/>
                </a:lnTo>
                <a:lnTo>
                  <a:pt x="10997475" y="4035069"/>
                </a:lnTo>
                <a:lnTo>
                  <a:pt x="11008804" y="3977893"/>
                </a:lnTo>
                <a:lnTo>
                  <a:pt x="11019396" y="3920337"/>
                </a:lnTo>
                <a:lnTo>
                  <a:pt x="11029238" y="3862399"/>
                </a:lnTo>
                <a:lnTo>
                  <a:pt x="11038319" y="3804119"/>
                </a:lnTo>
                <a:lnTo>
                  <a:pt x="11046599" y="3745509"/>
                </a:lnTo>
                <a:lnTo>
                  <a:pt x="11054092" y="3686581"/>
                </a:lnTo>
                <a:lnTo>
                  <a:pt x="11060759" y="3627386"/>
                </a:lnTo>
                <a:lnTo>
                  <a:pt x="11066601" y="3567912"/>
                </a:lnTo>
                <a:lnTo>
                  <a:pt x="11071580" y="3508196"/>
                </a:lnTo>
                <a:lnTo>
                  <a:pt x="11075695" y="3448265"/>
                </a:lnTo>
                <a:lnTo>
                  <a:pt x="11078933" y="3388131"/>
                </a:lnTo>
                <a:lnTo>
                  <a:pt x="11081257" y="3327806"/>
                </a:lnTo>
                <a:lnTo>
                  <a:pt x="11082667" y="3267328"/>
                </a:lnTo>
                <a:lnTo>
                  <a:pt x="11083137" y="3206711"/>
                </a:lnTo>
                <a:lnTo>
                  <a:pt x="11082667" y="3146183"/>
                </a:lnTo>
                <a:lnTo>
                  <a:pt x="11081257" y="3085693"/>
                </a:lnTo>
                <a:lnTo>
                  <a:pt x="11078933" y="3025380"/>
                </a:lnTo>
                <a:lnTo>
                  <a:pt x="11075695" y="2965246"/>
                </a:lnTo>
                <a:lnTo>
                  <a:pt x="11071580" y="2905302"/>
                </a:lnTo>
                <a:lnTo>
                  <a:pt x="11066601" y="2845599"/>
                </a:lnTo>
                <a:lnTo>
                  <a:pt x="11060759" y="2786125"/>
                </a:lnTo>
                <a:lnTo>
                  <a:pt x="11054092" y="2726918"/>
                </a:lnTo>
                <a:lnTo>
                  <a:pt x="11046599" y="2668002"/>
                </a:lnTo>
                <a:lnTo>
                  <a:pt x="11038319" y="2609392"/>
                </a:lnTo>
                <a:lnTo>
                  <a:pt x="11029238" y="2551112"/>
                </a:lnTo>
                <a:lnTo>
                  <a:pt x="11019396" y="2493174"/>
                </a:lnTo>
                <a:lnTo>
                  <a:pt x="11008804" y="2435618"/>
                </a:lnTo>
                <a:lnTo>
                  <a:pt x="10997475" y="2378442"/>
                </a:lnTo>
                <a:lnTo>
                  <a:pt x="10985423" y="2321673"/>
                </a:lnTo>
                <a:lnTo>
                  <a:pt x="10972685" y="2265349"/>
                </a:lnTo>
                <a:lnTo>
                  <a:pt x="10959248" y="2209469"/>
                </a:lnTo>
                <a:lnTo>
                  <a:pt x="10945151" y="2154071"/>
                </a:lnTo>
                <a:lnTo>
                  <a:pt x="10930407" y="2099157"/>
                </a:lnTo>
                <a:lnTo>
                  <a:pt x="10915027" y="2044763"/>
                </a:lnTo>
                <a:lnTo>
                  <a:pt x="10899025" y="1990915"/>
                </a:lnTo>
                <a:lnTo>
                  <a:pt x="10882426" y="1937613"/>
                </a:lnTo>
                <a:lnTo>
                  <a:pt x="10865256" y="1884895"/>
                </a:lnTo>
                <a:lnTo>
                  <a:pt x="10847501" y="1832774"/>
                </a:lnTo>
                <a:lnTo>
                  <a:pt x="10829213" y="1781276"/>
                </a:lnTo>
                <a:lnTo>
                  <a:pt x="10810379" y="1730412"/>
                </a:lnTo>
                <a:lnTo>
                  <a:pt x="10791037" y="1680222"/>
                </a:lnTo>
                <a:lnTo>
                  <a:pt x="10771187" y="1630704"/>
                </a:lnTo>
                <a:lnTo>
                  <a:pt x="10750867" y="1581898"/>
                </a:lnTo>
                <a:lnTo>
                  <a:pt x="10730077" y="1533816"/>
                </a:lnTo>
                <a:lnTo>
                  <a:pt x="10708830" y="1486471"/>
                </a:lnTo>
                <a:lnTo>
                  <a:pt x="10687151" y="1439900"/>
                </a:lnTo>
                <a:lnTo>
                  <a:pt x="10665066" y="1394116"/>
                </a:lnTo>
                <a:lnTo>
                  <a:pt x="10642587" y="1349145"/>
                </a:lnTo>
                <a:lnTo>
                  <a:pt x="10619714" y="1305000"/>
                </a:lnTo>
                <a:lnTo>
                  <a:pt x="10596486" y="1261706"/>
                </a:lnTo>
                <a:lnTo>
                  <a:pt x="10572902" y="1219288"/>
                </a:lnTo>
                <a:lnTo>
                  <a:pt x="10548988" y="1177746"/>
                </a:lnTo>
                <a:lnTo>
                  <a:pt x="10524769" y="1137132"/>
                </a:lnTo>
                <a:lnTo>
                  <a:pt x="10500245" y="1097444"/>
                </a:lnTo>
                <a:lnTo>
                  <a:pt x="10475429" y="1058722"/>
                </a:lnTo>
                <a:lnTo>
                  <a:pt x="10450359" y="1020965"/>
                </a:lnTo>
                <a:lnTo>
                  <a:pt x="10425048" y="984211"/>
                </a:lnTo>
                <a:lnTo>
                  <a:pt x="10399509" y="948473"/>
                </a:lnTo>
                <a:lnTo>
                  <a:pt x="10373740" y="913764"/>
                </a:lnTo>
                <a:lnTo>
                  <a:pt x="10347781" y="880122"/>
                </a:lnTo>
                <a:lnTo>
                  <a:pt x="10321645" y="847559"/>
                </a:lnTo>
                <a:lnTo>
                  <a:pt x="10295343" y="816101"/>
                </a:lnTo>
                <a:lnTo>
                  <a:pt x="10268902" y="785761"/>
                </a:lnTo>
                <a:lnTo>
                  <a:pt x="10242321" y="756576"/>
                </a:lnTo>
                <a:lnTo>
                  <a:pt x="10215638" y="728547"/>
                </a:lnTo>
                <a:lnTo>
                  <a:pt x="10161980" y="676058"/>
                </a:lnTo>
                <a:lnTo>
                  <a:pt x="10108082" y="628484"/>
                </a:lnTo>
                <a:lnTo>
                  <a:pt x="10054069" y="585977"/>
                </a:lnTo>
                <a:lnTo>
                  <a:pt x="10000068" y="548715"/>
                </a:lnTo>
                <a:lnTo>
                  <a:pt x="9946220" y="516851"/>
                </a:lnTo>
                <a:lnTo>
                  <a:pt x="9892664" y="490575"/>
                </a:lnTo>
                <a:lnTo>
                  <a:pt x="9839527" y="470039"/>
                </a:lnTo>
                <a:lnTo>
                  <a:pt x="9786949" y="455421"/>
                </a:lnTo>
                <a:lnTo>
                  <a:pt x="9735057" y="446874"/>
                </a:lnTo>
                <a:lnTo>
                  <a:pt x="9683991" y="444563"/>
                </a:lnTo>
                <a:close/>
                <a:moveTo>
                  <a:pt x="2404896" y="1923414"/>
                </a:moveTo>
                <a:lnTo>
                  <a:pt x="2356776" y="1924303"/>
                </a:lnTo>
                <a:lnTo>
                  <a:pt x="2309113" y="1926945"/>
                </a:lnTo>
                <a:lnTo>
                  <a:pt x="2261932" y="1931288"/>
                </a:lnTo>
                <a:lnTo>
                  <a:pt x="2215247" y="1937333"/>
                </a:lnTo>
                <a:lnTo>
                  <a:pt x="2169108" y="1945029"/>
                </a:lnTo>
                <a:lnTo>
                  <a:pt x="2123540" y="1954351"/>
                </a:lnTo>
                <a:lnTo>
                  <a:pt x="2078582" y="1965273"/>
                </a:lnTo>
                <a:lnTo>
                  <a:pt x="2034247" y="1977757"/>
                </a:lnTo>
                <a:lnTo>
                  <a:pt x="1990571" y="1991765"/>
                </a:lnTo>
                <a:lnTo>
                  <a:pt x="1947607" y="2007285"/>
                </a:lnTo>
                <a:lnTo>
                  <a:pt x="1905354" y="2024265"/>
                </a:lnTo>
                <a:lnTo>
                  <a:pt x="1863864" y="2042692"/>
                </a:lnTo>
                <a:lnTo>
                  <a:pt x="1823160" y="2062530"/>
                </a:lnTo>
                <a:lnTo>
                  <a:pt x="1783282" y="2083739"/>
                </a:lnTo>
                <a:lnTo>
                  <a:pt x="1744242" y="2106294"/>
                </a:lnTo>
                <a:lnTo>
                  <a:pt x="1706091" y="2130170"/>
                </a:lnTo>
                <a:lnTo>
                  <a:pt x="1668855" y="2155329"/>
                </a:lnTo>
                <a:lnTo>
                  <a:pt x="1632558" y="2181745"/>
                </a:lnTo>
                <a:lnTo>
                  <a:pt x="1597240" y="2209380"/>
                </a:lnTo>
                <a:lnTo>
                  <a:pt x="1562924" y="2238196"/>
                </a:lnTo>
                <a:lnTo>
                  <a:pt x="1529638" y="2268181"/>
                </a:lnTo>
                <a:lnTo>
                  <a:pt x="1497430" y="2299296"/>
                </a:lnTo>
                <a:lnTo>
                  <a:pt x="1466315" y="2331516"/>
                </a:lnTo>
                <a:lnTo>
                  <a:pt x="1436331" y="2364790"/>
                </a:lnTo>
                <a:lnTo>
                  <a:pt x="1407502" y="2399105"/>
                </a:lnTo>
                <a:lnTo>
                  <a:pt x="1379867" y="2434437"/>
                </a:lnTo>
                <a:lnTo>
                  <a:pt x="1353463" y="2470733"/>
                </a:lnTo>
                <a:lnTo>
                  <a:pt x="1328305" y="2507970"/>
                </a:lnTo>
                <a:lnTo>
                  <a:pt x="1304429" y="2546120"/>
                </a:lnTo>
                <a:lnTo>
                  <a:pt x="1281873" y="2585148"/>
                </a:lnTo>
                <a:lnTo>
                  <a:pt x="1260652" y="2625038"/>
                </a:lnTo>
                <a:lnTo>
                  <a:pt x="1240827" y="2665729"/>
                </a:lnTo>
                <a:lnTo>
                  <a:pt x="1222399" y="2707220"/>
                </a:lnTo>
                <a:lnTo>
                  <a:pt x="1205407" y="2749473"/>
                </a:lnTo>
                <a:lnTo>
                  <a:pt x="1189900" y="2792450"/>
                </a:lnTo>
                <a:lnTo>
                  <a:pt x="1175879" y="2836112"/>
                </a:lnTo>
                <a:lnTo>
                  <a:pt x="1163395" y="2880448"/>
                </a:lnTo>
                <a:lnTo>
                  <a:pt x="1152486" y="2925406"/>
                </a:lnTo>
                <a:lnTo>
                  <a:pt x="1143164" y="2970974"/>
                </a:lnTo>
                <a:lnTo>
                  <a:pt x="1135455" y="3017113"/>
                </a:lnTo>
                <a:lnTo>
                  <a:pt x="1129423" y="3063785"/>
                </a:lnTo>
                <a:lnTo>
                  <a:pt x="1125066" y="3110978"/>
                </a:lnTo>
                <a:lnTo>
                  <a:pt x="1122425" y="3158642"/>
                </a:lnTo>
                <a:lnTo>
                  <a:pt x="1121549" y="3206749"/>
                </a:lnTo>
                <a:lnTo>
                  <a:pt x="1122425" y="3254869"/>
                </a:lnTo>
                <a:lnTo>
                  <a:pt x="1125066" y="3302533"/>
                </a:lnTo>
                <a:lnTo>
                  <a:pt x="1129423" y="3349726"/>
                </a:lnTo>
                <a:lnTo>
                  <a:pt x="1135455" y="3396398"/>
                </a:lnTo>
                <a:lnTo>
                  <a:pt x="1143164" y="3442537"/>
                </a:lnTo>
                <a:lnTo>
                  <a:pt x="1152486" y="3488105"/>
                </a:lnTo>
                <a:lnTo>
                  <a:pt x="1163395" y="3533076"/>
                </a:lnTo>
                <a:lnTo>
                  <a:pt x="1175879" y="3577399"/>
                </a:lnTo>
                <a:lnTo>
                  <a:pt x="1189900" y="3621074"/>
                </a:lnTo>
                <a:lnTo>
                  <a:pt x="1205407" y="3664038"/>
                </a:lnTo>
                <a:lnTo>
                  <a:pt x="1222399" y="3706291"/>
                </a:lnTo>
                <a:lnTo>
                  <a:pt x="1240827" y="3747782"/>
                </a:lnTo>
                <a:lnTo>
                  <a:pt x="1260652" y="3788485"/>
                </a:lnTo>
                <a:lnTo>
                  <a:pt x="1281873" y="3828363"/>
                </a:lnTo>
                <a:lnTo>
                  <a:pt x="1304429" y="3867403"/>
                </a:lnTo>
                <a:lnTo>
                  <a:pt x="1328305" y="3905554"/>
                </a:lnTo>
                <a:lnTo>
                  <a:pt x="1353463" y="3942790"/>
                </a:lnTo>
                <a:lnTo>
                  <a:pt x="1379867" y="3979087"/>
                </a:lnTo>
                <a:lnTo>
                  <a:pt x="1407502" y="4014406"/>
                </a:lnTo>
                <a:lnTo>
                  <a:pt x="1436331" y="4048721"/>
                </a:lnTo>
                <a:lnTo>
                  <a:pt x="1466315" y="4082008"/>
                </a:lnTo>
                <a:lnTo>
                  <a:pt x="1497430" y="4114215"/>
                </a:lnTo>
                <a:lnTo>
                  <a:pt x="1529638" y="4145330"/>
                </a:lnTo>
                <a:lnTo>
                  <a:pt x="1562924" y="4175315"/>
                </a:lnTo>
                <a:lnTo>
                  <a:pt x="1597240" y="4204144"/>
                </a:lnTo>
                <a:lnTo>
                  <a:pt x="1632558" y="4231779"/>
                </a:lnTo>
                <a:lnTo>
                  <a:pt x="1668855" y="4258195"/>
                </a:lnTo>
                <a:lnTo>
                  <a:pt x="1706091" y="4283341"/>
                </a:lnTo>
                <a:lnTo>
                  <a:pt x="1744242" y="4307217"/>
                </a:lnTo>
                <a:lnTo>
                  <a:pt x="1783282" y="4329785"/>
                </a:lnTo>
                <a:lnTo>
                  <a:pt x="1823160" y="4350994"/>
                </a:lnTo>
                <a:lnTo>
                  <a:pt x="1863864" y="4370818"/>
                </a:lnTo>
                <a:lnTo>
                  <a:pt x="1905354" y="4389246"/>
                </a:lnTo>
                <a:lnTo>
                  <a:pt x="1947607" y="4406239"/>
                </a:lnTo>
                <a:lnTo>
                  <a:pt x="1990571" y="4421758"/>
                </a:lnTo>
                <a:lnTo>
                  <a:pt x="2034247" y="4435766"/>
                </a:lnTo>
                <a:lnTo>
                  <a:pt x="2078582" y="4448250"/>
                </a:lnTo>
                <a:lnTo>
                  <a:pt x="2123540" y="4459160"/>
                </a:lnTo>
                <a:lnTo>
                  <a:pt x="2169108" y="4468494"/>
                </a:lnTo>
                <a:lnTo>
                  <a:pt x="2215247" y="4476190"/>
                </a:lnTo>
                <a:lnTo>
                  <a:pt x="2261932" y="4482223"/>
                </a:lnTo>
                <a:lnTo>
                  <a:pt x="2309113" y="4486579"/>
                </a:lnTo>
                <a:lnTo>
                  <a:pt x="2356776" y="4489221"/>
                </a:lnTo>
                <a:lnTo>
                  <a:pt x="2404896" y="4490097"/>
                </a:lnTo>
                <a:lnTo>
                  <a:pt x="2453004" y="4489221"/>
                </a:lnTo>
                <a:lnTo>
                  <a:pt x="2500667" y="4486579"/>
                </a:lnTo>
                <a:lnTo>
                  <a:pt x="2547860" y="4482223"/>
                </a:lnTo>
                <a:lnTo>
                  <a:pt x="2594533" y="4476190"/>
                </a:lnTo>
                <a:lnTo>
                  <a:pt x="2640672" y="4468494"/>
                </a:lnTo>
                <a:lnTo>
                  <a:pt x="2686239" y="4459160"/>
                </a:lnTo>
                <a:lnTo>
                  <a:pt x="2731210" y="4448250"/>
                </a:lnTo>
                <a:lnTo>
                  <a:pt x="2775533" y="4435766"/>
                </a:lnTo>
                <a:lnTo>
                  <a:pt x="2819208" y="4421758"/>
                </a:lnTo>
                <a:lnTo>
                  <a:pt x="2862172" y="4406239"/>
                </a:lnTo>
                <a:lnTo>
                  <a:pt x="2904425" y="4389246"/>
                </a:lnTo>
                <a:lnTo>
                  <a:pt x="2945916" y="4370818"/>
                </a:lnTo>
                <a:lnTo>
                  <a:pt x="2986620" y="4350994"/>
                </a:lnTo>
                <a:lnTo>
                  <a:pt x="3026498" y="4329785"/>
                </a:lnTo>
                <a:lnTo>
                  <a:pt x="3065525" y="4307217"/>
                </a:lnTo>
                <a:lnTo>
                  <a:pt x="3103676" y="4283341"/>
                </a:lnTo>
                <a:lnTo>
                  <a:pt x="3140925" y="4258195"/>
                </a:lnTo>
                <a:lnTo>
                  <a:pt x="3177221" y="4231779"/>
                </a:lnTo>
                <a:lnTo>
                  <a:pt x="3212540" y="4204144"/>
                </a:lnTo>
                <a:lnTo>
                  <a:pt x="3246856" y="4175315"/>
                </a:lnTo>
                <a:lnTo>
                  <a:pt x="3280130" y="4145330"/>
                </a:lnTo>
                <a:lnTo>
                  <a:pt x="3312349" y="4114215"/>
                </a:lnTo>
                <a:lnTo>
                  <a:pt x="3343464" y="4082008"/>
                </a:lnTo>
                <a:lnTo>
                  <a:pt x="3373449" y="4048721"/>
                </a:lnTo>
                <a:lnTo>
                  <a:pt x="3402265" y="4014406"/>
                </a:lnTo>
                <a:lnTo>
                  <a:pt x="3429901" y="3979087"/>
                </a:lnTo>
                <a:lnTo>
                  <a:pt x="3456317" y="3942790"/>
                </a:lnTo>
                <a:lnTo>
                  <a:pt x="3481475" y="3905554"/>
                </a:lnTo>
                <a:lnTo>
                  <a:pt x="3505351" y="3867403"/>
                </a:lnTo>
                <a:lnTo>
                  <a:pt x="3527907" y="3828363"/>
                </a:lnTo>
                <a:lnTo>
                  <a:pt x="3549116" y="3788485"/>
                </a:lnTo>
                <a:lnTo>
                  <a:pt x="3568953" y="3747782"/>
                </a:lnTo>
                <a:lnTo>
                  <a:pt x="3587381" y="3706291"/>
                </a:lnTo>
                <a:lnTo>
                  <a:pt x="3604361" y="3664038"/>
                </a:lnTo>
                <a:lnTo>
                  <a:pt x="3619880" y="3621074"/>
                </a:lnTo>
                <a:lnTo>
                  <a:pt x="3633888" y="3577399"/>
                </a:lnTo>
                <a:lnTo>
                  <a:pt x="3646372" y="3533076"/>
                </a:lnTo>
                <a:lnTo>
                  <a:pt x="3657294" y="3488105"/>
                </a:lnTo>
                <a:lnTo>
                  <a:pt x="3666616" y="3442537"/>
                </a:lnTo>
                <a:lnTo>
                  <a:pt x="3674312" y="3396398"/>
                </a:lnTo>
                <a:lnTo>
                  <a:pt x="3680357" y="3349726"/>
                </a:lnTo>
                <a:lnTo>
                  <a:pt x="3684713" y="3302533"/>
                </a:lnTo>
                <a:lnTo>
                  <a:pt x="3687342" y="3254869"/>
                </a:lnTo>
                <a:lnTo>
                  <a:pt x="3688231" y="3206749"/>
                </a:lnTo>
                <a:lnTo>
                  <a:pt x="3687342" y="3158642"/>
                </a:lnTo>
                <a:lnTo>
                  <a:pt x="3684713" y="3110978"/>
                </a:lnTo>
                <a:lnTo>
                  <a:pt x="3680357" y="3063785"/>
                </a:lnTo>
                <a:lnTo>
                  <a:pt x="3674312" y="3017113"/>
                </a:lnTo>
                <a:lnTo>
                  <a:pt x="3666616" y="2970974"/>
                </a:lnTo>
                <a:lnTo>
                  <a:pt x="3657294" y="2925406"/>
                </a:lnTo>
                <a:lnTo>
                  <a:pt x="3646372" y="2880448"/>
                </a:lnTo>
                <a:lnTo>
                  <a:pt x="3633888" y="2836112"/>
                </a:lnTo>
                <a:lnTo>
                  <a:pt x="3619880" y="2792450"/>
                </a:lnTo>
                <a:lnTo>
                  <a:pt x="3604361" y="2749473"/>
                </a:lnTo>
                <a:lnTo>
                  <a:pt x="3587381" y="2707220"/>
                </a:lnTo>
                <a:lnTo>
                  <a:pt x="3568953" y="2665729"/>
                </a:lnTo>
                <a:lnTo>
                  <a:pt x="3549116" y="2625038"/>
                </a:lnTo>
                <a:lnTo>
                  <a:pt x="3527907" y="2585148"/>
                </a:lnTo>
                <a:lnTo>
                  <a:pt x="3505351" y="2546120"/>
                </a:lnTo>
                <a:lnTo>
                  <a:pt x="3481475" y="2507970"/>
                </a:lnTo>
                <a:lnTo>
                  <a:pt x="3456317" y="2470733"/>
                </a:lnTo>
                <a:lnTo>
                  <a:pt x="3429901" y="2434437"/>
                </a:lnTo>
                <a:lnTo>
                  <a:pt x="3402265" y="2399105"/>
                </a:lnTo>
                <a:lnTo>
                  <a:pt x="3373449" y="2364790"/>
                </a:lnTo>
                <a:lnTo>
                  <a:pt x="3343464" y="2331516"/>
                </a:lnTo>
                <a:lnTo>
                  <a:pt x="3312349" y="2299296"/>
                </a:lnTo>
                <a:lnTo>
                  <a:pt x="3280130" y="2268181"/>
                </a:lnTo>
                <a:lnTo>
                  <a:pt x="3246856" y="2238196"/>
                </a:lnTo>
                <a:lnTo>
                  <a:pt x="3212540" y="2209380"/>
                </a:lnTo>
                <a:lnTo>
                  <a:pt x="3177221" y="2181745"/>
                </a:lnTo>
                <a:lnTo>
                  <a:pt x="3140925" y="2155329"/>
                </a:lnTo>
                <a:lnTo>
                  <a:pt x="3103676" y="2130170"/>
                </a:lnTo>
                <a:lnTo>
                  <a:pt x="3065525" y="2106294"/>
                </a:lnTo>
                <a:lnTo>
                  <a:pt x="3026498" y="2083739"/>
                </a:lnTo>
                <a:lnTo>
                  <a:pt x="2986620" y="2062530"/>
                </a:lnTo>
                <a:lnTo>
                  <a:pt x="2945916" y="2042692"/>
                </a:lnTo>
                <a:lnTo>
                  <a:pt x="2904425" y="2024265"/>
                </a:lnTo>
                <a:lnTo>
                  <a:pt x="2862172" y="2007285"/>
                </a:lnTo>
                <a:lnTo>
                  <a:pt x="2819208" y="1991765"/>
                </a:lnTo>
                <a:lnTo>
                  <a:pt x="2775533" y="1977757"/>
                </a:lnTo>
                <a:lnTo>
                  <a:pt x="2731210" y="1965273"/>
                </a:lnTo>
                <a:lnTo>
                  <a:pt x="2686239" y="1954351"/>
                </a:lnTo>
                <a:lnTo>
                  <a:pt x="2640672" y="1945029"/>
                </a:lnTo>
                <a:lnTo>
                  <a:pt x="2594533" y="1937333"/>
                </a:lnTo>
                <a:lnTo>
                  <a:pt x="2547860" y="1931288"/>
                </a:lnTo>
                <a:lnTo>
                  <a:pt x="2500667" y="1926945"/>
                </a:lnTo>
                <a:lnTo>
                  <a:pt x="2453004" y="1924303"/>
                </a:lnTo>
                <a:lnTo>
                  <a:pt x="2404896" y="192341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 name="Date Placeholder 2">
            <a:extLst>
              <a:ext uri="{FF2B5EF4-FFF2-40B4-BE49-F238E27FC236}">
                <a16:creationId xmlns:a16="http://schemas.microsoft.com/office/drawing/2014/main" id="{D7704515-29B0-6A76-D2F6-05DB89720613}"/>
              </a:ext>
            </a:extLst>
          </p:cNvPr>
          <p:cNvSpPr>
            <a:spLocks noGrp="1"/>
          </p:cNvSpPr>
          <p:nvPr>
            <p:ph type="dt" sz="half" idx="10"/>
          </p:nvPr>
        </p:nvSpPr>
        <p:spPr/>
        <p:txBody>
          <a:bodyPr/>
          <a:lstStyle/>
          <a:p>
            <a:fld id="{1719BB36-50E4-E247-9A2B-46E4937BD6E8}" type="datetime1">
              <a:rPr lang="en-GB" smtClean="0"/>
              <a:t>02/12/2025</a:t>
            </a:fld>
            <a:endParaRPr lang="en-US"/>
          </a:p>
        </p:txBody>
      </p:sp>
      <p:sp>
        <p:nvSpPr>
          <p:cNvPr id="4" name="Footer Placeholder 3">
            <a:extLst>
              <a:ext uri="{FF2B5EF4-FFF2-40B4-BE49-F238E27FC236}">
                <a16:creationId xmlns:a16="http://schemas.microsoft.com/office/drawing/2014/main" id="{68782782-3DDA-4558-B488-916B70F8577A}"/>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001B82EE-8094-8B22-96D6-A2D1AA7EE1F7}"/>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11" name="Text Placeholder 10">
            <a:extLst>
              <a:ext uri="{FF2B5EF4-FFF2-40B4-BE49-F238E27FC236}">
                <a16:creationId xmlns:a16="http://schemas.microsoft.com/office/drawing/2014/main" id="{0CE6D3EF-C843-F8ED-52EC-6DA57C14B3B4}"/>
              </a:ext>
            </a:extLst>
          </p:cNvPr>
          <p:cNvSpPr>
            <a:spLocks noGrp="1"/>
          </p:cNvSpPr>
          <p:nvPr>
            <p:ph type="body" sz="quarter" idx="13"/>
          </p:nvPr>
        </p:nvSpPr>
        <p:spPr>
          <a:xfrm>
            <a:off x="436563" y="3824288"/>
            <a:ext cx="3992562" cy="2125662"/>
          </a:xfrm>
        </p:spPr>
        <p:txBody>
          <a:bodyPr anchor="b"/>
          <a:lstStyle>
            <a:lvl1pPr marL="0" indent="0">
              <a:buNone/>
              <a:defRPr sz="1600" b="0" spc="0">
                <a:solidFill>
                  <a:schemeClr val="tx1"/>
                </a:solidFill>
              </a:defRPr>
            </a:lvl1pPr>
            <a:lvl2pPr>
              <a:defRPr sz="1600" spc="0">
                <a:solidFill>
                  <a:schemeClr val="tx1"/>
                </a:solidFill>
              </a:defRPr>
            </a:lvl2pPr>
            <a:lvl3pPr>
              <a:defRPr sz="1600" spc="0">
                <a:solidFill>
                  <a:schemeClr val="tx1"/>
                </a:solidFill>
              </a:defRPr>
            </a:lvl3pPr>
            <a:lvl4pPr>
              <a:defRPr sz="1600" spc="0">
                <a:solidFill>
                  <a:schemeClr val="tx1"/>
                </a:solidFill>
              </a:defRPr>
            </a:lvl4pPr>
            <a:lvl5pPr>
              <a:defRPr sz="16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07448287-BC00-FED1-9BF3-ACC1686119A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5" name="Picture Placeholder 13">
            <a:extLst>
              <a:ext uri="{FF2B5EF4-FFF2-40B4-BE49-F238E27FC236}">
                <a16:creationId xmlns:a16="http://schemas.microsoft.com/office/drawing/2014/main" id="{960B085E-F2A4-C5E4-3F9C-B28BF989616A}"/>
              </a:ext>
            </a:extLst>
          </p:cNvPr>
          <p:cNvSpPr>
            <a:spLocks noGrp="1"/>
          </p:cNvSpPr>
          <p:nvPr>
            <p:ph type="pic" sz="quarter" idx="26" hasCustomPrompt="1"/>
          </p:nvPr>
        </p:nvSpPr>
        <p:spPr>
          <a:xfrm>
            <a:off x="444500" y="764704"/>
            <a:ext cx="1512000" cy="64800"/>
          </a:xfrm>
          <a:solidFill>
            <a:srgbClr val="C05221"/>
          </a:solidFill>
        </p:spPr>
        <p:txBody>
          <a:bodyPr/>
          <a:lstStyle>
            <a:lvl1pPr marL="0" indent="0">
              <a:buNone/>
              <a:defRPr/>
            </a:lvl1pPr>
          </a:lstStyle>
          <a:p>
            <a:r>
              <a:rPr lang="en-US"/>
              <a:t> </a:t>
            </a:r>
          </a:p>
        </p:txBody>
      </p:sp>
      <p:sp>
        <p:nvSpPr>
          <p:cNvPr id="8" name="Text Placeholder 8">
            <a:extLst>
              <a:ext uri="{FF2B5EF4-FFF2-40B4-BE49-F238E27FC236}">
                <a16:creationId xmlns:a16="http://schemas.microsoft.com/office/drawing/2014/main" id="{E3150087-7C70-7F61-0DEB-973746F535AB}"/>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1422450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Partner Logo 3">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Freeform 9">
            <a:extLst>
              <a:ext uri="{FF2B5EF4-FFF2-40B4-BE49-F238E27FC236}">
                <a16:creationId xmlns:a16="http://schemas.microsoft.com/office/drawing/2014/main" id="{89F1DD73-01A0-BE30-05F1-D4EC2B3DCED4}"/>
              </a:ext>
            </a:extLst>
          </p:cNvPr>
          <p:cNvSpPr/>
          <p:nvPr/>
        </p:nvSpPr>
        <p:spPr>
          <a:xfrm>
            <a:off x="445106" y="444731"/>
            <a:ext cx="1176683" cy="956933"/>
          </a:xfrm>
          <a:custGeom>
            <a:avLst/>
            <a:gdLst>
              <a:gd name="connsiteX0" fmla="*/ 4257092 w 8514183"/>
              <a:gd name="connsiteY0" fmla="*/ 345639 h 6924116"/>
              <a:gd name="connsiteX1" fmla="*/ 3303503 w 8514183"/>
              <a:gd name="connsiteY1" fmla="*/ 0 h 6924116"/>
              <a:gd name="connsiteX2" fmla="*/ 0 w 8514183"/>
              <a:gd name="connsiteY2" fmla="*/ 0 h 6924116"/>
              <a:gd name="connsiteX3" fmla="*/ 0 w 8514183"/>
              <a:gd name="connsiteY3" fmla="*/ 6533148 h 6924116"/>
              <a:gd name="connsiteX4" fmla="*/ 3172953 w 8514183"/>
              <a:gd name="connsiteY4" fmla="*/ 6533148 h 6924116"/>
              <a:gd name="connsiteX5" fmla="*/ 4257092 w 8514183"/>
              <a:gd name="connsiteY5" fmla="*/ 6924116 h 6924116"/>
              <a:gd name="connsiteX6" fmla="*/ 5341231 w 8514183"/>
              <a:gd name="connsiteY6" fmla="*/ 6533148 h 6924116"/>
              <a:gd name="connsiteX7" fmla="*/ 8514184 w 8514183"/>
              <a:gd name="connsiteY7" fmla="*/ 6533148 h 6924116"/>
              <a:gd name="connsiteX8" fmla="*/ 8514184 w 8514183"/>
              <a:gd name="connsiteY8" fmla="*/ 0 h 6924116"/>
              <a:gd name="connsiteX9" fmla="*/ 5210681 w 8514183"/>
              <a:gd name="connsiteY9" fmla="*/ 0 h 6924116"/>
              <a:gd name="connsiteX10" fmla="*/ 4257092 w 8514183"/>
              <a:gd name="connsiteY10" fmla="*/ 345639 h 692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4183" h="6924116">
                <a:moveTo>
                  <a:pt x="4257092" y="345639"/>
                </a:moveTo>
                <a:lnTo>
                  <a:pt x="3303503" y="0"/>
                </a:lnTo>
                <a:lnTo>
                  <a:pt x="0" y="0"/>
                </a:lnTo>
                <a:lnTo>
                  <a:pt x="0" y="6533148"/>
                </a:lnTo>
                <a:lnTo>
                  <a:pt x="3172953" y="6533148"/>
                </a:lnTo>
                <a:lnTo>
                  <a:pt x="4257092" y="6924116"/>
                </a:lnTo>
                <a:lnTo>
                  <a:pt x="5341231" y="6533148"/>
                </a:lnTo>
                <a:lnTo>
                  <a:pt x="8514184" y="6533148"/>
                </a:lnTo>
                <a:lnTo>
                  <a:pt x="8514184" y="0"/>
                </a:lnTo>
                <a:lnTo>
                  <a:pt x="5210681" y="0"/>
                </a:lnTo>
                <a:lnTo>
                  <a:pt x="4257092" y="345639"/>
                </a:lnTo>
                <a:close/>
              </a:path>
            </a:pathLst>
          </a:custGeom>
          <a:solidFill>
            <a:schemeClr val="accent5"/>
          </a:solidFill>
          <a:ln w="56761" cap="flat">
            <a:noFill/>
            <a:prstDash val="solid"/>
            <a:miter/>
          </a:ln>
        </p:spPr>
        <p:txBody>
          <a:bodyPr rtlCol="0" anchor="ctr"/>
          <a:lstStyle/>
          <a:p>
            <a:pPr algn="l" rtl="0"/>
            <a:endParaRPr lang="en-US"/>
          </a:p>
        </p:txBody>
      </p:sp>
      <p:grpSp>
        <p:nvGrpSpPr>
          <p:cNvPr id="11" name="Graphic 16">
            <a:extLst>
              <a:ext uri="{FF2B5EF4-FFF2-40B4-BE49-F238E27FC236}">
                <a16:creationId xmlns:a16="http://schemas.microsoft.com/office/drawing/2014/main" id="{7DC93663-801C-793D-C4BA-0A5DB1D8F0BF}"/>
              </a:ext>
            </a:extLst>
          </p:cNvPr>
          <p:cNvGrpSpPr/>
          <p:nvPr/>
        </p:nvGrpSpPr>
        <p:grpSpPr>
          <a:xfrm>
            <a:off x="542379" y="582553"/>
            <a:ext cx="971156" cy="631168"/>
            <a:chOff x="2771347" y="540626"/>
            <a:chExt cx="7027039" cy="4566970"/>
          </a:xfrm>
          <a:solidFill>
            <a:schemeClr val="tx1"/>
          </a:solidFill>
        </p:grpSpPr>
        <p:sp>
          <p:nvSpPr>
            <p:cNvPr id="28" name="Freeform 27">
              <a:extLst>
                <a:ext uri="{FF2B5EF4-FFF2-40B4-BE49-F238E27FC236}">
                  <a16:creationId xmlns:a16="http://schemas.microsoft.com/office/drawing/2014/main" id="{DE4B6EF2-90CE-0C38-5D67-B561EEBB10C0}"/>
                </a:ext>
              </a:extLst>
            </p:cNvPr>
            <p:cNvSpPr/>
            <p:nvPr/>
          </p:nvSpPr>
          <p:spPr>
            <a:xfrm>
              <a:off x="2890545" y="540626"/>
              <a:ext cx="1038730" cy="1299688"/>
            </a:xfrm>
            <a:custGeom>
              <a:avLst/>
              <a:gdLst>
                <a:gd name="connsiteX0" fmla="*/ 0 w 1038730"/>
                <a:gd name="connsiteY0" fmla="*/ 1280565 h 1299688"/>
                <a:gd name="connsiteX1" fmla="*/ 0 w 1038730"/>
                <a:gd name="connsiteY1" fmla="*/ 16999 h 1299688"/>
                <a:gd name="connsiteX2" fmla="*/ 17028 w 1038730"/>
                <a:gd name="connsiteY2" fmla="*/ 0 h 1299688"/>
                <a:gd name="connsiteX3" fmla="*/ 210017 w 1038730"/>
                <a:gd name="connsiteY3" fmla="*/ 0 h 1299688"/>
                <a:gd name="connsiteX4" fmla="*/ 238397 w 1038730"/>
                <a:gd name="connsiteY4" fmla="*/ 16999 h 1299688"/>
                <a:gd name="connsiteX5" fmla="*/ 806009 w 1038730"/>
                <a:gd name="connsiteY5" fmla="*/ 906595 h 1299688"/>
                <a:gd name="connsiteX6" fmla="*/ 806009 w 1038730"/>
                <a:gd name="connsiteY6" fmla="*/ 16999 h 1299688"/>
                <a:gd name="connsiteX7" fmla="*/ 823038 w 1038730"/>
                <a:gd name="connsiteY7" fmla="*/ 0 h 1299688"/>
                <a:gd name="connsiteX8" fmla="*/ 1021702 w 1038730"/>
                <a:gd name="connsiteY8" fmla="*/ 0 h 1299688"/>
                <a:gd name="connsiteX9" fmla="*/ 1038730 w 1038730"/>
                <a:gd name="connsiteY9" fmla="*/ 16999 h 1299688"/>
                <a:gd name="connsiteX10" fmla="*/ 1038730 w 1038730"/>
                <a:gd name="connsiteY10" fmla="*/ 1280565 h 1299688"/>
                <a:gd name="connsiteX11" fmla="*/ 1021702 w 1038730"/>
                <a:gd name="connsiteY11" fmla="*/ 1297564 h 1299688"/>
                <a:gd name="connsiteX12" fmla="*/ 828714 w 1038730"/>
                <a:gd name="connsiteY12" fmla="*/ 1297564 h 1299688"/>
                <a:gd name="connsiteX13" fmla="*/ 800333 w 1038730"/>
                <a:gd name="connsiteY13" fmla="*/ 1280565 h 1299688"/>
                <a:gd name="connsiteX14" fmla="*/ 232721 w 1038730"/>
                <a:gd name="connsiteY14" fmla="*/ 390969 h 1299688"/>
                <a:gd name="connsiteX15" fmla="*/ 232721 w 1038730"/>
                <a:gd name="connsiteY15" fmla="*/ 1280565 h 1299688"/>
                <a:gd name="connsiteX16" fmla="*/ 215693 w 1038730"/>
                <a:gd name="connsiteY16" fmla="*/ 1297564 h 1299688"/>
                <a:gd name="connsiteX17" fmla="*/ 17028 w 1038730"/>
                <a:gd name="connsiteY17" fmla="*/ 1297564 h 1299688"/>
                <a:gd name="connsiteX18" fmla="*/ 0 w 1038730"/>
                <a:gd name="connsiteY1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8730" h="1299688">
                  <a:moveTo>
                    <a:pt x="0" y="1280565"/>
                  </a:moveTo>
                  <a:lnTo>
                    <a:pt x="0" y="16999"/>
                  </a:lnTo>
                  <a:cubicBezTo>
                    <a:pt x="0" y="5666"/>
                    <a:pt x="5676" y="0"/>
                    <a:pt x="17028" y="0"/>
                  </a:cubicBezTo>
                  <a:lnTo>
                    <a:pt x="210017" y="0"/>
                  </a:lnTo>
                  <a:cubicBezTo>
                    <a:pt x="221369" y="0"/>
                    <a:pt x="232721" y="5666"/>
                    <a:pt x="238397" y="16999"/>
                  </a:cubicBezTo>
                  <a:lnTo>
                    <a:pt x="806009" y="906595"/>
                  </a:lnTo>
                  <a:lnTo>
                    <a:pt x="806009" y="16999"/>
                  </a:lnTo>
                  <a:cubicBezTo>
                    <a:pt x="806009" y="5666"/>
                    <a:pt x="811685" y="0"/>
                    <a:pt x="823038" y="0"/>
                  </a:cubicBezTo>
                  <a:lnTo>
                    <a:pt x="1021702" y="0"/>
                  </a:lnTo>
                  <a:cubicBezTo>
                    <a:pt x="1033054" y="0"/>
                    <a:pt x="1038730" y="5666"/>
                    <a:pt x="1038730" y="16999"/>
                  </a:cubicBezTo>
                  <a:lnTo>
                    <a:pt x="1038730" y="1280565"/>
                  </a:lnTo>
                  <a:cubicBezTo>
                    <a:pt x="1038730" y="1291898"/>
                    <a:pt x="1033054" y="1297564"/>
                    <a:pt x="1021702" y="1297564"/>
                  </a:cubicBezTo>
                  <a:lnTo>
                    <a:pt x="828714" y="1297564"/>
                  </a:lnTo>
                  <a:cubicBezTo>
                    <a:pt x="817362" y="1297564"/>
                    <a:pt x="806009" y="1291898"/>
                    <a:pt x="800333" y="1280565"/>
                  </a:cubicBezTo>
                  <a:lnTo>
                    <a:pt x="232721" y="390969"/>
                  </a:lnTo>
                  <a:lnTo>
                    <a:pt x="232721" y="1280565"/>
                  </a:lnTo>
                  <a:cubicBezTo>
                    <a:pt x="232721" y="1291898"/>
                    <a:pt x="227045" y="1297564"/>
                    <a:pt x="215693" y="1297564"/>
                  </a:cubicBezTo>
                  <a:lnTo>
                    <a:pt x="17028"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0992A93-C96E-833F-8425-F972DBE7B9FC}"/>
                </a:ext>
              </a:extLst>
            </p:cNvPr>
            <p:cNvSpPr/>
            <p:nvPr/>
          </p:nvSpPr>
          <p:spPr>
            <a:xfrm>
              <a:off x="4116588" y="886266"/>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6 h 964000"/>
                <a:gd name="connsiteX7" fmla="*/ 39733 w 859321"/>
                <a:gd name="connsiteY7" fmla="*/ 305976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2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1669 w 859321"/>
                <a:gd name="connsiteY20" fmla="*/ 577954 h 964000"/>
                <a:gd name="connsiteX21" fmla="*/ 380300 w 859321"/>
                <a:gd name="connsiteY21" fmla="*/ 538291 h 964000"/>
                <a:gd name="connsiteX22" fmla="*/ 210017 w 859321"/>
                <a:gd name="connsiteY22" fmla="*/ 657281 h 964000"/>
                <a:gd name="connsiteX23" fmla="*/ 374624 w 859321"/>
                <a:gd name="connsiteY23" fmla="*/ 770605 h 964000"/>
                <a:gd name="connsiteX24" fmla="*/ 601669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7" y="305976"/>
                    <a:pt x="28381" y="300309"/>
                    <a:pt x="28381" y="294643"/>
                  </a:cubicBezTo>
                  <a:cubicBezTo>
                    <a:pt x="28381" y="288977"/>
                    <a:pt x="28381" y="283311"/>
                    <a:pt x="28381" y="277644"/>
                  </a:cubicBezTo>
                  <a:cubicBezTo>
                    <a:pt x="62437" y="124657"/>
                    <a:pt x="204341" y="0"/>
                    <a:pt x="425709" y="0"/>
                  </a:cubicBezTo>
                  <a:cubicBezTo>
                    <a:pt x="664107" y="0"/>
                    <a:pt x="823038" y="135989"/>
                    <a:pt x="823038" y="356972"/>
                  </a:cubicBezTo>
                  <a:lnTo>
                    <a:pt x="823038" y="759273"/>
                  </a:lnTo>
                  <a:cubicBezTo>
                    <a:pt x="823038" y="838600"/>
                    <a:pt x="834390" y="883930"/>
                    <a:pt x="857094" y="929259"/>
                  </a:cubicBezTo>
                  <a:cubicBezTo>
                    <a:pt x="862771"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1669" y="577954"/>
                  </a:moveTo>
                  <a:cubicBezTo>
                    <a:pt x="522204" y="555289"/>
                    <a:pt x="465442" y="538291"/>
                    <a:pt x="380300" y="538291"/>
                  </a:cubicBezTo>
                  <a:cubicBezTo>
                    <a:pt x="289482" y="538291"/>
                    <a:pt x="210017" y="577954"/>
                    <a:pt x="210017" y="657281"/>
                  </a:cubicBezTo>
                  <a:cubicBezTo>
                    <a:pt x="210017" y="730942"/>
                    <a:pt x="272454" y="770605"/>
                    <a:pt x="374624" y="770605"/>
                  </a:cubicBezTo>
                  <a:cubicBezTo>
                    <a:pt x="493823" y="770605"/>
                    <a:pt x="601669" y="696945"/>
                    <a:pt x="601669" y="577954"/>
                  </a:cubicBezTo>
                  <a:close/>
                </a:path>
              </a:pathLst>
            </a:custGeom>
            <a:grpFill/>
            <a:ln w="5676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6997FBB-6A25-7C89-6EBA-ED91695B8B2A}"/>
                </a:ext>
              </a:extLst>
            </p:cNvPr>
            <p:cNvSpPr/>
            <p:nvPr/>
          </p:nvSpPr>
          <p:spPr>
            <a:xfrm>
              <a:off x="5058824" y="625619"/>
              <a:ext cx="715191" cy="1229781"/>
            </a:xfrm>
            <a:custGeom>
              <a:avLst/>
              <a:gdLst>
                <a:gd name="connsiteX0" fmla="*/ 175960 w 715191"/>
                <a:gd name="connsiteY0" fmla="*/ 923593 h 1229781"/>
                <a:gd name="connsiteX1" fmla="*/ 175960 w 715191"/>
                <a:gd name="connsiteY1" fmla="*/ 481628 h 1229781"/>
                <a:gd name="connsiteX2" fmla="*/ 17029 w 715191"/>
                <a:gd name="connsiteY2" fmla="*/ 481628 h 1229781"/>
                <a:gd name="connsiteX3" fmla="*/ 0 w 715191"/>
                <a:gd name="connsiteY3" fmla="*/ 464630 h 1229781"/>
                <a:gd name="connsiteX4" fmla="*/ 0 w 715191"/>
                <a:gd name="connsiteY4" fmla="*/ 300310 h 1229781"/>
                <a:gd name="connsiteX5" fmla="*/ 17029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80 w 715191"/>
                <a:gd name="connsiteY18" fmla="*/ 1031251 h 1229781"/>
                <a:gd name="connsiteX19" fmla="*/ 686811 w 715191"/>
                <a:gd name="connsiteY19" fmla="*/ 1002920 h 1229781"/>
                <a:gd name="connsiteX20" fmla="*/ 703839 w 715191"/>
                <a:gd name="connsiteY20" fmla="*/ 997254 h 1229781"/>
                <a:gd name="connsiteX21" fmla="*/ 715192 w 715191"/>
                <a:gd name="connsiteY21" fmla="*/ 1014253 h 1229781"/>
                <a:gd name="connsiteX22" fmla="*/ 715192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9" y="481628"/>
                  </a:lnTo>
                  <a:cubicBezTo>
                    <a:pt x="5676" y="481628"/>
                    <a:pt x="0" y="475962"/>
                    <a:pt x="0" y="464630"/>
                  </a:cubicBezTo>
                  <a:lnTo>
                    <a:pt x="0" y="300310"/>
                  </a:lnTo>
                  <a:cubicBezTo>
                    <a:pt x="0" y="288977"/>
                    <a:pt x="5676" y="283311"/>
                    <a:pt x="17029" y="283311"/>
                  </a:cubicBezTo>
                  <a:lnTo>
                    <a:pt x="175960" y="283311"/>
                  </a:lnTo>
                  <a:lnTo>
                    <a:pt x="175960" y="16999"/>
                  </a:lnTo>
                  <a:cubicBezTo>
                    <a:pt x="175960" y="5666"/>
                    <a:pt x="181636" y="0"/>
                    <a:pt x="192988" y="0"/>
                  </a:cubicBezTo>
                  <a:lnTo>
                    <a:pt x="380300" y="0"/>
                  </a:lnTo>
                  <a:cubicBezTo>
                    <a:pt x="391653" y="0"/>
                    <a:pt x="397329" y="5666"/>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3"/>
                  </a:cubicBezTo>
                  <a:lnTo>
                    <a:pt x="715192" y="1167241"/>
                  </a:lnTo>
                  <a:cubicBezTo>
                    <a:pt x="715192" y="1184239"/>
                    <a:pt x="715192" y="1195572"/>
                    <a:pt x="698163" y="1201238"/>
                  </a:cubicBezTo>
                  <a:cubicBezTo>
                    <a:pt x="641402" y="1223903"/>
                    <a:pt x="556260" y="1229569"/>
                    <a:pt x="482470" y="1229569"/>
                  </a:cubicBezTo>
                  <a:cubicBezTo>
                    <a:pt x="306511" y="1235235"/>
                    <a:pt x="175960" y="1127577"/>
                    <a:pt x="175960" y="923593"/>
                  </a:cubicBezTo>
                  <a:close/>
                </a:path>
              </a:pathLst>
            </a:custGeom>
            <a:grpFill/>
            <a:ln w="5676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DE4FF61-B554-4D4F-DBE5-2945FF04B03F}"/>
                </a:ext>
              </a:extLst>
            </p:cNvPr>
            <p:cNvSpPr/>
            <p:nvPr/>
          </p:nvSpPr>
          <p:spPr>
            <a:xfrm>
              <a:off x="5967004" y="540626"/>
              <a:ext cx="244073" cy="1299688"/>
            </a:xfrm>
            <a:custGeom>
              <a:avLst/>
              <a:gdLst>
                <a:gd name="connsiteX0" fmla="*/ 0 w 244073"/>
                <a:gd name="connsiteY0" fmla="*/ 226649 h 1299688"/>
                <a:gd name="connsiteX1" fmla="*/ 0 w 244073"/>
                <a:gd name="connsiteY1" fmla="*/ 16999 h 1299688"/>
                <a:gd name="connsiteX2" fmla="*/ 17029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9 w 244073"/>
                <a:gd name="connsiteY7" fmla="*/ 243647 h 1299688"/>
                <a:gd name="connsiteX8" fmla="*/ 0 w 244073"/>
                <a:gd name="connsiteY8" fmla="*/ 226649 h 1299688"/>
                <a:gd name="connsiteX9" fmla="*/ 11353 w 244073"/>
                <a:gd name="connsiteY9" fmla="*/ 1280565 h 1299688"/>
                <a:gd name="connsiteX10" fmla="*/ 11353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3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6"/>
                    <a:pt x="5676" y="0"/>
                    <a:pt x="17029" y="0"/>
                  </a:cubicBezTo>
                  <a:lnTo>
                    <a:pt x="227045" y="0"/>
                  </a:lnTo>
                  <a:cubicBezTo>
                    <a:pt x="238397" y="0"/>
                    <a:pt x="244073" y="5666"/>
                    <a:pt x="244073" y="16999"/>
                  </a:cubicBezTo>
                  <a:lnTo>
                    <a:pt x="244073" y="226649"/>
                  </a:lnTo>
                  <a:cubicBezTo>
                    <a:pt x="244073" y="237981"/>
                    <a:pt x="238397" y="243647"/>
                    <a:pt x="227045" y="243647"/>
                  </a:cubicBezTo>
                  <a:lnTo>
                    <a:pt x="17029" y="243647"/>
                  </a:lnTo>
                  <a:cubicBezTo>
                    <a:pt x="5676" y="243647"/>
                    <a:pt x="0" y="243647"/>
                    <a:pt x="0" y="226649"/>
                  </a:cubicBezTo>
                  <a:close/>
                  <a:moveTo>
                    <a:pt x="11353" y="1280565"/>
                  </a:moveTo>
                  <a:lnTo>
                    <a:pt x="11353" y="385303"/>
                  </a:lnTo>
                  <a:cubicBezTo>
                    <a:pt x="11353" y="373970"/>
                    <a:pt x="17029" y="368304"/>
                    <a:pt x="28381" y="368304"/>
                  </a:cubicBezTo>
                  <a:lnTo>
                    <a:pt x="215693" y="368304"/>
                  </a:lnTo>
                  <a:cubicBezTo>
                    <a:pt x="227045" y="368304"/>
                    <a:pt x="232721" y="373970"/>
                    <a:pt x="232721" y="385303"/>
                  </a:cubicBezTo>
                  <a:lnTo>
                    <a:pt x="232721" y="1280565"/>
                  </a:lnTo>
                  <a:cubicBezTo>
                    <a:pt x="232721" y="1291898"/>
                    <a:pt x="227045" y="1297564"/>
                    <a:pt x="215693" y="1297564"/>
                  </a:cubicBezTo>
                  <a:lnTo>
                    <a:pt x="28381" y="1297564"/>
                  </a:lnTo>
                  <a:cubicBezTo>
                    <a:pt x="17029" y="1303230"/>
                    <a:pt x="11353" y="1297564"/>
                    <a:pt x="11353" y="1280565"/>
                  </a:cubicBezTo>
                  <a:close/>
                </a:path>
              </a:pathLst>
            </a:custGeom>
            <a:grpFill/>
            <a:ln w="5676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C2BF1C1-43E4-8F5F-C313-AFDC8B571B8F}"/>
                </a:ext>
              </a:extLst>
            </p:cNvPr>
            <p:cNvSpPr/>
            <p:nvPr/>
          </p:nvSpPr>
          <p:spPr>
            <a:xfrm>
              <a:off x="6352980" y="886266"/>
              <a:ext cx="998997" cy="974589"/>
            </a:xfrm>
            <a:custGeom>
              <a:avLst/>
              <a:gdLst>
                <a:gd name="connsiteX0" fmla="*/ 0 w 998997"/>
                <a:gd name="connsiteY0" fmla="*/ 487295 h 974589"/>
                <a:gd name="connsiteX1" fmla="*/ 499499 w 998997"/>
                <a:gd name="connsiteY1" fmla="*/ 0 h 974589"/>
                <a:gd name="connsiteX2" fmla="*/ 998997 w 998997"/>
                <a:gd name="connsiteY2" fmla="*/ 487295 h 974589"/>
                <a:gd name="connsiteX3" fmla="*/ 499499 w 998997"/>
                <a:gd name="connsiteY3" fmla="*/ 974589 h 974589"/>
                <a:gd name="connsiteX4" fmla="*/ 0 w 998997"/>
                <a:gd name="connsiteY4" fmla="*/ 487295 h 974589"/>
                <a:gd name="connsiteX5" fmla="*/ 760601 w 998997"/>
                <a:gd name="connsiteY5" fmla="*/ 487295 h 974589"/>
                <a:gd name="connsiteX6" fmla="*/ 499499 w 998997"/>
                <a:gd name="connsiteY6" fmla="*/ 203984 h 974589"/>
                <a:gd name="connsiteX7" fmla="*/ 238397 w 998997"/>
                <a:gd name="connsiteY7" fmla="*/ 487295 h 974589"/>
                <a:gd name="connsiteX8" fmla="*/ 499499 w 998997"/>
                <a:gd name="connsiteY8" fmla="*/ 770605 h 974589"/>
                <a:gd name="connsiteX9" fmla="*/ 760601 w 998997"/>
                <a:gd name="connsiteY9" fmla="*/ 487295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997" h="974589">
                  <a:moveTo>
                    <a:pt x="0" y="487295"/>
                  </a:moveTo>
                  <a:cubicBezTo>
                    <a:pt x="0" y="203984"/>
                    <a:pt x="215693" y="0"/>
                    <a:pt x="499499" y="0"/>
                  </a:cubicBezTo>
                  <a:cubicBezTo>
                    <a:pt x="783305" y="0"/>
                    <a:pt x="998997" y="203984"/>
                    <a:pt x="998997" y="487295"/>
                  </a:cubicBezTo>
                  <a:cubicBezTo>
                    <a:pt x="998997" y="770605"/>
                    <a:pt x="783305" y="974589"/>
                    <a:pt x="499499" y="974589"/>
                  </a:cubicBezTo>
                  <a:cubicBezTo>
                    <a:pt x="215693" y="974589"/>
                    <a:pt x="0" y="770605"/>
                    <a:pt x="0" y="487295"/>
                  </a:cubicBezTo>
                  <a:close/>
                  <a:moveTo>
                    <a:pt x="760601" y="487295"/>
                  </a:moveTo>
                  <a:cubicBezTo>
                    <a:pt x="760601" y="317308"/>
                    <a:pt x="652754" y="203984"/>
                    <a:pt x="499499" y="203984"/>
                  </a:cubicBezTo>
                  <a:cubicBezTo>
                    <a:pt x="346243" y="203984"/>
                    <a:pt x="238397" y="317308"/>
                    <a:pt x="238397" y="487295"/>
                  </a:cubicBezTo>
                  <a:cubicBezTo>
                    <a:pt x="238397" y="657281"/>
                    <a:pt x="346243" y="770605"/>
                    <a:pt x="499499" y="770605"/>
                  </a:cubicBezTo>
                  <a:cubicBezTo>
                    <a:pt x="658430" y="770605"/>
                    <a:pt x="760601" y="657281"/>
                    <a:pt x="760601" y="487295"/>
                  </a:cubicBezTo>
                  <a:close/>
                </a:path>
              </a:pathLst>
            </a:custGeom>
            <a:grpFill/>
            <a:ln w="5676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42EC23-B2E5-D9AC-5645-FAB4830941C9}"/>
                </a:ext>
              </a:extLst>
            </p:cNvPr>
            <p:cNvSpPr/>
            <p:nvPr/>
          </p:nvSpPr>
          <p:spPr>
            <a:xfrm>
              <a:off x="7493881" y="891932"/>
              <a:ext cx="834390" cy="957590"/>
            </a:xfrm>
            <a:custGeom>
              <a:avLst/>
              <a:gdLst>
                <a:gd name="connsiteX0" fmla="*/ 0 w 834390"/>
                <a:gd name="connsiteY0" fmla="*/ 929260 h 957590"/>
                <a:gd name="connsiteX1" fmla="*/ 0 w 834390"/>
                <a:gd name="connsiteY1" fmla="*/ 33997 h 957590"/>
                <a:gd name="connsiteX2" fmla="*/ 17029 w 834390"/>
                <a:gd name="connsiteY2" fmla="*/ 16999 h 957590"/>
                <a:gd name="connsiteX3" fmla="*/ 204340 w 834390"/>
                <a:gd name="connsiteY3" fmla="*/ 16999 h 957590"/>
                <a:gd name="connsiteX4" fmla="*/ 221369 w 834390"/>
                <a:gd name="connsiteY4" fmla="*/ 33997 h 957590"/>
                <a:gd name="connsiteX5" fmla="*/ 221369 w 834390"/>
                <a:gd name="connsiteY5" fmla="*/ 101992 h 957590"/>
                <a:gd name="connsiteX6" fmla="*/ 505175 w 834390"/>
                <a:gd name="connsiteY6" fmla="*/ 0 h 957590"/>
                <a:gd name="connsiteX7" fmla="*/ 834390 w 834390"/>
                <a:gd name="connsiteY7" fmla="*/ 317308 h 957590"/>
                <a:gd name="connsiteX8" fmla="*/ 834390 w 834390"/>
                <a:gd name="connsiteY8" fmla="*/ 934926 h 957590"/>
                <a:gd name="connsiteX9" fmla="*/ 817362 w 834390"/>
                <a:gd name="connsiteY9" fmla="*/ 951924 h 957590"/>
                <a:gd name="connsiteX10" fmla="*/ 630050 w 834390"/>
                <a:gd name="connsiteY10" fmla="*/ 951924 h 957590"/>
                <a:gd name="connsiteX11" fmla="*/ 613021 w 834390"/>
                <a:gd name="connsiteY11" fmla="*/ 934926 h 957590"/>
                <a:gd name="connsiteX12" fmla="*/ 613021 w 834390"/>
                <a:gd name="connsiteY12" fmla="*/ 396635 h 957590"/>
                <a:gd name="connsiteX13" fmla="*/ 454090 w 834390"/>
                <a:gd name="connsiteY13" fmla="*/ 203984 h 957590"/>
                <a:gd name="connsiteX14" fmla="*/ 232721 w 834390"/>
                <a:gd name="connsiteY14" fmla="*/ 515626 h 957590"/>
                <a:gd name="connsiteX15" fmla="*/ 232721 w 834390"/>
                <a:gd name="connsiteY15" fmla="*/ 940592 h 957590"/>
                <a:gd name="connsiteX16" fmla="*/ 215693 w 834390"/>
                <a:gd name="connsiteY16" fmla="*/ 957591 h 957590"/>
                <a:gd name="connsiteX17" fmla="*/ 28381 w 834390"/>
                <a:gd name="connsiteY17" fmla="*/ 957591 h 957590"/>
                <a:gd name="connsiteX18" fmla="*/ 0 w 834390"/>
                <a:gd name="connsiteY18" fmla="*/ 929260 h 95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4390" h="957590">
                  <a:moveTo>
                    <a:pt x="0" y="929260"/>
                  </a:moveTo>
                  <a:lnTo>
                    <a:pt x="0" y="33997"/>
                  </a:lnTo>
                  <a:cubicBezTo>
                    <a:pt x="0" y="22665"/>
                    <a:pt x="5676" y="16999"/>
                    <a:pt x="17029" y="16999"/>
                  </a:cubicBezTo>
                  <a:lnTo>
                    <a:pt x="204340" y="16999"/>
                  </a:lnTo>
                  <a:cubicBezTo>
                    <a:pt x="215693" y="16999"/>
                    <a:pt x="221369" y="22665"/>
                    <a:pt x="221369" y="33997"/>
                  </a:cubicBezTo>
                  <a:lnTo>
                    <a:pt x="221369" y="101992"/>
                  </a:lnTo>
                  <a:cubicBezTo>
                    <a:pt x="295159" y="39664"/>
                    <a:pt x="385977" y="0"/>
                    <a:pt x="505175" y="0"/>
                  </a:cubicBezTo>
                  <a:cubicBezTo>
                    <a:pt x="709516" y="0"/>
                    <a:pt x="834390" y="118991"/>
                    <a:pt x="834390" y="317308"/>
                  </a:cubicBezTo>
                  <a:lnTo>
                    <a:pt x="834390" y="934926"/>
                  </a:lnTo>
                  <a:cubicBezTo>
                    <a:pt x="834390" y="946258"/>
                    <a:pt x="828714" y="951924"/>
                    <a:pt x="817362" y="951924"/>
                  </a:cubicBezTo>
                  <a:lnTo>
                    <a:pt x="630050" y="951924"/>
                  </a:lnTo>
                  <a:cubicBezTo>
                    <a:pt x="618697" y="951924"/>
                    <a:pt x="613021" y="946258"/>
                    <a:pt x="613021" y="934926"/>
                  </a:cubicBezTo>
                  <a:lnTo>
                    <a:pt x="613021" y="396635"/>
                  </a:lnTo>
                  <a:cubicBezTo>
                    <a:pt x="613021" y="254980"/>
                    <a:pt x="556260" y="203984"/>
                    <a:pt x="454090" y="203984"/>
                  </a:cubicBezTo>
                  <a:cubicBezTo>
                    <a:pt x="334891" y="203984"/>
                    <a:pt x="232721" y="294643"/>
                    <a:pt x="232721" y="515626"/>
                  </a:cubicBezTo>
                  <a:lnTo>
                    <a:pt x="232721" y="940592"/>
                  </a:lnTo>
                  <a:cubicBezTo>
                    <a:pt x="232721" y="951924"/>
                    <a:pt x="227045" y="957591"/>
                    <a:pt x="215693" y="957591"/>
                  </a:cubicBezTo>
                  <a:lnTo>
                    <a:pt x="28381" y="957591"/>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1D01D84-9BE0-F148-448E-B7F242F7A49E}"/>
                </a:ext>
              </a:extLst>
            </p:cNvPr>
            <p:cNvSpPr/>
            <p:nvPr/>
          </p:nvSpPr>
          <p:spPr>
            <a:xfrm>
              <a:off x="8487202" y="886266"/>
              <a:ext cx="859320" cy="964000"/>
            </a:xfrm>
            <a:custGeom>
              <a:avLst/>
              <a:gdLst>
                <a:gd name="connsiteX0" fmla="*/ 0 w 859320"/>
                <a:gd name="connsiteY0" fmla="*/ 662947 h 964000"/>
                <a:gd name="connsiteX1" fmla="*/ 374624 w 859320"/>
                <a:gd name="connsiteY1" fmla="*/ 351305 h 964000"/>
                <a:gd name="connsiteX2" fmla="*/ 601668 w 859320"/>
                <a:gd name="connsiteY2" fmla="*/ 390969 h 964000"/>
                <a:gd name="connsiteX3" fmla="*/ 601668 w 859320"/>
                <a:gd name="connsiteY3" fmla="*/ 362638 h 964000"/>
                <a:gd name="connsiteX4" fmla="*/ 425709 w 859320"/>
                <a:gd name="connsiteY4" fmla="*/ 203984 h 964000"/>
                <a:gd name="connsiteX5" fmla="*/ 255426 w 859320"/>
                <a:gd name="connsiteY5" fmla="*/ 288977 h 964000"/>
                <a:gd name="connsiteX6" fmla="*/ 227045 w 859320"/>
                <a:gd name="connsiteY6" fmla="*/ 305976 h 964000"/>
                <a:gd name="connsiteX7" fmla="*/ 39733 w 859320"/>
                <a:gd name="connsiteY7" fmla="*/ 305976 h 964000"/>
                <a:gd name="connsiteX8" fmla="*/ 28381 w 859320"/>
                <a:gd name="connsiteY8" fmla="*/ 294643 h 964000"/>
                <a:gd name="connsiteX9" fmla="*/ 28381 w 859320"/>
                <a:gd name="connsiteY9" fmla="*/ 277644 h 964000"/>
                <a:gd name="connsiteX10" fmla="*/ 425709 w 859320"/>
                <a:gd name="connsiteY10" fmla="*/ 0 h 964000"/>
                <a:gd name="connsiteX11" fmla="*/ 823038 w 859320"/>
                <a:gd name="connsiteY11" fmla="*/ 356972 h 964000"/>
                <a:gd name="connsiteX12" fmla="*/ 823038 w 859320"/>
                <a:gd name="connsiteY12" fmla="*/ 759273 h 964000"/>
                <a:gd name="connsiteX13" fmla="*/ 857094 w 859320"/>
                <a:gd name="connsiteY13" fmla="*/ 929259 h 964000"/>
                <a:gd name="connsiteX14" fmla="*/ 845742 w 859320"/>
                <a:gd name="connsiteY14" fmla="*/ 946258 h 964000"/>
                <a:gd name="connsiteX15" fmla="*/ 618697 w 859320"/>
                <a:gd name="connsiteY15" fmla="*/ 946258 h 964000"/>
                <a:gd name="connsiteX16" fmla="*/ 601668 w 859320"/>
                <a:gd name="connsiteY16" fmla="*/ 929259 h 964000"/>
                <a:gd name="connsiteX17" fmla="*/ 601668 w 859320"/>
                <a:gd name="connsiteY17" fmla="*/ 872597 h 964000"/>
                <a:gd name="connsiteX18" fmla="*/ 334891 w 859320"/>
                <a:gd name="connsiteY18" fmla="*/ 963257 h 964000"/>
                <a:gd name="connsiteX19" fmla="*/ 0 w 859320"/>
                <a:gd name="connsiteY19" fmla="*/ 662947 h 964000"/>
                <a:gd name="connsiteX20" fmla="*/ 601668 w 859320"/>
                <a:gd name="connsiteY20" fmla="*/ 577954 h 964000"/>
                <a:gd name="connsiteX21" fmla="*/ 380300 w 859320"/>
                <a:gd name="connsiteY21" fmla="*/ 538291 h 964000"/>
                <a:gd name="connsiteX22" fmla="*/ 210016 w 859320"/>
                <a:gd name="connsiteY22" fmla="*/ 657281 h 964000"/>
                <a:gd name="connsiteX23" fmla="*/ 374624 w 859320"/>
                <a:gd name="connsiteY23" fmla="*/ 770605 h 964000"/>
                <a:gd name="connsiteX24" fmla="*/ 601668 w 859320"/>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0" h="964000">
                  <a:moveTo>
                    <a:pt x="0" y="662947"/>
                  </a:moveTo>
                  <a:cubicBezTo>
                    <a:pt x="0" y="458963"/>
                    <a:pt x="170284" y="351305"/>
                    <a:pt x="374624" y="351305"/>
                  </a:cubicBezTo>
                  <a:cubicBezTo>
                    <a:pt x="454090" y="351305"/>
                    <a:pt x="539232" y="368304"/>
                    <a:pt x="601668" y="390969"/>
                  </a:cubicBezTo>
                  <a:lnTo>
                    <a:pt x="601668" y="362638"/>
                  </a:lnTo>
                  <a:cubicBezTo>
                    <a:pt x="601668" y="271978"/>
                    <a:pt x="539232" y="203984"/>
                    <a:pt x="425709" y="203984"/>
                  </a:cubicBezTo>
                  <a:cubicBezTo>
                    <a:pt x="340567" y="203984"/>
                    <a:pt x="283806" y="232315"/>
                    <a:pt x="255426" y="288977"/>
                  </a:cubicBezTo>
                  <a:cubicBezTo>
                    <a:pt x="244073" y="305976"/>
                    <a:pt x="238397" y="305976"/>
                    <a:pt x="227045" y="305976"/>
                  </a:cubicBezTo>
                  <a:lnTo>
                    <a:pt x="39733" y="305976"/>
                  </a:lnTo>
                  <a:cubicBezTo>
                    <a:pt x="34056" y="305976"/>
                    <a:pt x="28381" y="300309"/>
                    <a:pt x="28381" y="294643"/>
                  </a:cubicBezTo>
                  <a:cubicBezTo>
                    <a:pt x="28381" y="288977"/>
                    <a:pt x="28381" y="283311"/>
                    <a:pt x="28381" y="277644"/>
                  </a:cubicBezTo>
                  <a:cubicBezTo>
                    <a:pt x="62437" y="124657"/>
                    <a:pt x="204340" y="0"/>
                    <a:pt x="425709" y="0"/>
                  </a:cubicBezTo>
                  <a:cubicBezTo>
                    <a:pt x="664106" y="0"/>
                    <a:pt x="823038" y="135989"/>
                    <a:pt x="823038" y="356972"/>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8" y="940592"/>
                    <a:pt x="601668" y="929259"/>
                  </a:cubicBezTo>
                  <a:lnTo>
                    <a:pt x="601668" y="872597"/>
                  </a:lnTo>
                  <a:cubicBezTo>
                    <a:pt x="544907" y="917927"/>
                    <a:pt x="471117" y="963257"/>
                    <a:pt x="334891" y="963257"/>
                  </a:cubicBezTo>
                  <a:cubicBezTo>
                    <a:pt x="147579" y="974589"/>
                    <a:pt x="0" y="855599"/>
                    <a:pt x="0" y="662947"/>
                  </a:cubicBezTo>
                  <a:close/>
                  <a:moveTo>
                    <a:pt x="601668" y="577954"/>
                  </a:moveTo>
                  <a:cubicBezTo>
                    <a:pt x="522203" y="555289"/>
                    <a:pt x="465442" y="538291"/>
                    <a:pt x="380300" y="538291"/>
                  </a:cubicBezTo>
                  <a:cubicBezTo>
                    <a:pt x="289482" y="538291"/>
                    <a:pt x="210016" y="577954"/>
                    <a:pt x="210016" y="657281"/>
                  </a:cubicBezTo>
                  <a:cubicBezTo>
                    <a:pt x="210016" y="730942"/>
                    <a:pt x="272453" y="770605"/>
                    <a:pt x="374624" y="770605"/>
                  </a:cubicBezTo>
                  <a:cubicBezTo>
                    <a:pt x="493822" y="770605"/>
                    <a:pt x="601668" y="696945"/>
                    <a:pt x="601668" y="577954"/>
                  </a:cubicBezTo>
                  <a:close/>
                </a:path>
              </a:pathLst>
            </a:custGeom>
            <a:grpFill/>
            <a:ln w="5676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FB92E8D-82F9-EEBD-231F-BE0ECF6ABEE5}"/>
                </a:ext>
              </a:extLst>
            </p:cNvPr>
            <p:cNvSpPr/>
            <p:nvPr/>
          </p:nvSpPr>
          <p:spPr>
            <a:xfrm>
              <a:off x="9531609" y="540626"/>
              <a:ext cx="221368" cy="1299688"/>
            </a:xfrm>
            <a:custGeom>
              <a:avLst/>
              <a:gdLst>
                <a:gd name="connsiteX0" fmla="*/ 0 w 221368"/>
                <a:gd name="connsiteY0" fmla="*/ 1280565 h 1299688"/>
                <a:gd name="connsiteX1" fmla="*/ 0 w 221368"/>
                <a:gd name="connsiteY1" fmla="*/ 16999 h 1299688"/>
                <a:gd name="connsiteX2" fmla="*/ 17029 w 221368"/>
                <a:gd name="connsiteY2" fmla="*/ 0 h 1299688"/>
                <a:gd name="connsiteX3" fmla="*/ 204341 w 221368"/>
                <a:gd name="connsiteY3" fmla="*/ 0 h 1299688"/>
                <a:gd name="connsiteX4" fmla="*/ 221368 w 221368"/>
                <a:gd name="connsiteY4" fmla="*/ 16999 h 1299688"/>
                <a:gd name="connsiteX5" fmla="*/ 221368 w 221368"/>
                <a:gd name="connsiteY5" fmla="*/ 1280565 h 1299688"/>
                <a:gd name="connsiteX6" fmla="*/ 204341 w 221368"/>
                <a:gd name="connsiteY6" fmla="*/ 1297564 h 1299688"/>
                <a:gd name="connsiteX7" fmla="*/ 17029 w 221368"/>
                <a:gd name="connsiteY7" fmla="*/ 1297564 h 1299688"/>
                <a:gd name="connsiteX8" fmla="*/ 0 w 221368"/>
                <a:gd name="connsiteY8"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68" h="1299688">
                  <a:moveTo>
                    <a:pt x="0" y="1280565"/>
                  </a:moveTo>
                  <a:lnTo>
                    <a:pt x="0" y="16999"/>
                  </a:lnTo>
                  <a:cubicBezTo>
                    <a:pt x="0" y="5666"/>
                    <a:pt x="5676" y="0"/>
                    <a:pt x="17029" y="0"/>
                  </a:cubicBezTo>
                  <a:lnTo>
                    <a:pt x="204341" y="0"/>
                  </a:lnTo>
                  <a:cubicBezTo>
                    <a:pt x="215693" y="0"/>
                    <a:pt x="221368" y="5666"/>
                    <a:pt x="221368" y="16999"/>
                  </a:cubicBezTo>
                  <a:lnTo>
                    <a:pt x="221368" y="1280565"/>
                  </a:lnTo>
                  <a:cubicBezTo>
                    <a:pt x="221368" y="1291898"/>
                    <a:pt x="215693" y="1297564"/>
                    <a:pt x="204341" y="1297564"/>
                  </a:cubicBezTo>
                  <a:lnTo>
                    <a:pt x="17029" y="1297564"/>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92DC31E-DEB0-AB1E-9003-EFCCEEED1456}"/>
                </a:ext>
              </a:extLst>
            </p:cNvPr>
            <p:cNvSpPr/>
            <p:nvPr/>
          </p:nvSpPr>
          <p:spPr>
            <a:xfrm>
              <a:off x="2890545" y="2161164"/>
              <a:ext cx="885475" cy="1303229"/>
            </a:xfrm>
            <a:custGeom>
              <a:avLst/>
              <a:gdLst>
                <a:gd name="connsiteX0" fmla="*/ 0 w 885475"/>
                <a:gd name="connsiteY0" fmla="*/ 1280565 h 1303229"/>
                <a:gd name="connsiteX1" fmla="*/ 0 w 885475"/>
                <a:gd name="connsiteY1" fmla="*/ 16999 h 1303229"/>
                <a:gd name="connsiteX2" fmla="*/ 17028 w 885475"/>
                <a:gd name="connsiteY2" fmla="*/ 0 h 1303229"/>
                <a:gd name="connsiteX3" fmla="*/ 215693 w 885475"/>
                <a:gd name="connsiteY3" fmla="*/ 0 h 1303229"/>
                <a:gd name="connsiteX4" fmla="*/ 232721 w 885475"/>
                <a:gd name="connsiteY4" fmla="*/ 16999 h 1303229"/>
                <a:gd name="connsiteX5" fmla="*/ 232721 w 885475"/>
                <a:gd name="connsiteY5" fmla="*/ 1087914 h 1303229"/>
                <a:gd name="connsiteX6" fmla="*/ 868447 w 885475"/>
                <a:gd name="connsiteY6" fmla="*/ 1087914 h 1303229"/>
                <a:gd name="connsiteX7" fmla="*/ 885475 w 885475"/>
                <a:gd name="connsiteY7" fmla="*/ 1104912 h 1303229"/>
                <a:gd name="connsiteX8" fmla="*/ 885475 w 885475"/>
                <a:gd name="connsiteY8" fmla="*/ 1286231 h 1303229"/>
                <a:gd name="connsiteX9" fmla="*/ 868447 w 885475"/>
                <a:gd name="connsiteY9" fmla="*/ 1303230 h 1303229"/>
                <a:gd name="connsiteX10" fmla="*/ 17028 w 885475"/>
                <a:gd name="connsiteY10" fmla="*/ 1303230 h 1303229"/>
                <a:gd name="connsiteX11" fmla="*/ 0 w 885475"/>
                <a:gd name="connsiteY11" fmla="*/ 1280565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475" h="1303229">
                  <a:moveTo>
                    <a:pt x="0" y="1280565"/>
                  </a:moveTo>
                  <a:lnTo>
                    <a:pt x="0" y="16999"/>
                  </a:lnTo>
                  <a:cubicBezTo>
                    <a:pt x="0" y="5667"/>
                    <a:pt x="5676" y="0"/>
                    <a:pt x="17028" y="0"/>
                  </a:cubicBezTo>
                  <a:lnTo>
                    <a:pt x="215693" y="0"/>
                  </a:lnTo>
                  <a:cubicBezTo>
                    <a:pt x="227045" y="0"/>
                    <a:pt x="232721" y="5667"/>
                    <a:pt x="232721" y="16999"/>
                  </a:cubicBezTo>
                  <a:lnTo>
                    <a:pt x="232721" y="1087914"/>
                  </a:lnTo>
                  <a:lnTo>
                    <a:pt x="868447" y="1087914"/>
                  </a:lnTo>
                  <a:cubicBezTo>
                    <a:pt x="879799" y="1087914"/>
                    <a:pt x="885475" y="1093580"/>
                    <a:pt x="885475" y="1104912"/>
                  </a:cubicBezTo>
                  <a:lnTo>
                    <a:pt x="885475" y="1286231"/>
                  </a:lnTo>
                  <a:cubicBezTo>
                    <a:pt x="885475" y="1297564"/>
                    <a:pt x="879799" y="1303230"/>
                    <a:pt x="868447" y="1303230"/>
                  </a:cubicBezTo>
                  <a:lnTo>
                    <a:pt x="17028" y="1303230"/>
                  </a:lnTo>
                  <a:cubicBezTo>
                    <a:pt x="5676" y="1303230"/>
                    <a:pt x="0" y="1297564"/>
                    <a:pt x="0" y="1280565"/>
                  </a:cubicBezTo>
                  <a:close/>
                </a:path>
              </a:pathLst>
            </a:custGeom>
            <a:grpFill/>
            <a:ln w="5676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D88F2D-F129-ACCF-F869-C271083FE781}"/>
                </a:ext>
              </a:extLst>
            </p:cNvPr>
            <p:cNvSpPr/>
            <p:nvPr/>
          </p:nvSpPr>
          <p:spPr>
            <a:xfrm>
              <a:off x="3923600" y="2161164"/>
              <a:ext cx="244073" cy="1299688"/>
            </a:xfrm>
            <a:custGeom>
              <a:avLst/>
              <a:gdLst>
                <a:gd name="connsiteX0" fmla="*/ 0 w 244073"/>
                <a:gd name="connsiteY0" fmla="*/ 226649 h 1299688"/>
                <a:gd name="connsiteX1" fmla="*/ 0 w 244073"/>
                <a:gd name="connsiteY1" fmla="*/ 16999 h 1299688"/>
                <a:gd name="connsiteX2" fmla="*/ 17028 w 244073"/>
                <a:gd name="connsiteY2" fmla="*/ 0 h 1299688"/>
                <a:gd name="connsiteX3" fmla="*/ 227045 w 244073"/>
                <a:gd name="connsiteY3" fmla="*/ 0 h 1299688"/>
                <a:gd name="connsiteX4" fmla="*/ 244073 w 244073"/>
                <a:gd name="connsiteY4" fmla="*/ 16999 h 1299688"/>
                <a:gd name="connsiteX5" fmla="*/ 244073 w 244073"/>
                <a:gd name="connsiteY5" fmla="*/ 226649 h 1299688"/>
                <a:gd name="connsiteX6" fmla="*/ 227045 w 244073"/>
                <a:gd name="connsiteY6" fmla="*/ 243647 h 1299688"/>
                <a:gd name="connsiteX7" fmla="*/ 17028 w 244073"/>
                <a:gd name="connsiteY7" fmla="*/ 243647 h 1299688"/>
                <a:gd name="connsiteX8" fmla="*/ 0 w 244073"/>
                <a:gd name="connsiteY8" fmla="*/ 226649 h 1299688"/>
                <a:gd name="connsiteX9" fmla="*/ 11352 w 244073"/>
                <a:gd name="connsiteY9" fmla="*/ 1280565 h 1299688"/>
                <a:gd name="connsiteX10" fmla="*/ 11352 w 244073"/>
                <a:gd name="connsiteY10" fmla="*/ 385303 h 1299688"/>
                <a:gd name="connsiteX11" fmla="*/ 28381 w 244073"/>
                <a:gd name="connsiteY11" fmla="*/ 368304 h 1299688"/>
                <a:gd name="connsiteX12" fmla="*/ 215693 w 244073"/>
                <a:gd name="connsiteY12" fmla="*/ 368304 h 1299688"/>
                <a:gd name="connsiteX13" fmla="*/ 232721 w 244073"/>
                <a:gd name="connsiteY13" fmla="*/ 385303 h 1299688"/>
                <a:gd name="connsiteX14" fmla="*/ 232721 w 244073"/>
                <a:gd name="connsiteY14" fmla="*/ 1280565 h 1299688"/>
                <a:gd name="connsiteX15" fmla="*/ 215693 w 244073"/>
                <a:gd name="connsiteY15" fmla="*/ 1297564 h 1299688"/>
                <a:gd name="connsiteX16" fmla="*/ 28381 w 244073"/>
                <a:gd name="connsiteY16" fmla="*/ 1297564 h 1299688"/>
                <a:gd name="connsiteX17" fmla="*/ 11352 w 244073"/>
                <a:gd name="connsiteY17" fmla="*/ 1280565 h 12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73" h="1299688">
                  <a:moveTo>
                    <a:pt x="0" y="226649"/>
                  </a:moveTo>
                  <a:lnTo>
                    <a:pt x="0" y="16999"/>
                  </a:lnTo>
                  <a:cubicBezTo>
                    <a:pt x="0" y="5667"/>
                    <a:pt x="5676" y="0"/>
                    <a:pt x="17028" y="0"/>
                  </a:cubicBezTo>
                  <a:lnTo>
                    <a:pt x="227045" y="0"/>
                  </a:lnTo>
                  <a:cubicBezTo>
                    <a:pt x="238397" y="0"/>
                    <a:pt x="244073" y="5667"/>
                    <a:pt x="244073" y="16999"/>
                  </a:cubicBezTo>
                  <a:lnTo>
                    <a:pt x="244073" y="226649"/>
                  </a:lnTo>
                  <a:cubicBezTo>
                    <a:pt x="244073" y="237981"/>
                    <a:pt x="238397" y="243647"/>
                    <a:pt x="227045" y="243647"/>
                  </a:cubicBezTo>
                  <a:lnTo>
                    <a:pt x="17028" y="243647"/>
                  </a:lnTo>
                  <a:cubicBezTo>
                    <a:pt x="5676" y="249314"/>
                    <a:pt x="0" y="243647"/>
                    <a:pt x="0" y="226649"/>
                  </a:cubicBezTo>
                  <a:close/>
                  <a:moveTo>
                    <a:pt x="11352" y="1280565"/>
                  </a:moveTo>
                  <a:lnTo>
                    <a:pt x="11352" y="385303"/>
                  </a:lnTo>
                  <a:cubicBezTo>
                    <a:pt x="11352" y="373971"/>
                    <a:pt x="17028" y="368304"/>
                    <a:pt x="28381" y="368304"/>
                  </a:cubicBezTo>
                  <a:lnTo>
                    <a:pt x="215693" y="368304"/>
                  </a:lnTo>
                  <a:cubicBezTo>
                    <a:pt x="227045" y="368304"/>
                    <a:pt x="232721" y="373971"/>
                    <a:pt x="232721" y="385303"/>
                  </a:cubicBezTo>
                  <a:lnTo>
                    <a:pt x="232721" y="1280565"/>
                  </a:lnTo>
                  <a:cubicBezTo>
                    <a:pt x="232721" y="1291898"/>
                    <a:pt x="227045" y="1297564"/>
                    <a:pt x="215693" y="1297564"/>
                  </a:cubicBezTo>
                  <a:lnTo>
                    <a:pt x="28381" y="1297564"/>
                  </a:lnTo>
                  <a:cubicBezTo>
                    <a:pt x="17028" y="1303230"/>
                    <a:pt x="11352" y="1297564"/>
                    <a:pt x="11352" y="1280565"/>
                  </a:cubicBezTo>
                  <a:close/>
                </a:path>
              </a:pathLst>
            </a:custGeom>
            <a:grpFill/>
            <a:ln w="5676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4F9DB2C-26D9-A629-636B-47F11BF3867F}"/>
                </a:ext>
              </a:extLst>
            </p:cNvPr>
            <p:cNvSpPr/>
            <p:nvPr/>
          </p:nvSpPr>
          <p:spPr>
            <a:xfrm>
              <a:off x="4303900" y="2246157"/>
              <a:ext cx="715191" cy="1229781"/>
            </a:xfrm>
            <a:custGeom>
              <a:avLst/>
              <a:gdLst>
                <a:gd name="connsiteX0" fmla="*/ 175960 w 715191"/>
                <a:gd name="connsiteY0" fmla="*/ 923593 h 1229781"/>
                <a:gd name="connsiteX1" fmla="*/ 175960 w 715191"/>
                <a:gd name="connsiteY1" fmla="*/ 481628 h 1229781"/>
                <a:gd name="connsiteX2" fmla="*/ 17028 w 715191"/>
                <a:gd name="connsiteY2" fmla="*/ 481628 h 1229781"/>
                <a:gd name="connsiteX3" fmla="*/ 0 w 715191"/>
                <a:gd name="connsiteY3" fmla="*/ 464630 h 1229781"/>
                <a:gd name="connsiteX4" fmla="*/ 0 w 715191"/>
                <a:gd name="connsiteY4" fmla="*/ 300310 h 1229781"/>
                <a:gd name="connsiteX5" fmla="*/ 17028 w 715191"/>
                <a:gd name="connsiteY5" fmla="*/ 283311 h 1229781"/>
                <a:gd name="connsiteX6" fmla="*/ 175960 w 715191"/>
                <a:gd name="connsiteY6" fmla="*/ 283311 h 1229781"/>
                <a:gd name="connsiteX7" fmla="*/ 175960 w 715191"/>
                <a:gd name="connsiteY7" fmla="*/ 16999 h 1229781"/>
                <a:gd name="connsiteX8" fmla="*/ 192988 w 715191"/>
                <a:gd name="connsiteY8" fmla="*/ 0 h 1229781"/>
                <a:gd name="connsiteX9" fmla="*/ 380300 w 715191"/>
                <a:gd name="connsiteY9" fmla="*/ 0 h 1229781"/>
                <a:gd name="connsiteX10" fmla="*/ 397329 w 715191"/>
                <a:gd name="connsiteY10" fmla="*/ 16999 h 1229781"/>
                <a:gd name="connsiteX11" fmla="*/ 397329 w 715191"/>
                <a:gd name="connsiteY11" fmla="*/ 283311 h 1229781"/>
                <a:gd name="connsiteX12" fmla="*/ 681135 w 715191"/>
                <a:gd name="connsiteY12" fmla="*/ 283311 h 1229781"/>
                <a:gd name="connsiteX13" fmla="*/ 698163 w 715191"/>
                <a:gd name="connsiteY13" fmla="*/ 300310 h 1229781"/>
                <a:gd name="connsiteX14" fmla="*/ 698163 w 715191"/>
                <a:gd name="connsiteY14" fmla="*/ 464630 h 1229781"/>
                <a:gd name="connsiteX15" fmla="*/ 681135 w 715191"/>
                <a:gd name="connsiteY15" fmla="*/ 481628 h 1229781"/>
                <a:gd name="connsiteX16" fmla="*/ 397329 w 715191"/>
                <a:gd name="connsiteY16" fmla="*/ 481628 h 1229781"/>
                <a:gd name="connsiteX17" fmla="*/ 397329 w 715191"/>
                <a:gd name="connsiteY17" fmla="*/ 878264 h 1229781"/>
                <a:gd name="connsiteX18" fmla="*/ 527879 w 715191"/>
                <a:gd name="connsiteY18" fmla="*/ 1031252 h 1229781"/>
                <a:gd name="connsiteX19" fmla="*/ 686811 w 715191"/>
                <a:gd name="connsiteY19" fmla="*/ 1002921 h 1229781"/>
                <a:gd name="connsiteX20" fmla="*/ 703839 w 715191"/>
                <a:gd name="connsiteY20" fmla="*/ 997254 h 1229781"/>
                <a:gd name="connsiteX21" fmla="*/ 715191 w 715191"/>
                <a:gd name="connsiteY21" fmla="*/ 1014253 h 1229781"/>
                <a:gd name="connsiteX22" fmla="*/ 715191 w 715191"/>
                <a:gd name="connsiteY22" fmla="*/ 1167241 h 1229781"/>
                <a:gd name="connsiteX23" fmla="*/ 698163 w 715191"/>
                <a:gd name="connsiteY23" fmla="*/ 1201238 h 1229781"/>
                <a:gd name="connsiteX24" fmla="*/ 482470 w 715191"/>
                <a:gd name="connsiteY24" fmla="*/ 1229569 h 1229781"/>
                <a:gd name="connsiteX25" fmla="*/ 175960 w 715191"/>
                <a:gd name="connsiteY25" fmla="*/ 923593 h 12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81">
                  <a:moveTo>
                    <a:pt x="175960" y="923593"/>
                  </a:moveTo>
                  <a:lnTo>
                    <a:pt x="175960" y="481628"/>
                  </a:lnTo>
                  <a:lnTo>
                    <a:pt x="17028" y="481628"/>
                  </a:lnTo>
                  <a:cubicBezTo>
                    <a:pt x="5676" y="481628"/>
                    <a:pt x="0" y="475962"/>
                    <a:pt x="0" y="464630"/>
                  </a:cubicBezTo>
                  <a:lnTo>
                    <a:pt x="0" y="300310"/>
                  </a:lnTo>
                  <a:cubicBezTo>
                    <a:pt x="0" y="288977"/>
                    <a:pt x="5676" y="283311"/>
                    <a:pt x="17028" y="283311"/>
                  </a:cubicBezTo>
                  <a:lnTo>
                    <a:pt x="175960" y="283311"/>
                  </a:lnTo>
                  <a:lnTo>
                    <a:pt x="175960" y="16999"/>
                  </a:lnTo>
                  <a:cubicBezTo>
                    <a:pt x="175960" y="5667"/>
                    <a:pt x="181636" y="0"/>
                    <a:pt x="192988" y="0"/>
                  </a:cubicBezTo>
                  <a:lnTo>
                    <a:pt x="380300" y="0"/>
                  </a:lnTo>
                  <a:cubicBezTo>
                    <a:pt x="391653" y="0"/>
                    <a:pt x="397329" y="5667"/>
                    <a:pt x="397329" y="16999"/>
                  </a:cubicBezTo>
                  <a:lnTo>
                    <a:pt x="397329" y="283311"/>
                  </a:lnTo>
                  <a:lnTo>
                    <a:pt x="681135" y="283311"/>
                  </a:lnTo>
                  <a:cubicBezTo>
                    <a:pt x="692487" y="283311"/>
                    <a:pt x="698163" y="288977"/>
                    <a:pt x="698163" y="300310"/>
                  </a:cubicBezTo>
                  <a:lnTo>
                    <a:pt x="698163" y="464630"/>
                  </a:lnTo>
                  <a:cubicBezTo>
                    <a:pt x="698163" y="475962"/>
                    <a:pt x="692487" y="481628"/>
                    <a:pt x="681135" y="481628"/>
                  </a:cubicBezTo>
                  <a:lnTo>
                    <a:pt x="397329" y="481628"/>
                  </a:lnTo>
                  <a:lnTo>
                    <a:pt x="397329" y="878264"/>
                  </a:lnTo>
                  <a:cubicBezTo>
                    <a:pt x="397329" y="980256"/>
                    <a:pt x="431385" y="1031252"/>
                    <a:pt x="527879" y="1031252"/>
                  </a:cubicBezTo>
                  <a:cubicBezTo>
                    <a:pt x="584640" y="1031252"/>
                    <a:pt x="624374" y="1025586"/>
                    <a:pt x="686811" y="1002921"/>
                  </a:cubicBezTo>
                  <a:cubicBezTo>
                    <a:pt x="692487" y="1002921"/>
                    <a:pt x="698163" y="997254"/>
                    <a:pt x="703839" y="997254"/>
                  </a:cubicBezTo>
                  <a:cubicBezTo>
                    <a:pt x="715191" y="997254"/>
                    <a:pt x="715191" y="1002921"/>
                    <a:pt x="715191" y="1014253"/>
                  </a:cubicBezTo>
                  <a:lnTo>
                    <a:pt x="715191" y="1167241"/>
                  </a:lnTo>
                  <a:cubicBezTo>
                    <a:pt x="715191" y="1184239"/>
                    <a:pt x="715191" y="1195572"/>
                    <a:pt x="698163" y="1201238"/>
                  </a:cubicBezTo>
                  <a:cubicBezTo>
                    <a:pt x="641402" y="1223903"/>
                    <a:pt x="556260" y="1229569"/>
                    <a:pt x="482470" y="1229569"/>
                  </a:cubicBezTo>
                  <a:cubicBezTo>
                    <a:pt x="312187" y="1235235"/>
                    <a:pt x="175960" y="1127577"/>
                    <a:pt x="175960" y="923593"/>
                  </a:cubicBezTo>
                  <a:close/>
                </a:path>
              </a:pathLst>
            </a:custGeom>
            <a:grpFill/>
            <a:ln w="5676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36FD615-F6B2-0438-41CC-3E10C5DDEACE}"/>
                </a:ext>
              </a:extLst>
            </p:cNvPr>
            <p:cNvSpPr/>
            <p:nvPr/>
          </p:nvSpPr>
          <p:spPr>
            <a:xfrm>
              <a:off x="5121262" y="2506803"/>
              <a:ext cx="964940" cy="969041"/>
            </a:xfrm>
            <a:custGeom>
              <a:avLst/>
              <a:gdLst>
                <a:gd name="connsiteX0" fmla="*/ 0 w 964940"/>
                <a:gd name="connsiteY0" fmla="*/ 487295 h 969041"/>
                <a:gd name="connsiteX1" fmla="*/ 482470 w 964940"/>
                <a:gd name="connsiteY1" fmla="*/ 0 h 969041"/>
                <a:gd name="connsiteX2" fmla="*/ 964941 w 964940"/>
                <a:gd name="connsiteY2" fmla="*/ 504293 h 969041"/>
                <a:gd name="connsiteX3" fmla="*/ 964941 w 964940"/>
                <a:gd name="connsiteY3" fmla="*/ 538291 h 969041"/>
                <a:gd name="connsiteX4" fmla="*/ 947912 w 964940"/>
                <a:gd name="connsiteY4" fmla="*/ 555289 h 969041"/>
                <a:gd name="connsiteX5" fmla="*/ 238397 w 964940"/>
                <a:gd name="connsiteY5" fmla="*/ 555289 h 969041"/>
                <a:gd name="connsiteX6" fmla="*/ 482470 w 964940"/>
                <a:gd name="connsiteY6" fmla="*/ 770605 h 969041"/>
                <a:gd name="connsiteX7" fmla="*/ 709515 w 964940"/>
                <a:gd name="connsiteY7" fmla="*/ 657281 h 969041"/>
                <a:gd name="connsiteX8" fmla="*/ 737896 w 964940"/>
                <a:gd name="connsiteY8" fmla="*/ 640282 h 969041"/>
                <a:gd name="connsiteX9" fmla="*/ 930884 w 964940"/>
                <a:gd name="connsiteY9" fmla="*/ 640282 h 969041"/>
                <a:gd name="connsiteX10" fmla="*/ 942236 w 964940"/>
                <a:gd name="connsiteY10" fmla="*/ 651615 h 969041"/>
                <a:gd name="connsiteX11" fmla="*/ 936560 w 964940"/>
                <a:gd name="connsiteY11" fmla="*/ 668613 h 969041"/>
                <a:gd name="connsiteX12" fmla="*/ 476794 w 964940"/>
                <a:gd name="connsiteY12" fmla="*/ 968923 h 969041"/>
                <a:gd name="connsiteX13" fmla="*/ 0 w 964940"/>
                <a:gd name="connsiteY13" fmla="*/ 487295 h 969041"/>
                <a:gd name="connsiteX14" fmla="*/ 726543 w 964940"/>
                <a:gd name="connsiteY14" fmla="*/ 373970 h 969041"/>
                <a:gd name="connsiteX15" fmla="*/ 482470 w 964940"/>
                <a:gd name="connsiteY15" fmla="*/ 203984 h 969041"/>
                <a:gd name="connsiteX16" fmla="*/ 244073 w 964940"/>
                <a:gd name="connsiteY16" fmla="*/ 373970 h 969041"/>
                <a:gd name="connsiteX17" fmla="*/ 726543 w 964940"/>
                <a:gd name="connsiteY17" fmla="*/ 373970 h 96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940" h="969041">
                  <a:moveTo>
                    <a:pt x="0" y="487295"/>
                  </a:moveTo>
                  <a:cubicBezTo>
                    <a:pt x="0" y="198318"/>
                    <a:pt x="215692" y="0"/>
                    <a:pt x="482470" y="0"/>
                  </a:cubicBezTo>
                  <a:cubicBezTo>
                    <a:pt x="788981" y="0"/>
                    <a:pt x="964941" y="232315"/>
                    <a:pt x="964941" y="504293"/>
                  </a:cubicBezTo>
                  <a:lnTo>
                    <a:pt x="964941" y="538291"/>
                  </a:lnTo>
                  <a:cubicBezTo>
                    <a:pt x="964941" y="549623"/>
                    <a:pt x="959264" y="555289"/>
                    <a:pt x="947912" y="555289"/>
                  </a:cubicBezTo>
                  <a:lnTo>
                    <a:pt x="238397" y="555289"/>
                  </a:lnTo>
                  <a:cubicBezTo>
                    <a:pt x="255426" y="679946"/>
                    <a:pt x="346243" y="770605"/>
                    <a:pt x="482470" y="770605"/>
                  </a:cubicBezTo>
                  <a:cubicBezTo>
                    <a:pt x="590316" y="770605"/>
                    <a:pt x="664106" y="736608"/>
                    <a:pt x="709515" y="657281"/>
                  </a:cubicBezTo>
                  <a:cubicBezTo>
                    <a:pt x="720867" y="640282"/>
                    <a:pt x="720867" y="640282"/>
                    <a:pt x="737896" y="640282"/>
                  </a:cubicBezTo>
                  <a:lnTo>
                    <a:pt x="930884" y="640282"/>
                  </a:lnTo>
                  <a:cubicBezTo>
                    <a:pt x="942236" y="640282"/>
                    <a:pt x="942236" y="645948"/>
                    <a:pt x="942236" y="651615"/>
                  </a:cubicBezTo>
                  <a:cubicBezTo>
                    <a:pt x="942236" y="657281"/>
                    <a:pt x="942236" y="657281"/>
                    <a:pt x="936560" y="668613"/>
                  </a:cubicBezTo>
                  <a:cubicBezTo>
                    <a:pt x="857094" y="872597"/>
                    <a:pt x="703839" y="968923"/>
                    <a:pt x="476794" y="968923"/>
                  </a:cubicBezTo>
                  <a:cubicBezTo>
                    <a:pt x="210016" y="974589"/>
                    <a:pt x="0" y="776271"/>
                    <a:pt x="0" y="487295"/>
                  </a:cubicBezTo>
                  <a:close/>
                  <a:moveTo>
                    <a:pt x="726543" y="373970"/>
                  </a:moveTo>
                  <a:cubicBezTo>
                    <a:pt x="692487" y="271978"/>
                    <a:pt x="613021" y="203984"/>
                    <a:pt x="482470" y="203984"/>
                  </a:cubicBezTo>
                  <a:cubicBezTo>
                    <a:pt x="374624" y="203984"/>
                    <a:pt x="283806" y="266312"/>
                    <a:pt x="244073" y="373970"/>
                  </a:cubicBezTo>
                  <a:lnTo>
                    <a:pt x="726543" y="373970"/>
                  </a:lnTo>
                  <a:close/>
                </a:path>
              </a:pathLst>
            </a:custGeom>
            <a:grpFill/>
            <a:ln w="5676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AA5FB05-4928-0E4C-CEA3-34A575000881}"/>
                </a:ext>
              </a:extLst>
            </p:cNvPr>
            <p:cNvSpPr/>
            <p:nvPr/>
          </p:nvSpPr>
          <p:spPr>
            <a:xfrm>
              <a:off x="6233782" y="2512470"/>
              <a:ext cx="641401" cy="948382"/>
            </a:xfrm>
            <a:custGeom>
              <a:avLst/>
              <a:gdLst>
                <a:gd name="connsiteX0" fmla="*/ 0 w 641401"/>
                <a:gd name="connsiteY0" fmla="*/ 929260 h 948382"/>
                <a:gd name="connsiteX1" fmla="*/ 0 w 641401"/>
                <a:gd name="connsiteY1" fmla="*/ 33997 h 948382"/>
                <a:gd name="connsiteX2" fmla="*/ 17028 w 641401"/>
                <a:gd name="connsiteY2" fmla="*/ 16998 h 948382"/>
                <a:gd name="connsiteX3" fmla="*/ 204340 w 641401"/>
                <a:gd name="connsiteY3" fmla="*/ 16998 h 948382"/>
                <a:gd name="connsiteX4" fmla="*/ 221369 w 641401"/>
                <a:gd name="connsiteY4" fmla="*/ 33997 h 948382"/>
                <a:gd name="connsiteX5" fmla="*/ 221369 w 641401"/>
                <a:gd name="connsiteY5" fmla="*/ 84993 h 948382"/>
                <a:gd name="connsiteX6" fmla="*/ 448414 w 641401"/>
                <a:gd name="connsiteY6" fmla="*/ 0 h 948382"/>
                <a:gd name="connsiteX7" fmla="*/ 618697 w 641401"/>
                <a:gd name="connsiteY7" fmla="*/ 28331 h 948382"/>
                <a:gd name="connsiteX8" fmla="*/ 641402 w 641401"/>
                <a:gd name="connsiteY8" fmla="*/ 62328 h 948382"/>
                <a:gd name="connsiteX9" fmla="*/ 641402 w 641401"/>
                <a:gd name="connsiteY9" fmla="*/ 237981 h 948382"/>
                <a:gd name="connsiteX10" fmla="*/ 624374 w 641401"/>
                <a:gd name="connsiteY10" fmla="*/ 254980 h 948382"/>
                <a:gd name="connsiteX11" fmla="*/ 613021 w 641401"/>
                <a:gd name="connsiteY11" fmla="*/ 249314 h 948382"/>
                <a:gd name="connsiteX12" fmla="*/ 420033 w 641401"/>
                <a:gd name="connsiteY12" fmla="*/ 198318 h 948382"/>
                <a:gd name="connsiteX13" fmla="*/ 215692 w 641401"/>
                <a:gd name="connsiteY13" fmla="*/ 447631 h 948382"/>
                <a:gd name="connsiteX14" fmla="*/ 215692 w 641401"/>
                <a:gd name="connsiteY14" fmla="*/ 929260 h 948382"/>
                <a:gd name="connsiteX15" fmla="*/ 198664 w 641401"/>
                <a:gd name="connsiteY15" fmla="*/ 946258 h 948382"/>
                <a:gd name="connsiteX16" fmla="*/ 11352 w 641401"/>
                <a:gd name="connsiteY16" fmla="*/ 946258 h 948382"/>
                <a:gd name="connsiteX17" fmla="*/ 0 w 641401"/>
                <a:gd name="connsiteY17" fmla="*/ 929260 h 94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1" h="948382">
                  <a:moveTo>
                    <a:pt x="0" y="929260"/>
                  </a:moveTo>
                  <a:lnTo>
                    <a:pt x="0" y="33997"/>
                  </a:lnTo>
                  <a:cubicBezTo>
                    <a:pt x="0" y="22665"/>
                    <a:pt x="5676" y="16998"/>
                    <a:pt x="17028" y="16998"/>
                  </a:cubicBezTo>
                  <a:lnTo>
                    <a:pt x="204340" y="16998"/>
                  </a:lnTo>
                  <a:cubicBezTo>
                    <a:pt x="215692" y="16998"/>
                    <a:pt x="221369" y="22665"/>
                    <a:pt x="221369" y="33997"/>
                  </a:cubicBezTo>
                  <a:lnTo>
                    <a:pt x="221369" y="84993"/>
                  </a:lnTo>
                  <a:cubicBezTo>
                    <a:pt x="278130" y="33997"/>
                    <a:pt x="357595" y="0"/>
                    <a:pt x="448414" y="0"/>
                  </a:cubicBezTo>
                  <a:cubicBezTo>
                    <a:pt x="510851" y="0"/>
                    <a:pt x="567612" y="11332"/>
                    <a:pt x="618697" y="28331"/>
                  </a:cubicBezTo>
                  <a:cubicBezTo>
                    <a:pt x="635726" y="33997"/>
                    <a:pt x="641402" y="45329"/>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4" y="198318"/>
                    <a:pt x="215692" y="254980"/>
                    <a:pt x="215692" y="447631"/>
                  </a:cubicBezTo>
                  <a:lnTo>
                    <a:pt x="215692" y="929260"/>
                  </a:lnTo>
                  <a:cubicBezTo>
                    <a:pt x="215692" y="940592"/>
                    <a:pt x="210016" y="946258"/>
                    <a:pt x="198664" y="946258"/>
                  </a:cubicBezTo>
                  <a:lnTo>
                    <a:pt x="11352" y="946258"/>
                  </a:lnTo>
                  <a:cubicBezTo>
                    <a:pt x="5676" y="951924"/>
                    <a:pt x="0" y="946258"/>
                    <a:pt x="0" y="929260"/>
                  </a:cubicBezTo>
                  <a:close/>
                </a:path>
              </a:pathLst>
            </a:custGeom>
            <a:grpFill/>
            <a:ln w="5676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7703B1E-A235-60D3-AA8B-C483B6629A71}"/>
                </a:ext>
              </a:extLst>
            </p:cNvPr>
            <p:cNvSpPr/>
            <p:nvPr/>
          </p:nvSpPr>
          <p:spPr>
            <a:xfrm>
              <a:off x="6948973" y="2506803"/>
              <a:ext cx="859321" cy="964000"/>
            </a:xfrm>
            <a:custGeom>
              <a:avLst/>
              <a:gdLst>
                <a:gd name="connsiteX0" fmla="*/ 0 w 859321"/>
                <a:gd name="connsiteY0" fmla="*/ 662947 h 964000"/>
                <a:gd name="connsiteX1" fmla="*/ 374624 w 859321"/>
                <a:gd name="connsiteY1" fmla="*/ 351305 h 964000"/>
                <a:gd name="connsiteX2" fmla="*/ 601669 w 859321"/>
                <a:gd name="connsiteY2" fmla="*/ 390969 h 964000"/>
                <a:gd name="connsiteX3" fmla="*/ 601669 w 859321"/>
                <a:gd name="connsiteY3" fmla="*/ 362638 h 964000"/>
                <a:gd name="connsiteX4" fmla="*/ 425709 w 859321"/>
                <a:gd name="connsiteY4" fmla="*/ 203984 h 964000"/>
                <a:gd name="connsiteX5" fmla="*/ 255426 w 859321"/>
                <a:gd name="connsiteY5" fmla="*/ 288977 h 964000"/>
                <a:gd name="connsiteX6" fmla="*/ 227045 w 859321"/>
                <a:gd name="connsiteY6" fmla="*/ 305975 h 964000"/>
                <a:gd name="connsiteX7" fmla="*/ 39733 w 859321"/>
                <a:gd name="connsiteY7" fmla="*/ 305975 h 964000"/>
                <a:gd name="connsiteX8" fmla="*/ 28381 w 859321"/>
                <a:gd name="connsiteY8" fmla="*/ 294643 h 964000"/>
                <a:gd name="connsiteX9" fmla="*/ 28381 w 859321"/>
                <a:gd name="connsiteY9" fmla="*/ 277644 h 964000"/>
                <a:gd name="connsiteX10" fmla="*/ 425709 w 859321"/>
                <a:gd name="connsiteY10" fmla="*/ 0 h 964000"/>
                <a:gd name="connsiteX11" fmla="*/ 823038 w 859321"/>
                <a:gd name="connsiteY11" fmla="*/ 356971 h 964000"/>
                <a:gd name="connsiteX12" fmla="*/ 823038 w 859321"/>
                <a:gd name="connsiteY12" fmla="*/ 759273 h 964000"/>
                <a:gd name="connsiteX13" fmla="*/ 857094 w 859321"/>
                <a:gd name="connsiteY13" fmla="*/ 929259 h 964000"/>
                <a:gd name="connsiteX14" fmla="*/ 845742 w 859321"/>
                <a:gd name="connsiteY14" fmla="*/ 946258 h 964000"/>
                <a:gd name="connsiteX15" fmla="*/ 618697 w 859321"/>
                <a:gd name="connsiteY15" fmla="*/ 946258 h 964000"/>
                <a:gd name="connsiteX16" fmla="*/ 601669 w 859321"/>
                <a:gd name="connsiteY16" fmla="*/ 929259 h 964000"/>
                <a:gd name="connsiteX17" fmla="*/ 601669 w 859321"/>
                <a:gd name="connsiteY17" fmla="*/ 872597 h 964000"/>
                <a:gd name="connsiteX18" fmla="*/ 334891 w 859321"/>
                <a:gd name="connsiteY18" fmla="*/ 963257 h 964000"/>
                <a:gd name="connsiteX19" fmla="*/ 0 w 859321"/>
                <a:gd name="connsiteY19" fmla="*/ 662947 h 964000"/>
                <a:gd name="connsiteX20" fmla="*/ 607345 w 859321"/>
                <a:gd name="connsiteY20" fmla="*/ 577954 h 964000"/>
                <a:gd name="connsiteX21" fmla="*/ 385977 w 859321"/>
                <a:gd name="connsiteY21" fmla="*/ 538291 h 964000"/>
                <a:gd name="connsiteX22" fmla="*/ 215693 w 859321"/>
                <a:gd name="connsiteY22" fmla="*/ 657281 h 964000"/>
                <a:gd name="connsiteX23" fmla="*/ 380300 w 859321"/>
                <a:gd name="connsiteY23" fmla="*/ 770605 h 964000"/>
                <a:gd name="connsiteX24" fmla="*/ 607345 w 859321"/>
                <a:gd name="connsiteY24" fmla="*/ 577954 h 9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9321" h="964000">
                  <a:moveTo>
                    <a:pt x="0" y="662947"/>
                  </a:moveTo>
                  <a:cubicBezTo>
                    <a:pt x="0" y="458963"/>
                    <a:pt x="170284" y="351305"/>
                    <a:pt x="374624" y="351305"/>
                  </a:cubicBezTo>
                  <a:cubicBezTo>
                    <a:pt x="454090" y="351305"/>
                    <a:pt x="539232" y="368304"/>
                    <a:pt x="601669" y="390969"/>
                  </a:cubicBezTo>
                  <a:lnTo>
                    <a:pt x="601669" y="362638"/>
                  </a:lnTo>
                  <a:cubicBezTo>
                    <a:pt x="601669" y="271978"/>
                    <a:pt x="539232" y="203984"/>
                    <a:pt x="425709" y="203984"/>
                  </a:cubicBezTo>
                  <a:cubicBezTo>
                    <a:pt x="340567" y="203984"/>
                    <a:pt x="283806" y="232315"/>
                    <a:pt x="255426" y="288977"/>
                  </a:cubicBezTo>
                  <a:cubicBezTo>
                    <a:pt x="244073" y="305975"/>
                    <a:pt x="238397" y="305975"/>
                    <a:pt x="227045" y="305975"/>
                  </a:cubicBezTo>
                  <a:lnTo>
                    <a:pt x="39733" y="305975"/>
                  </a:lnTo>
                  <a:cubicBezTo>
                    <a:pt x="34057" y="305975"/>
                    <a:pt x="28381" y="300309"/>
                    <a:pt x="28381" y="294643"/>
                  </a:cubicBezTo>
                  <a:cubicBezTo>
                    <a:pt x="28381" y="288977"/>
                    <a:pt x="28381" y="283311"/>
                    <a:pt x="28381" y="277644"/>
                  </a:cubicBezTo>
                  <a:cubicBezTo>
                    <a:pt x="62437" y="124657"/>
                    <a:pt x="204340" y="0"/>
                    <a:pt x="425709" y="0"/>
                  </a:cubicBezTo>
                  <a:cubicBezTo>
                    <a:pt x="664106" y="0"/>
                    <a:pt x="823038" y="135989"/>
                    <a:pt x="823038" y="356971"/>
                  </a:cubicBezTo>
                  <a:lnTo>
                    <a:pt x="823038" y="759273"/>
                  </a:lnTo>
                  <a:cubicBezTo>
                    <a:pt x="823038" y="838600"/>
                    <a:pt x="834390" y="883930"/>
                    <a:pt x="857094" y="929259"/>
                  </a:cubicBezTo>
                  <a:cubicBezTo>
                    <a:pt x="862770" y="940592"/>
                    <a:pt x="857094" y="946258"/>
                    <a:pt x="845742" y="946258"/>
                  </a:cubicBezTo>
                  <a:lnTo>
                    <a:pt x="618697" y="946258"/>
                  </a:lnTo>
                  <a:cubicBezTo>
                    <a:pt x="607345" y="946258"/>
                    <a:pt x="601669" y="940592"/>
                    <a:pt x="601669" y="929259"/>
                  </a:cubicBezTo>
                  <a:lnTo>
                    <a:pt x="601669" y="872597"/>
                  </a:lnTo>
                  <a:cubicBezTo>
                    <a:pt x="544908" y="917927"/>
                    <a:pt x="471118" y="963257"/>
                    <a:pt x="334891" y="963257"/>
                  </a:cubicBezTo>
                  <a:cubicBezTo>
                    <a:pt x="147579" y="974589"/>
                    <a:pt x="0" y="855599"/>
                    <a:pt x="0" y="662947"/>
                  </a:cubicBezTo>
                  <a:close/>
                  <a:moveTo>
                    <a:pt x="607345" y="577954"/>
                  </a:moveTo>
                  <a:cubicBezTo>
                    <a:pt x="527880" y="555289"/>
                    <a:pt x="471118" y="538291"/>
                    <a:pt x="385977" y="538291"/>
                  </a:cubicBezTo>
                  <a:cubicBezTo>
                    <a:pt x="295158" y="538291"/>
                    <a:pt x="215693" y="577954"/>
                    <a:pt x="215693" y="657281"/>
                  </a:cubicBezTo>
                  <a:cubicBezTo>
                    <a:pt x="215693" y="730942"/>
                    <a:pt x="278130" y="770605"/>
                    <a:pt x="380300" y="770605"/>
                  </a:cubicBezTo>
                  <a:cubicBezTo>
                    <a:pt x="493822" y="776271"/>
                    <a:pt x="607345" y="696944"/>
                    <a:pt x="607345" y="577954"/>
                  </a:cubicBezTo>
                  <a:close/>
                </a:path>
              </a:pathLst>
            </a:custGeom>
            <a:grpFill/>
            <a:ln w="5676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7B74EF-554E-D6AE-5989-9E3FB8C7EEA5}"/>
                </a:ext>
              </a:extLst>
            </p:cNvPr>
            <p:cNvSpPr/>
            <p:nvPr/>
          </p:nvSpPr>
          <p:spPr>
            <a:xfrm>
              <a:off x="7908238" y="2506803"/>
              <a:ext cx="933110" cy="963731"/>
            </a:xfrm>
            <a:custGeom>
              <a:avLst/>
              <a:gdLst>
                <a:gd name="connsiteX0" fmla="*/ 0 w 933110"/>
                <a:gd name="connsiteY0" fmla="*/ 487295 h 963731"/>
                <a:gd name="connsiteX1" fmla="*/ 488146 w 933110"/>
                <a:gd name="connsiteY1" fmla="*/ 0 h 963731"/>
                <a:gd name="connsiteX2" fmla="*/ 930884 w 933110"/>
                <a:gd name="connsiteY2" fmla="*/ 339973 h 963731"/>
                <a:gd name="connsiteX3" fmla="*/ 919532 w 933110"/>
                <a:gd name="connsiteY3" fmla="*/ 362638 h 963731"/>
                <a:gd name="connsiteX4" fmla="*/ 737896 w 933110"/>
                <a:gd name="connsiteY4" fmla="*/ 362638 h 963731"/>
                <a:gd name="connsiteX5" fmla="*/ 709515 w 933110"/>
                <a:gd name="connsiteY5" fmla="*/ 345639 h 963731"/>
                <a:gd name="connsiteX6" fmla="*/ 488146 w 933110"/>
                <a:gd name="connsiteY6" fmla="*/ 198318 h 963731"/>
                <a:gd name="connsiteX7" fmla="*/ 238397 w 933110"/>
                <a:gd name="connsiteY7" fmla="*/ 481628 h 963731"/>
                <a:gd name="connsiteX8" fmla="*/ 488146 w 933110"/>
                <a:gd name="connsiteY8" fmla="*/ 764939 h 963731"/>
                <a:gd name="connsiteX9" fmla="*/ 709515 w 933110"/>
                <a:gd name="connsiteY9" fmla="*/ 617617 h 963731"/>
                <a:gd name="connsiteX10" fmla="*/ 737896 w 933110"/>
                <a:gd name="connsiteY10" fmla="*/ 600619 h 963731"/>
                <a:gd name="connsiteX11" fmla="*/ 919532 w 933110"/>
                <a:gd name="connsiteY11" fmla="*/ 600619 h 963731"/>
                <a:gd name="connsiteX12" fmla="*/ 930884 w 933110"/>
                <a:gd name="connsiteY12" fmla="*/ 623284 h 963731"/>
                <a:gd name="connsiteX13" fmla="*/ 488146 w 933110"/>
                <a:gd name="connsiteY13" fmla="*/ 963257 h 963731"/>
                <a:gd name="connsiteX14" fmla="*/ 0 w 933110"/>
                <a:gd name="connsiteY14" fmla="*/ 487295 h 9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110" h="963731">
                  <a:moveTo>
                    <a:pt x="0" y="487295"/>
                  </a:moveTo>
                  <a:cubicBezTo>
                    <a:pt x="0" y="192651"/>
                    <a:pt x="210017" y="0"/>
                    <a:pt x="488146" y="0"/>
                  </a:cubicBezTo>
                  <a:cubicBezTo>
                    <a:pt x="732220" y="0"/>
                    <a:pt x="902504" y="158654"/>
                    <a:pt x="930884" y="339973"/>
                  </a:cubicBezTo>
                  <a:cubicBezTo>
                    <a:pt x="930884" y="356971"/>
                    <a:pt x="930884" y="362638"/>
                    <a:pt x="919532" y="362638"/>
                  </a:cubicBezTo>
                  <a:lnTo>
                    <a:pt x="737896" y="362638"/>
                  </a:lnTo>
                  <a:cubicBezTo>
                    <a:pt x="726543" y="362638"/>
                    <a:pt x="715191" y="362638"/>
                    <a:pt x="709515" y="345639"/>
                  </a:cubicBezTo>
                  <a:cubicBezTo>
                    <a:pt x="675459" y="249313"/>
                    <a:pt x="595992" y="198318"/>
                    <a:pt x="488146" y="198318"/>
                  </a:cubicBezTo>
                  <a:cubicBezTo>
                    <a:pt x="340567" y="198318"/>
                    <a:pt x="238397" y="300309"/>
                    <a:pt x="238397" y="481628"/>
                  </a:cubicBezTo>
                  <a:cubicBezTo>
                    <a:pt x="238397" y="662947"/>
                    <a:pt x="340567" y="764939"/>
                    <a:pt x="488146" y="764939"/>
                  </a:cubicBezTo>
                  <a:cubicBezTo>
                    <a:pt x="595992" y="764939"/>
                    <a:pt x="675459" y="713943"/>
                    <a:pt x="709515" y="617617"/>
                  </a:cubicBezTo>
                  <a:cubicBezTo>
                    <a:pt x="715191" y="600619"/>
                    <a:pt x="720868" y="600619"/>
                    <a:pt x="737896" y="600619"/>
                  </a:cubicBezTo>
                  <a:lnTo>
                    <a:pt x="919532" y="600619"/>
                  </a:lnTo>
                  <a:cubicBezTo>
                    <a:pt x="930884" y="600619"/>
                    <a:pt x="936560" y="606285"/>
                    <a:pt x="930884" y="623284"/>
                  </a:cubicBezTo>
                  <a:cubicBezTo>
                    <a:pt x="902504" y="810269"/>
                    <a:pt x="737896" y="963257"/>
                    <a:pt x="488146" y="963257"/>
                  </a:cubicBezTo>
                  <a:cubicBezTo>
                    <a:pt x="210017" y="974589"/>
                    <a:pt x="0" y="781938"/>
                    <a:pt x="0" y="487295"/>
                  </a:cubicBezTo>
                  <a:close/>
                </a:path>
              </a:pathLst>
            </a:custGeom>
            <a:grpFill/>
            <a:ln w="5676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4DEA198-92A9-7471-CBBB-7293C695B7CC}"/>
                </a:ext>
              </a:extLst>
            </p:cNvPr>
            <p:cNvSpPr/>
            <p:nvPr/>
          </p:nvSpPr>
          <p:spPr>
            <a:xfrm>
              <a:off x="8895883" y="2535135"/>
              <a:ext cx="902503" cy="1320228"/>
            </a:xfrm>
            <a:custGeom>
              <a:avLst/>
              <a:gdLst>
                <a:gd name="connsiteX0" fmla="*/ 45409 w 902503"/>
                <a:gd name="connsiteY0" fmla="*/ 1286231 h 1320228"/>
                <a:gd name="connsiteX1" fmla="*/ 28381 w 902503"/>
                <a:gd name="connsiteY1" fmla="*/ 1257900 h 1320228"/>
                <a:gd name="connsiteX2" fmla="*/ 28381 w 902503"/>
                <a:gd name="connsiteY2" fmla="*/ 1093580 h 1320228"/>
                <a:gd name="connsiteX3" fmla="*/ 45409 w 902503"/>
                <a:gd name="connsiteY3" fmla="*/ 1076581 h 1320228"/>
                <a:gd name="connsiteX4" fmla="*/ 192988 w 902503"/>
                <a:gd name="connsiteY4" fmla="*/ 1116244 h 1320228"/>
                <a:gd name="connsiteX5" fmla="*/ 380300 w 902503"/>
                <a:gd name="connsiteY5" fmla="*/ 912261 h 1320228"/>
                <a:gd name="connsiteX6" fmla="*/ 5676 w 902503"/>
                <a:gd name="connsiteY6" fmla="*/ 33997 h 1320228"/>
                <a:gd name="connsiteX7" fmla="*/ 0 w 902503"/>
                <a:gd name="connsiteY7" fmla="*/ 16998 h 1320228"/>
                <a:gd name="connsiteX8" fmla="*/ 17029 w 902503"/>
                <a:gd name="connsiteY8" fmla="*/ 0 h 1320228"/>
                <a:gd name="connsiteX9" fmla="*/ 232721 w 902503"/>
                <a:gd name="connsiteY9" fmla="*/ 0 h 1320228"/>
                <a:gd name="connsiteX10" fmla="*/ 255426 w 902503"/>
                <a:gd name="connsiteY10" fmla="*/ 16998 h 1320228"/>
                <a:gd name="connsiteX11" fmla="*/ 476794 w 902503"/>
                <a:gd name="connsiteY11" fmla="*/ 606285 h 1320228"/>
                <a:gd name="connsiteX12" fmla="*/ 658430 w 902503"/>
                <a:gd name="connsiteY12" fmla="*/ 16998 h 1320228"/>
                <a:gd name="connsiteX13" fmla="*/ 681135 w 902503"/>
                <a:gd name="connsiteY13" fmla="*/ 0 h 1320228"/>
                <a:gd name="connsiteX14" fmla="*/ 885475 w 902503"/>
                <a:gd name="connsiteY14" fmla="*/ 0 h 1320228"/>
                <a:gd name="connsiteX15" fmla="*/ 902503 w 902503"/>
                <a:gd name="connsiteY15" fmla="*/ 11332 h 1320228"/>
                <a:gd name="connsiteX16" fmla="*/ 896828 w 902503"/>
                <a:gd name="connsiteY16" fmla="*/ 33997 h 1320228"/>
                <a:gd name="connsiteX17" fmla="*/ 556260 w 902503"/>
                <a:gd name="connsiteY17" fmla="*/ 1025585 h 1320228"/>
                <a:gd name="connsiteX18" fmla="*/ 227045 w 902503"/>
                <a:gd name="connsiteY18" fmla="*/ 1320228 h 1320228"/>
                <a:gd name="connsiteX19" fmla="*/ 45409 w 902503"/>
                <a:gd name="connsiteY19" fmla="*/ 1286231 h 13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503" h="1320228">
                  <a:moveTo>
                    <a:pt x="45409" y="1286231"/>
                  </a:moveTo>
                  <a:cubicBezTo>
                    <a:pt x="28381" y="1274899"/>
                    <a:pt x="28381" y="1269232"/>
                    <a:pt x="28381" y="1257900"/>
                  </a:cubicBezTo>
                  <a:lnTo>
                    <a:pt x="28381" y="1093580"/>
                  </a:lnTo>
                  <a:cubicBezTo>
                    <a:pt x="28381" y="1082247"/>
                    <a:pt x="34056" y="1076581"/>
                    <a:pt x="45409" y="1076581"/>
                  </a:cubicBezTo>
                  <a:cubicBezTo>
                    <a:pt x="73790" y="1076581"/>
                    <a:pt x="124875" y="1116244"/>
                    <a:pt x="192988" y="1116244"/>
                  </a:cubicBezTo>
                  <a:cubicBezTo>
                    <a:pt x="289482" y="1116244"/>
                    <a:pt x="340567" y="1053916"/>
                    <a:pt x="380300" y="912261"/>
                  </a:cubicBezTo>
                  <a:lnTo>
                    <a:pt x="5676" y="33997"/>
                  </a:lnTo>
                  <a:cubicBezTo>
                    <a:pt x="0" y="22665"/>
                    <a:pt x="0" y="22665"/>
                    <a:pt x="0" y="16998"/>
                  </a:cubicBezTo>
                  <a:cubicBezTo>
                    <a:pt x="0" y="5666"/>
                    <a:pt x="5676" y="0"/>
                    <a:pt x="17029" y="0"/>
                  </a:cubicBezTo>
                  <a:lnTo>
                    <a:pt x="232721" y="0"/>
                  </a:lnTo>
                  <a:cubicBezTo>
                    <a:pt x="249749" y="0"/>
                    <a:pt x="249749" y="5666"/>
                    <a:pt x="255426" y="16998"/>
                  </a:cubicBezTo>
                  <a:lnTo>
                    <a:pt x="476794" y="606285"/>
                  </a:lnTo>
                  <a:lnTo>
                    <a:pt x="658430" y="16998"/>
                  </a:lnTo>
                  <a:cubicBezTo>
                    <a:pt x="664106" y="5666"/>
                    <a:pt x="664106" y="0"/>
                    <a:pt x="681135" y="0"/>
                  </a:cubicBezTo>
                  <a:lnTo>
                    <a:pt x="885475" y="0"/>
                  </a:lnTo>
                  <a:cubicBezTo>
                    <a:pt x="896828" y="0"/>
                    <a:pt x="902503" y="5666"/>
                    <a:pt x="902503" y="11332"/>
                  </a:cubicBezTo>
                  <a:cubicBezTo>
                    <a:pt x="902503" y="16998"/>
                    <a:pt x="902503" y="22665"/>
                    <a:pt x="896828" y="33997"/>
                  </a:cubicBezTo>
                  <a:lnTo>
                    <a:pt x="556260" y="1025585"/>
                  </a:lnTo>
                  <a:cubicBezTo>
                    <a:pt x="476794" y="1263566"/>
                    <a:pt x="351919" y="1320228"/>
                    <a:pt x="227045" y="1320228"/>
                  </a:cubicBezTo>
                  <a:cubicBezTo>
                    <a:pt x="147579" y="1314562"/>
                    <a:pt x="85142" y="1303230"/>
                    <a:pt x="45409" y="1286231"/>
                  </a:cubicBezTo>
                  <a:close/>
                </a:path>
              </a:pathLst>
            </a:custGeom>
            <a:grpFill/>
            <a:ln w="5676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DA4D47A-9B45-FF0F-97C5-5BE878DDC67D}"/>
                </a:ext>
              </a:extLst>
            </p:cNvPr>
            <p:cNvSpPr/>
            <p:nvPr/>
          </p:nvSpPr>
          <p:spPr>
            <a:xfrm>
              <a:off x="2771347" y="3781702"/>
              <a:ext cx="998997" cy="1303229"/>
            </a:xfrm>
            <a:custGeom>
              <a:avLst/>
              <a:gdLst>
                <a:gd name="connsiteX0" fmla="*/ 380300 w 998997"/>
                <a:gd name="connsiteY0" fmla="*/ 1286231 h 1303229"/>
                <a:gd name="connsiteX1" fmla="*/ 380300 w 998997"/>
                <a:gd name="connsiteY1" fmla="*/ 215316 h 1303229"/>
                <a:gd name="connsiteX2" fmla="*/ 17028 w 998997"/>
                <a:gd name="connsiteY2" fmla="*/ 215316 h 1303229"/>
                <a:gd name="connsiteX3" fmla="*/ 0 w 998997"/>
                <a:gd name="connsiteY3" fmla="*/ 198318 h 1303229"/>
                <a:gd name="connsiteX4" fmla="*/ 0 w 998997"/>
                <a:gd name="connsiteY4" fmla="*/ 16998 h 1303229"/>
                <a:gd name="connsiteX5" fmla="*/ 17028 w 998997"/>
                <a:gd name="connsiteY5" fmla="*/ 0 h 1303229"/>
                <a:gd name="connsiteX6" fmla="*/ 981969 w 998997"/>
                <a:gd name="connsiteY6" fmla="*/ 0 h 1303229"/>
                <a:gd name="connsiteX7" fmla="*/ 998997 w 998997"/>
                <a:gd name="connsiteY7" fmla="*/ 16998 h 1303229"/>
                <a:gd name="connsiteX8" fmla="*/ 998997 w 998997"/>
                <a:gd name="connsiteY8" fmla="*/ 198318 h 1303229"/>
                <a:gd name="connsiteX9" fmla="*/ 981969 w 998997"/>
                <a:gd name="connsiteY9" fmla="*/ 215316 h 1303229"/>
                <a:gd name="connsiteX10" fmla="*/ 618697 w 998997"/>
                <a:gd name="connsiteY10" fmla="*/ 215316 h 1303229"/>
                <a:gd name="connsiteX11" fmla="*/ 618697 w 998997"/>
                <a:gd name="connsiteY11" fmla="*/ 1286231 h 1303229"/>
                <a:gd name="connsiteX12" fmla="*/ 601669 w 998997"/>
                <a:gd name="connsiteY12" fmla="*/ 1303230 h 1303229"/>
                <a:gd name="connsiteX13" fmla="*/ 403005 w 998997"/>
                <a:gd name="connsiteY13" fmla="*/ 1303230 h 1303229"/>
                <a:gd name="connsiteX14" fmla="*/ 380300 w 998997"/>
                <a:gd name="connsiteY14" fmla="*/ 1286231 h 130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997" h="1303229">
                  <a:moveTo>
                    <a:pt x="380300" y="1286231"/>
                  </a:moveTo>
                  <a:lnTo>
                    <a:pt x="380300" y="215316"/>
                  </a:lnTo>
                  <a:lnTo>
                    <a:pt x="17028" y="215316"/>
                  </a:lnTo>
                  <a:cubicBezTo>
                    <a:pt x="5676" y="215316"/>
                    <a:pt x="0" y="209650"/>
                    <a:pt x="0" y="198318"/>
                  </a:cubicBezTo>
                  <a:lnTo>
                    <a:pt x="0" y="16998"/>
                  </a:lnTo>
                  <a:cubicBezTo>
                    <a:pt x="0" y="5666"/>
                    <a:pt x="5676" y="0"/>
                    <a:pt x="17028" y="0"/>
                  </a:cubicBezTo>
                  <a:lnTo>
                    <a:pt x="981969" y="0"/>
                  </a:lnTo>
                  <a:cubicBezTo>
                    <a:pt x="993321" y="0"/>
                    <a:pt x="998997" y="5666"/>
                    <a:pt x="998997" y="16998"/>
                  </a:cubicBezTo>
                  <a:lnTo>
                    <a:pt x="998997" y="198318"/>
                  </a:lnTo>
                  <a:cubicBezTo>
                    <a:pt x="998997" y="209650"/>
                    <a:pt x="993321" y="215316"/>
                    <a:pt x="981969" y="215316"/>
                  </a:cubicBezTo>
                  <a:lnTo>
                    <a:pt x="618697" y="215316"/>
                  </a:lnTo>
                  <a:lnTo>
                    <a:pt x="618697" y="1286231"/>
                  </a:lnTo>
                  <a:cubicBezTo>
                    <a:pt x="618697" y="1297563"/>
                    <a:pt x="613021" y="1303230"/>
                    <a:pt x="601669" y="1303230"/>
                  </a:cubicBezTo>
                  <a:lnTo>
                    <a:pt x="403005" y="1303230"/>
                  </a:lnTo>
                  <a:cubicBezTo>
                    <a:pt x="385976" y="1303230"/>
                    <a:pt x="380300" y="1297563"/>
                    <a:pt x="380300" y="1286231"/>
                  </a:cubicBezTo>
                  <a:close/>
                </a:path>
              </a:pathLst>
            </a:custGeom>
            <a:grpFill/>
            <a:ln w="5676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3DF3C3-0ABA-B101-9D60-8C827E534F07}"/>
                </a:ext>
              </a:extLst>
            </p:cNvPr>
            <p:cNvSpPr/>
            <p:nvPr/>
          </p:nvSpPr>
          <p:spPr>
            <a:xfrm>
              <a:off x="3832782" y="4138674"/>
              <a:ext cx="641402" cy="946258"/>
            </a:xfrm>
            <a:custGeom>
              <a:avLst/>
              <a:gdLst>
                <a:gd name="connsiteX0" fmla="*/ 0 w 641402"/>
                <a:gd name="connsiteY0" fmla="*/ 929260 h 946258"/>
                <a:gd name="connsiteX1" fmla="*/ 0 w 641402"/>
                <a:gd name="connsiteY1" fmla="*/ 33997 h 946258"/>
                <a:gd name="connsiteX2" fmla="*/ 17029 w 641402"/>
                <a:gd name="connsiteY2" fmla="*/ 16999 h 946258"/>
                <a:gd name="connsiteX3" fmla="*/ 204341 w 641402"/>
                <a:gd name="connsiteY3" fmla="*/ 16999 h 946258"/>
                <a:gd name="connsiteX4" fmla="*/ 221369 w 641402"/>
                <a:gd name="connsiteY4" fmla="*/ 33997 h 946258"/>
                <a:gd name="connsiteX5" fmla="*/ 221369 w 641402"/>
                <a:gd name="connsiteY5" fmla="*/ 84993 h 946258"/>
                <a:gd name="connsiteX6" fmla="*/ 448414 w 641402"/>
                <a:gd name="connsiteY6" fmla="*/ 0 h 946258"/>
                <a:gd name="connsiteX7" fmla="*/ 618697 w 641402"/>
                <a:gd name="connsiteY7" fmla="*/ 28331 h 946258"/>
                <a:gd name="connsiteX8" fmla="*/ 641402 w 641402"/>
                <a:gd name="connsiteY8" fmla="*/ 62328 h 946258"/>
                <a:gd name="connsiteX9" fmla="*/ 641402 w 641402"/>
                <a:gd name="connsiteY9" fmla="*/ 237981 h 946258"/>
                <a:gd name="connsiteX10" fmla="*/ 624374 w 641402"/>
                <a:gd name="connsiteY10" fmla="*/ 254980 h 946258"/>
                <a:gd name="connsiteX11" fmla="*/ 613021 w 641402"/>
                <a:gd name="connsiteY11" fmla="*/ 249314 h 946258"/>
                <a:gd name="connsiteX12" fmla="*/ 420033 w 641402"/>
                <a:gd name="connsiteY12" fmla="*/ 198318 h 946258"/>
                <a:gd name="connsiteX13" fmla="*/ 215693 w 641402"/>
                <a:gd name="connsiteY13" fmla="*/ 447631 h 946258"/>
                <a:gd name="connsiteX14" fmla="*/ 215693 w 641402"/>
                <a:gd name="connsiteY14" fmla="*/ 929260 h 946258"/>
                <a:gd name="connsiteX15" fmla="*/ 198664 w 641402"/>
                <a:gd name="connsiteY15" fmla="*/ 946258 h 946258"/>
                <a:gd name="connsiteX16" fmla="*/ 11352 w 641402"/>
                <a:gd name="connsiteY16" fmla="*/ 946258 h 946258"/>
                <a:gd name="connsiteX17" fmla="*/ 0 w 641402"/>
                <a:gd name="connsiteY17" fmla="*/ 929260 h 9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402" h="946258">
                  <a:moveTo>
                    <a:pt x="0" y="929260"/>
                  </a:moveTo>
                  <a:lnTo>
                    <a:pt x="0" y="33997"/>
                  </a:lnTo>
                  <a:cubicBezTo>
                    <a:pt x="0" y="22665"/>
                    <a:pt x="5676" y="16999"/>
                    <a:pt x="17029" y="16999"/>
                  </a:cubicBezTo>
                  <a:lnTo>
                    <a:pt x="204341" y="16999"/>
                  </a:lnTo>
                  <a:cubicBezTo>
                    <a:pt x="215693" y="16999"/>
                    <a:pt x="221369" y="22665"/>
                    <a:pt x="221369" y="33997"/>
                  </a:cubicBezTo>
                  <a:lnTo>
                    <a:pt x="221369" y="84993"/>
                  </a:lnTo>
                  <a:cubicBezTo>
                    <a:pt x="278130" y="33997"/>
                    <a:pt x="357596" y="0"/>
                    <a:pt x="448414" y="0"/>
                  </a:cubicBezTo>
                  <a:cubicBezTo>
                    <a:pt x="510851" y="0"/>
                    <a:pt x="567612" y="11333"/>
                    <a:pt x="618697" y="28331"/>
                  </a:cubicBezTo>
                  <a:cubicBezTo>
                    <a:pt x="635726" y="33997"/>
                    <a:pt x="641402" y="45330"/>
                    <a:pt x="641402" y="62328"/>
                  </a:cubicBezTo>
                  <a:lnTo>
                    <a:pt x="641402" y="237981"/>
                  </a:lnTo>
                  <a:cubicBezTo>
                    <a:pt x="641402" y="249314"/>
                    <a:pt x="635726" y="254980"/>
                    <a:pt x="624374" y="254980"/>
                  </a:cubicBezTo>
                  <a:cubicBezTo>
                    <a:pt x="624374" y="254980"/>
                    <a:pt x="618697" y="254980"/>
                    <a:pt x="613021" y="249314"/>
                  </a:cubicBezTo>
                  <a:cubicBezTo>
                    <a:pt x="533556" y="209650"/>
                    <a:pt x="476794" y="198318"/>
                    <a:pt x="420033" y="198318"/>
                  </a:cubicBezTo>
                  <a:cubicBezTo>
                    <a:pt x="300835" y="198318"/>
                    <a:pt x="215693" y="254980"/>
                    <a:pt x="215693" y="447631"/>
                  </a:cubicBezTo>
                  <a:lnTo>
                    <a:pt x="215693" y="929260"/>
                  </a:lnTo>
                  <a:cubicBezTo>
                    <a:pt x="215693" y="940592"/>
                    <a:pt x="210017" y="946258"/>
                    <a:pt x="198664" y="946258"/>
                  </a:cubicBezTo>
                  <a:lnTo>
                    <a:pt x="11352" y="946258"/>
                  </a:lnTo>
                  <a:cubicBezTo>
                    <a:pt x="5676" y="946258"/>
                    <a:pt x="0" y="940592"/>
                    <a:pt x="0" y="929260"/>
                  </a:cubicBezTo>
                  <a:close/>
                </a:path>
              </a:pathLst>
            </a:custGeom>
            <a:grpFill/>
            <a:ln w="5676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1C32E66-DFFB-8764-F62C-FD0CE3D029CC}"/>
                </a:ext>
              </a:extLst>
            </p:cNvPr>
            <p:cNvSpPr/>
            <p:nvPr/>
          </p:nvSpPr>
          <p:spPr>
            <a:xfrm>
              <a:off x="4604734" y="4150006"/>
              <a:ext cx="828714" cy="946451"/>
            </a:xfrm>
            <a:custGeom>
              <a:avLst/>
              <a:gdLst>
                <a:gd name="connsiteX0" fmla="*/ 0 w 828714"/>
                <a:gd name="connsiteY0" fmla="*/ 640282 h 946451"/>
                <a:gd name="connsiteX1" fmla="*/ 0 w 828714"/>
                <a:gd name="connsiteY1" fmla="*/ 22665 h 946451"/>
                <a:gd name="connsiteX2" fmla="*/ 17029 w 828714"/>
                <a:gd name="connsiteY2" fmla="*/ 5666 h 946451"/>
                <a:gd name="connsiteX3" fmla="*/ 204341 w 828714"/>
                <a:gd name="connsiteY3" fmla="*/ 5666 h 946451"/>
                <a:gd name="connsiteX4" fmla="*/ 221369 w 828714"/>
                <a:gd name="connsiteY4" fmla="*/ 22665 h 946451"/>
                <a:gd name="connsiteX5" fmla="*/ 221369 w 828714"/>
                <a:gd name="connsiteY5" fmla="*/ 560955 h 946451"/>
                <a:gd name="connsiteX6" fmla="*/ 380300 w 828714"/>
                <a:gd name="connsiteY6" fmla="*/ 753607 h 946451"/>
                <a:gd name="connsiteX7" fmla="*/ 601669 w 828714"/>
                <a:gd name="connsiteY7" fmla="*/ 441965 h 946451"/>
                <a:gd name="connsiteX8" fmla="*/ 601669 w 828714"/>
                <a:gd name="connsiteY8" fmla="*/ 16998 h 946451"/>
                <a:gd name="connsiteX9" fmla="*/ 618697 w 828714"/>
                <a:gd name="connsiteY9" fmla="*/ 0 h 946451"/>
                <a:gd name="connsiteX10" fmla="*/ 811686 w 828714"/>
                <a:gd name="connsiteY10" fmla="*/ 0 h 946451"/>
                <a:gd name="connsiteX11" fmla="*/ 828714 w 828714"/>
                <a:gd name="connsiteY11" fmla="*/ 16998 h 946451"/>
                <a:gd name="connsiteX12" fmla="*/ 828714 w 828714"/>
                <a:gd name="connsiteY12" fmla="*/ 912261 h 946451"/>
                <a:gd name="connsiteX13" fmla="*/ 811686 w 828714"/>
                <a:gd name="connsiteY13" fmla="*/ 929259 h 946451"/>
                <a:gd name="connsiteX14" fmla="*/ 624374 w 828714"/>
                <a:gd name="connsiteY14" fmla="*/ 929259 h 946451"/>
                <a:gd name="connsiteX15" fmla="*/ 607345 w 828714"/>
                <a:gd name="connsiteY15" fmla="*/ 912261 h 946451"/>
                <a:gd name="connsiteX16" fmla="*/ 607345 w 828714"/>
                <a:gd name="connsiteY16" fmla="*/ 844266 h 946451"/>
                <a:gd name="connsiteX17" fmla="*/ 323539 w 828714"/>
                <a:gd name="connsiteY17" fmla="*/ 946258 h 946451"/>
                <a:gd name="connsiteX18" fmla="*/ 0 w 828714"/>
                <a:gd name="connsiteY18" fmla="*/ 640282 h 9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8714" h="946451">
                  <a:moveTo>
                    <a:pt x="0" y="640282"/>
                  </a:moveTo>
                  <a:lnTo>
                    <a:pt x="0" y="22665"/>
                  </a:lnTo>
                  <a:cubicBezTo>
                    <a:pt x="0" y="11332"/>
                    <a:pt x="5676" y="5666"/>
                    <a:pt x="17029" y="5666"/>
                  </a:cubicBezTo>
                  <a:lnTo>
                    <a:pt x="204341" y="5666"/>
                  </a:lnTo>
                  <a:cubicBezTo>
                    <a:pt x="215693" y="5666"/>
                    <a:pt x="221369" y="11332"/>
                    <a:pt x="221369" y="22665"/>
                  </a:cubicBezTo>
                  <a:lnTo>
                    <a:pt x="221369" y="560955"/>
                  </a:lnTo>
                  <a:cubicBezTo>
                    <a:pt x="221369" y="702610"/>
                    <a:pt x="278130" y="753607"/>
                    <a:pt x="380300" y="753607"/>
                  </a:cubicBezTo>
                  <a:cubicBezTo>
                    <a:pt x="499499" y="753607"/>
                    <a:pt x="601669" y="662947"/>
                    <a:pt x="601669" y="441965"/>
                  </a:cubicBezTo>
                  <a:lnTo>
                    <a:pt x="601669" y="16998"/>
                  </a:lnTo>
                  <a:cubicBezTo>
                    <a:pt x="601669" y="5666"/>
                    <a:pt x="607345" y="0"/>
                    <a:pt x="618697" y="0"/>
                  </a:cubicBezTo>
                  <a:lnTo>
                    <a:pt x="811686" y="0"/>
                  </a:lnTo>
                  <a:cubicBezTo>
                    <a:pt x="823038" y="0"/>
                    <a:pt x="828714" y="5666"/>
                    <a:pt x="828714" y="16998"/>
                  </a:cubicBezTo>
                  <a:lnTo>
                    <a:pt x="828714" y="912261"/>
                  </a:lnTo>
                  <a:cubicBezTo>
                    <a:pt x="828714" y="923593"/>
                    <a:pt x="823038" y="929259"/>
                    <a:pt x="811686" y="929259"/>
                  </a:cubicBezTo>
                  <a:lnTo>
                    <a:pt x="624374" y="929259"/>
                  </a:lnTo>
                  <a:cubicBezTo>
                    <a:pt x="613021" y="929259"/>
                    <a:pt x="607345" y="923593"/>
                    <a:pt x="607345" y="912261"/>
                  </a:cubicBezTo>
                  <a:lnTo>
                    <a:pt x="607345" y="844266"/>
                  </a:lnTo>
                  <a:cubicBezTo>
                    <a:pt x="533556" y="906595"/>
                    <a:pt x="442738" y="946258"/>
                    <a:pt x="323539" y="946258"/>
                  </a:cubicBezTo>
                  <a:cubicBezTo>
                    <a:pt x="119199" y="951924"/>
                    <a:pt x="0" y="832934"/>
                    <a:pt x="0" y="640282"/>
                  </a:cubicBezTo>
                  <a:close/>
                </a:path>
              </a:pathLst>
            </a:custGeom>
            <a:grpFill/>
            <a:ln w="5676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9B8B9C3-F92F-064D-62F7-4FE0C7CA5C00}"/>
                </a:ext>
              </a:extLst>
            </p:cNvPr>
            <p:cNvSpPr/>
            <p:nvPr/>
          </p:nvSpPr>
          <p:spPr>
            <a:xfrm>
              <a:off x="5569675" y="4133007"/>
              <a:ext cx="800333" cy="974589"/>
            </a:xfrm>
            <a:custGeom>
              <a:avLst/>
              <a:gdLst>
                <a:gd name="connsiteX0" fmla="*/ 0 w 800333"/>
                <a:gd name="connsiteY0" fmla="*/ 640283 h 974589"/>
                <a:gd name="connsiteX1" fmla="*/ 17029 w 800333"/>
                <a:gd name="connsiteY1" fmla="*/ 623284 h 974589"/>
                <a:gd name="connsiteX2" fmla="*/ 204341 w 800333"/>
                <a:gd name="connsiteY2" fmla="*/ 623284 h 974589"/>
                <a:gd name="connsiteX3" fmla="*/ 221369 w 800333"/>
                <a:gd name="connsiteY3" fmla="*/ 640283 h 974589"/>
                <a:gd name="connsiteX4" fmla="*/ 414357 w 800333"/>
                <a:gd name="connsiteY4" fmla="*/ 770605 h 974589"/>
                <a:gd name="connsiteX5" fmla="*/ 578965 w 800333"/>
                <a:gd name="connsiteY5" fmla="*/ 679946 h 974589"/>
                <a:gd name="connsiteX6" fmla="*/ 346244 w 800333"/>
                <a:gd name="connsiteY6" fmla="*/ 560956 h 974589"/>
                <a:gd name="connsiteX7" fmla="*/ 17029 w 800333"/>
                <a:gd name="connsiteY7" fmla="*/ 288977 h 974589"/>
                <a:gd name="connsiteX8" fmla="*/ 385977 w 800333"/>
                <a:gd name="connsiteY8" fmla="*/ 0 h 974589"/>
                <a:gd name="connsiteX9" fmla="*/ 777629 w 800333"/>
                <a:gd name="connsiteY9" fmla="*/ 288977 h 974589"/>
                <a:gd name="connsiteX10" fmla="*/ 760601 w 800333"/>
                <a:gd name="connsiteY10" fmla="*/ 305976 h 974589"/>
                <a:gd name="connsiteX11" fmla="*/ 573289 w 800333"/>
                <a:gd name="connsiteY11" fmla="*/ 305976 h 974589"/>
                <a:gd name="connsiteX12" fmla="*/ 544908 w 800333"/>
                <a:gd name="connsiteY12" fmla="*/ 288977 h 974589"/>
                <a:gd name="connsiteX13" fmla="*/ 380300 w 800333"/>
                <a:gd name="connsiteY13" fmla="*/ 198318 h 974589"/>
                <a:gd name="connsiteX14" fmla="*/ 238397 w 800333"/>
                <a:gd name="connsiteY14" fmla="*/ 288977 h 974589"/>
                <a:gd name="connsiteX15" fmla="*/ 465442 w 800333"/>
                <a:gd name="connsiteY15" fmla="*/ 402301 h 974589"/>
                <a:gd name="connsiteX16" fmla="*/ 800334 w 800333"/>
                <a:gd name="connsiteY16" fmla="*/ 679946 h 974589"/>
                <a:gd name="connsiteX17" fmla="*/ 403005 w 800333"/>
                <a:gd name="connsiteY17" fmla="*/ 974589 h 974589"/>
                <a:gd name="connsiteX18" fmla="*/ 0 w 800333"/>
                <a:gd name="connsiteY18" fmla="*/ 640283 h 9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0333" h="974589">
                  <a:moveTo>
                    <a:pt x="0" y="640283"/>
                  </a:moveTo>
                  <a:cubicBezTo>
                    <a:pt x="0" y="628950"/>
                    <a:pt x="5676" y="623284"/>
                    <a:pt x="17029" y="623284"/>
                  </a:cubicBezTo>
                  <a:lnTo>
                    <a:pt x="204341" y="623284"/>
                  </a:lnTo>
                  <a:cubicBezTo>
                    <a:pt x="215693" y="623284"/>
                    <a:pt x="221369" y="628950"/>
                    <a:pt x="221369" y="640283"/>
                  </a:cubicBezTo>
                  <a:cubicBezTo>
                    <a:pt x="238397" y="730942"/>
                    <a:pt x="317863" y="770605"/>
                    <a:pt x="414357" y="770605"/>
                  </a:cubicBezTo>
                  <a:cubicBezTo>
                    <a:pt x="505175" y="770605"/>
                    <a:pt x="578965" y="736608"/>
                    <a:pt x="578965" y="679946"/>
                  </a:cubicBezTo>
                  <a:cubicBezTo>
                    <a:pt x="578965" y="628950"/>
                    <a:pt x="516528" y="589287"/>
                    <a:pt x="346244" y="560956"/>
                  </a:cubicBezTo>
                  <a:cubicBezTo>
                    <a:pt x="119199" y="521292"/>
                    <a:pt x="17029" y="430632"/>
                    <a:pt x="17029" y="288977"/>
                  </a:cubicBezTo>
                  <a:cubicBezTo>
                    <a:pt x="17029" y="79327"/>
                    <a:pt x="210017" y="0"/>
                    <a:pt x="385977" y="0"/>
                  </a:cubicBezTo>
                  <a:cubicBezTo>
                    <a:pt x="613021" y="0"/>
                    <a:pt x="760601" y="124657"/>
                    <a:pt x="777629" y="288977"/>
                  </a:cubicBezTo>
                  <a:cubicBezTo>
                    <a:pt x="777629" y="300310"/>
                    <a:pt x="771953" y="305976"/>
                    <a:pt x="760601" y="305976"/>
                  </a:cubicBezTo>
                  <a:lnTo>
                    <a:pt x="573289" y="305976"/>
                  </a:lnTo>
                  <a:cubicBezTo>
                    <a:pt x="561936" y="305976"/>
                    <a:pt x="550584" y="300310"/>
                    <a:pt x="544908" y="288977"/>
                  </a:cubicBezTo>
                  <a:cubicBezTo>
                    <a:pt x="516528" y="232315"/>
                    <a:pt x="465442" y="198318"/>
                    <a:pt x="380300" y="198318"/>
                  </a:cubicBezTo>
                  <a:cubicBezTo>
                    <a:pt x="306511" y="198318"/>
                    <a:pt x="238397" y="226649"/>
                    <a:pt x="238397" y="288977"/>
                  </a:cubicBezTo>
                  <a:cubicBezTo>
                    <a:pt x="238397" y="334307"/>
                    <a:pt x="278130" y="373970"/>
                    <a:pt x="465442" y="402301"/>
                  </a:cubicBezTo>
                  <a:cubicBezTo>
                    <a:pt x="669783" y="436298"/>
                    <a:pt x="800334" y="504293"/>
                    <a:pt x="800334" y="679946"/>
                  </a:cubicBezTo>
                  <a:cubicBezTo>
                    <a:pt x="800334" y="855599"/>
                    <a:pt x="635726" y="974589"/>
                    <a:pt x="403005" y="974589"/>
                  </a:cubicBezTo>
                  <a:cubicBezTo>
                    <a:pt x="175960" y="968923"/>
                    <a:pt x="17029" y="844266"/>
                    <a:pt x="0" y="640283"/>
                  </a:cubicBezTo>
                  <a:close/>
                </a:path>
              </a:pathLst>
            </a:custGeom>
            <a:grpFill/>
            <a:ln w="5676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FD94EC-9A3C-04C2-069D-DFC3E713B6DA}"/>
                </a:ext>
              </a:extLst>
            </p:cNvPr>
            <p:cNvSpPr/>
            <p:nvPr/>
          </p:nvSpPr>
          <p:spPr>
            <a:xfrm>
              <a:off x="6449474" y="3866695"/>
              <a:ext cx="715191" cy="1229792"/>
            </a:xfrm>
            <a:custGeom>
              <a:avLst/>
              <a:gdLst>
                <a:gd name="connsiteX0" fmla="*/ 175960 w 715191"/>
                <a:gd name="connsiteY0" fmla="*/ 923593 h 1229792"/>
                <a:gd name="connsiteX1" fmla="*/ 175960 w 715191"/>
                <a:gd name="connsiteY1" fmla="*/ 481628 h 1229792"/>
                <a:gd name="connsiteX2" fmla="*/ 17029 w 715191"/>
                <a:gd name="connsiteY2" fmla="*/ 481628 h 1229792"/>
                <a:gd name="connsiteX3" fmla="*/ 0 w 715191"/>
                <a:gd name="connsiteY3" fmla="*/ 464630 h 1229792"/>
                <a:gd name="connsiteX4" fmla="*/ 0 w 715191"/>
                <a:gd name="connsiteY4" fmla="*/ 300309 h 1229792"/>
                <a:gd name="connsiteX5" fmla="*/ 17029 w 715191"/>
                <a:gd name="connsiteY5" fmla="*/ 283311 h 1229792"/>
                <a:gd name="connsiteX6" fmla="*/ 175960 w 715191"/>
                <a:gd name="connsiteY6" fmla="*/ 283311 h 1229792"/>
                <a:gd name="connsiteX7" fmla="*/ 175960 w 715191"/>
                <a:gd name="connsiteY7" fmla="*/ 16998 h 1229792"/>
                <a:gd name="connsiteX8" fmla="*/ 192988 w 715191"/>
                <a:gd name="connsiteY8" fmla="*/ 0 h 1229792"/>
                <a:gd name="connsiteX9" fmla="*/ 380300 w 715191"/>
                <a:gd name="connsiteY9" fmla="*/ 0 h 1229792"/>
                <a:gd name="connsiteX10" fmla="*/ 397329 w 715191"/>
                <a:gd name="connsiteY10" fmla="*/ 16998 h 1229792"/>
                <a:gd name="connsiteX11" fmla="*/ 397329 w 715191"/>
                <a:gd name="connsiteY11" fmla="*/ 283311 h 1229792"/>
                <a:gd name="connsiteX12" fmla="*/ 681135 w 715191"/>
                <a:gd name="connsiteY12" fmla="*/ 283311 h 1229792"/>
                <a:gd name="connsiteX13" fmla="*/ 698163 w 715191"/>
                <a:gd name="connsiteY13" fmla="*/ 300309 h 1229792"/>
                <a:gd name="connsiteX14" fmla="*/ 698163 w 715191"/>
                <a:gd name="connsiteY14" fmla="*/ 464630 h 1229792"/>
                <a:gd name="connsiteX15" fmla="*/ 681135 w 715191"/>
                <a:gd name="connsiteY15" fmla="*/ 481628 h 1229792"/>
                <a:gd name="connsiteX16" fmla="*/ 397329 w 715191"/>
                <a:gd name="connsiteY16" fmla="*/ 481628 h 1229792"/>
                <a:gd name="connsiteX17" fmla="*/ 397329 w 715191"/>
                <a:gd name="connsiteY17" fmla="*/ 878264 h 1229792"/>
                <a:gd name="connsiteX18" fmla="*/ 527880 w 715191"/>
                <a:gd name="connsiteY18" fmla="*/ 1031251 h 1229792"/>
                <a:gd name="connsiteX19" fmla="*/ 686811 w 715191"/>
                <a:gd name="connsiteY19" fmla="*/ 1002920 h 1229792"/>
                <a:gd name="connsiteX20" fmla="*/ 703839 w 715191"/>
                <a:gd name="connsiteY20" fmla="*/ 997254 h 1229792"/>
                <a:gd name="connsiteX21" fmla="*/ 715192 w 715191"/>
                <a:gd name="connsiteY21" fmla="*/ 1014252 h 1229792"/>
                <a:gd name="connsiteX22" fmla="*/ 715192 w 715191"/>
                <a:gd name="connsiteY22" fmla="*/ 1167241 h 1229792"/>
                <a:gd name="connsiteX23" fmla="*/ 698163 w 715191"/>
                <a:gd name="connsiteY23" fmla="*/ 1201238 h 1229792"/>
                <a:gd name="connsiteX24" fmla="*/ 482470 w 715191"/>
                <a:gd name="connsiteY24" fmla="*/ 1229569 h 1229792"/>
                <a:gd name="connsiteX25" fmla="*/ 175960 w 715191"/>
                <a:gd name="connsiteY25" fmla="*/ 923593 h 122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91" h="1229792">
                  <a:moveTo>
                    <a:pt x="175960" y="923593"/>
                  </a:moveTo>
                  <a:lnTo>
                    <a:pt x="175960" y="481628"/>
                  </a:lnTo>
                  <a:lnTo>
                    <a:pt x="17029" y="481628"/>
                  </a:lnTo>
                  <a:cubicBezTo>
                    <a:pt x="5676" y="481628"/>
                    <a:pt x="0" y="475962"/>
                    <a:pt x="0" y="464630"/>
                  </a:cubicBezTo>
                  <a:lnTo>
                    <a:pt x="0" y="300309"/>
                  </a:lnTo>
                  <a:cubicBezTo>
                    <a:pt x="0" y="288977"/>
                    <a:pt x="5676" y="283311"/>
                    <a:pt x="17029" y="283311"/>
                  </a:cubicBezTo>
                  <a:lnTo>
                    <a:pt x="175960" y="283311"/>
                  </a:lnTo>
                  <a:lnTo>
                    <a:pt x="175960" y="16998"/>
                  </a:lnTo>
                  <a:cubicBezTo>
                    <a:pt x="175960" y="5666"/>
                    <a:pt x="181636" y="0"/>
                    <a:pt x="192988" y="0"/>
                  </a:cubicBezTo>
                  <a:lnTo>
                    <a:pt x="380300" y="0"/>
                  </a:lnTo>
                  <a:cubicBezTo>
                    <a:pt x="391653" y="0"/>
                    <a:pt x="397329" y="5666"/>
                    <a:pt x="397329" y="16998"/>
                  </a:cubicBezTo>
                  <a:lnTo>
                    <a:pt x="397329" y="283311"/>
                  </a:lnTo>
                  <a:lnTo>
                    <a:pt x="681135" y="283311"/>
                  </a:lnTo>
                  <a:cubicBezTo>
                    <a:pt x="692487" y="283311"/>
                    <a:pt x="698163" y="288977"/>
                    <a:pt x="698163" y="300309"/>
                  </a:cubicBezTo>
                  <a:lnTo>
                    <a:pt x="698163" y="464630"/>
                  </a:lnTo>
                  <a:cubicBezTo>
                    <a:pt x="698163" y="475962"/>
                    <a:pt x="692487" y="481628"/>
                    <a:pt x="681135" y="481628"/>
                  </a:cubicBezTo>
                  <a:lnTo>
                    <a:pt x="397329" y="481628"/>
                  </a:lnTo>
                  <a:lnTo>
                    <a:pt x="397329" y="878264"/>
                  </a:lnTo>
                  <a:cubicBezTo>
                    <a:pt x="397329" y="980255"/>
                    <a:pt x="431386" y="1031251"/>
                    <a:pt x="527880" y="1031251"/>
                  </a:cubicBezTo>
                  <a:cubicBezTo>
                    <a:pt x="584641" y="1031251"/>
                    <a:pt x="624374" y="1025585"/>
                    <a:pt x="686811" y="1002920"/>
                  </a:cubicBezTo>
                  <a:cubicBezTo>
                    <a:pt x="692487" y="1002920"/>
                    <a:pt x="698163" y="997254"/>
                    <a:pt x="703839" y="997254"/>
                  </a:cubicBezTo>
                  <a:cubicBezTo>
                    <a:pt x="715192" y="997254"/>
                    <a:pt x="715192" y="1002920"/>
                    <a:pt x="715192" y="1014252"/>
                  </a:cubicBezTo>
                  <a:lnTo>
                    <a:pt x="715192" y="1167241"/>
                  </a:lnTo>
                  <a:cubicBezTo>
                    <a:pt x="715192" y="1184239"/>
                    <a:pt x="715192" y="1195572"/>
                    <a:pt x="698163" y="1201238"/>
                  </a:cubicBezTo>
                  <a:cubicBezTo>
                    <a:pt x="641402" y="1223903"/>
                    <a:pt x="556260" y="1229569"/>
                    <a:pt x="482470" y="1229569"/>
                  </a:cubicBezTo>
                  <a:cubicBezTo>
                    <a:pt x="312187" y="1235235"/>
                    <a:pt x="175960" y="1133243"/>
                    <a:pt x="175960" y="923593"/>
                  </a:cubicBezTo>
                  <a:close/>
                </a:path>
              </a:pathLst>
            </a:custGeom>
            <a:grpFill/>
            <a:ln w="56761" cap="flat">
              <a:noFill/>
              <a:prstDash val="solid"/>
              <a:miter/>
            </a:ln>
          </p:spPr>
          <p:txBody>
            <a:bodyPr rtlCol="0" anchor="ctr"/>
            <a:lstStyle/>
            <a:p>
              <a:endParaRPr lang="en-US"/>
            </a:p>
          </p:txBody>
        </p:sp>
      </p:grpSp>
      <p:grpSp>
        <p:nvGrpSpPr>
          <p:cNvPr id="12" name="Graphic 16">
            <a:extLst>
              <a:ext uri="{FF2B5EF4-FFF2-40B4-BE49-F238E27FC236}">
                <a16:creationId xmlns:a16="http://schemas.microsoft.com/office/drawing/2014/main" id="{EF8B6EC1-731D-0364-E65D-43739842296C}"/>
              </a:ext>
            </a:extLst>
          </p:cNvPr>
          <p:cNvGrpSpPr/>
          <p:nvPr/>
        </p:nvGrpSpPr>
        <p:grpSpPr>
          <a:xfrm>
            <a:off x="445106" y="1483887"/>
            <a:ext cx="1174330" cy="123728"/>
            <a:chOff x="2067508" y="7062441"/>
            <a:chExt cx="8497155" cy="895262"/>
          </a:xfrm>
          <a:solidFill>
            <a:schemeClr val="bg1"/>
          </a:solidFill>
        </p:grpSpPr>
        <p:sp>
          <p:nvSpPr>
            <p:cNvPr id="13" name="Freeform 12">
              <a:extLst>
                <a:ext uri="{FF2B5EF4-FFF2-40B4-BE49-F238E27FC236}">
                  <a16:creationId xmlns:a16="http://schemas.microsoft.com/office/drawing/2014/main" id="{5D360F57-BF06-4596-E0AE-0F78CF3AFA86}"/>
                </a:ext>
              </a:extLst>
            </p:cNvPr>
            <p:cNvSpPr/>
            <p:nvPr/>
          </p:nvSpPr>
          <p:spPr>
            <a:xfrm>
              <a:off x="2067508" y="7062441"/>
              <a:ext cx="635725" cy="702611"/>
            </a:xfrm>
            <a:custGeom>
              <a:avLst/>
              <a:gdLst>
                <a:gd name="connsiteX0" fmla="*/ 0 w 635725"/>
                <a:gd name="connsiteY0" fmla="*/ 351305 h 702611"/>
                <a:gd name="connsiteX1" fmla="*/ 323539 w 635725"/>
                <a:gd name="connsiteY1" fmla="*/ 0 h 702611"/>
                <a:gd name="connsiteX2" fmla="*/ 635726 w 635725"/>
                <a:gd name="connsiteY2" fmla="*/ 243647 h 702611"/>
                <a:gd name="connsiteX3" fmla="*/ 624374 w 635725"/>
                <a:gd name="connsiteY3" fmla="*/ 254980 h 702611"/>
                <a:gd name="connsiteX4" fmla="*/ 522203 w 635725"/>
                <a:gd name="connsiteY4" fmla="*/ 254980 h 702611"/>
                <a:gd name="connsiteX5" fmla="*/ 510851 w 635725"/>
                <a:gd name="connsiteY5" fmla="*/ 243647 h 702611"/>
                <a:gd name="connsiteX6" fmla="*/ 323539 w 635725"/>
                <a:gd name="connsiteY6" fmla="*/ 113324 h 702611"/>
                <a:gd name="connsiteX7" fmla="*/ 130551 w 635725"/>
                <a:gd name="connsiteY7" fmla="*/ 351305 h 702611"/>
                <a:gd name="connsiteX8" fmla="*/ 323539 w 635725"/>
                <a:gd name="connsiteY8" fmla="*/ 589287 h 702611"/>
                <a:gd name="connsiteX9" fmla="*/ 510851 w 635725"/>
                <a:gd name="connsiteY9" fmla="*/ 458964 h 702611"/>
                <a:gd name="connsiteX10" fmla="*/ 522203 w 635725"/>
                <a:gd name="connsiteY10" fmla="*/ 447632 h 702611"/>
                <a:gd name="connsiteX11" fmla="*/ 624374 w 635725"/>
                <a:gd name="connsiteY11" fmla="*/ 447632 h 702611"/>
                <a:gd name="connsiteX12" fmla="*/ 635726 w 635725"/>
                <a:gd name="connsiteY12" fmla="*/ 458964 h 702611"/>
                <a:gd name="connsiteX13" fmla="*/ 323539 w 635725"/>
                <a:gd name="connsiteY13" fmla="*/ 702611 h 702611"/>
                <a:gd name="connsiteX14" fmla="*/ 0 w 635725"/>
                <a:gd name="connsiteY14" fmla="*/ 351305 h 7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725" h="702611">
                  <a:moveTo>
                    <a:pt x="0" y="351305"/>
                  </a:moveTo>
                  <a:cubicBezTo>
                    <a:pt x="0" y="107659"/>
                    <a:pt x="164608" y="0"/>
                    <a:pt x="323539" y="0"/>
                  </a:cubicBezTo>
                  <a:cubicBezTo>
                    <a:pt x="488147" y="0"/>
                    <a:pt x="613021" y="90660"/>
                    <a:pt x="635726" y="243647"/>
                  </a:cubicBezTo>
                  <a:cubicBezTo>
                    <a:pt x="635726" y="249314"/>
                    <a:pt x="630050" y="254980"/>
                    <a:pt x="624374" y="254980"/>
                  </a:cubicBezTo>
                  <a:lnTo>
                    <a:pt x="522203" y="254980"/>
                  </a:lnTo>
                  <a:cubicBezTo>
                    <a:pt x="516527" y="254980"/>
                    <a:pt x="510851" y="249314"/>
                    <a:pt x="510851" y="243647"/>
                  </a:cubicBezTo>
                  <a:cubicBezTo>
                    <a:pt x="482470" y="147322"/>
                    <a:pt x="414357" y="113324"/>
                    <a:pt x="323539" y="113324"/>
                  </a:cubicBezTo>
                  <a:cubicBezTo>
                    <a:pt x="227045" y="113324"/>
                    <a:pt x="130551" y="192652"/>
                    <a:pt x="130551" y="351305"/>
                  </a:cubicBezTo>
                  <a:cubicBezTo>
                    <a:pt x="130551" y="509959"/>
                    <a:pt x="227045" y="589287"/>
                    <a:pt x="323539" y="589287"/>
                  </a:cubicBezTo>
                  <a:cubicBezTo>
                    <a:pt x="414357" y="589287"/>
                    <a:pt x="482470" y="555289"/>
                    <a:pt x="510851" y="458964"/>
                  </a:cubicBezTo>
                  <a:cubicBezTo>
                    <a:pt x="510851" y="453297"/>
                    <a:pt x="516527" y="447632"/>
                    <a:pt x="522203" y="447632"/>
                  </a:cubicBezTo>
                  <a:lnTo>
                    <a:pt x="624374" y="447632"/>
                  </a:lnTo>
                  <a:cubicBezTo>
                    <a:pt x="630050" y="447632"/>
                    <a:pt x="635726" y="453297"/>
                    <a:pt x="635726" y="458964"/>
                  </a:cubicBezTo>
                  <a:cubicBezTo>
                    <a:pt x="613021" y="606285"/>
                    <a:pt x="488147" y="702611"/>
                    <a:pt x="323539" y="702611"/>
                  </a:cubicBezTo>
                  <a:cubicBezTo>
                    <a:pt x="164608" y="702611"/>
                    <a:pt x="0" y="594953"/>
                    <a:pt x="0" y="351305"/>
                  </a:cubicBezTo>
                  <a:close/>
                </a:path>
              </a:pathLst>
            </a:custGeom>
            <a:grpFill/>
            <a:ln w="5676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C99B94-54A7-AC8E-9532-1434DF58CBCD}"/>
                </a:ext>
              </a:extLst>
            </p:cNvPr>
            <p:cNvSpPr/>
            <p:nvPr/>
          </p:nvSpPr>
          <p:spPr>
            <a:xfrm>
              <a:off x="2811080" y="7068108"/>
              <a:ext cx="448413" cy="685611"/>
            </a:xfrm>
            <a:custGeom>
              <a:avLst/>
              <a:gdLst>
                <a:gd name="connsiteX0" fmla="*/ 0 w 448413"/>
                <a:gd name="connsiteY0" fmla="*/ 674279 h 685611"/>
                <a:gd name="connsiteX1" fmla="*/ 0 w 448413"/>
                <a:gd name="connsiteY1" fmla="*/ 11332 h 685611"/>
                <a:gd name="connsiteX2" fmla="*/ 11352 w 448413"/>
                <a:gd name="connsiteY2" fmla="*/ 0 h 685611"/>
                <a:gd name="connsiteX3" fmla="*/ 107846 w 448413"/>
                <a:gd name="connsiteY3" fmla="*/ 0 h 685611"/>
                <a:gd name="connsiteX4" fmla="*/ 119199 w 448413"/>
                <a:gd name="connsiteY4" fmla="*/ 11332 h 685611"/>
                <a:gd name="connsiteX5" fmla="*/ 119199 w 448413"/>
                <a:gd name="connsiteY5" fmla="*/ 243647 h 685611"/>
                <a:gd name="connsiteX6" fmla="*/ 272454 w 448413"/>
                <a:gd name="connsiteY6" fmla="*/ 186985 h 685611"/>
                <a:gd name="connsiteX7" fmla="*/ 448414 w 448413"/>
                <a:gd name="connsiteY7" fmla="*/ 362638 h 685611"/>
                <a:gd name="connsiteX8" fmla="*/ 448414 w 448413"/>
                <a:gd name="connsiteY8" fmla="*/ 674279 h 685611"/>
                <a:gd name="connsiteX9" fmla="*/ 437061 w 448413"/>
                <a:gd name="connsiteY9" fmla="*/ 685612 h 685611"/>
                <a:gd name="connsiteX10" fmla="*/ 340567 w 448413"/>
                <a:gd name="connsiteY10" fmla="*/ 685612 h 685611"/>
                <a:gd name="connsiteX11" fmla="*/ 329215 w 448413"/>
                <a:gd name="connsiteY11" fmla="*/ 674279 h 685611"/>
                <a:gd name="connsiteX12" fmla="*/ 329215 w 448413"/>
                <a:gd name="connsiteY12" fmla="*/ 390969 h 685611"/>
                <a:gd name="connsiteX13" fmla="*/ 238397 w 448413"/>
                <a:gd name="connsiteY13" fmla="*/ 288977 h 685611"/>
                <a:gd name="connsiteX14" fmla="*/ 113522 w 448413"/>
                <a:gd name="connsiteY14" fmla="*/ 453297 h 685611"/>
                <a:gd name="connsiteX15" fmla="*/ 113522 w 448413"/>
                <a:gd name="connsiteY15" fmla="*/ 674279 h 685611"/>
                <a:gd name="connsiteX16" fmla="*/ 102170 w 448413"/>
                <a:gd name="connsiteY16" fmla="*/ 685612 h 685611"/>
                <a:gd name="connsiteX17" fmla="*/ 5676 w 448413"/>
                <a:gd name="connsiteY17" fmla="*/ 685612 h 685611"/>
                <a:gd name="connsiteX18" fmla="*/ 0 w 448413"/>
                <a:gd name="connsiteY18" fmla="*/ 674279 h 6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8413" h="685611">
                  <a:moveTo>
                    <a:pt x="0" y="674279"/>
                  </a:moveTo>
                  <a:lnTo>
                    <a:pt x="0" y="11332"/>
                  </a:lnTo>
                  <a:cubicBezTo>
                    <a:pt x="0" y="5666"/>
                    <a:pt x="5676" y="0"/>
                    <a:pt x="11352" y="0"/>
                  </a:cubicBezTo>
                  <a:lnTo>
                    <a:pt x="107846" y="0"/>
                  </a:lnTo>
                  <a:cubicBezTo>
                    <a:pt x="113522" y="0"/>
                    <a:pt x="119199" y="5666"/>
                    <a:pt x="119199" y="11332"/>
                  </a:cubicBezTo>
                  <a:lnTo>
                    <a:pt x="119199" y="243647"/>
                  </a:lnTo>
                  <a:cubicBezTo>
                    <a:pt x="158932" y="209650"/>
                    <a:pt x="210017" y="186985"/>
                    <a:pt x="272454" y="186985"/>
                  </a:cubicBezTo>
                  <a:cubicBezTo>
                    <a:pt x="380300" y="186985"/>
                    <a:pt x="448414" y="237981"/>
                    <a:pt x="448414" y="362638"/>
                  </a:cubicBezTo>
                  <a:lnTo>
                    <a:pt x="448414" y="674279"/>
                  </a:lnTo>
                  <a:cubicBezTo>
                    <a:pt x="448414" y="679946"/>
                    <a:pt x="442738" y="685612"/>
                    <a:pt x="437061" y="685612"/>
                  </a:cubicBezTo>
                  <a:lnTo>
                    <a:pt x="340567" y="685612"/>
                  </a:lnTo>
                  <a:cubicBezTo>
                    <a:pt x="334891" y="685612"/>
                    <a:pt x="329215" y="679946"/>
                    <a:pt x="329215" y="674279"/>
                  </a:cubicBezTo>
                  <a:lnTo>
                    <a:pt x="329215" y="390969"/>
                  </a:lnTo>
                  <a:cubicBezTo>
                    <a:pt x="329215" y="322974"/>
                    <a:pt x="300835" y="288977"/>
                    <a:pt x="238397" y="288977"/>
                  </a:cubicBezTo>
                  <a:cubicBezTo>
                    <a:pt x="170284" y="288977"/>
                    <a:pt x="113522" y="345639"/>
                    <a:pt x="113522" y="453297"/>
                  </a:cubicBezTo>
                  <a:lnTo>
                    <a:pt x="113522" y="674279"/>
                  </a:lnTo>
                  <a:cubicBezTo>
                    <a:pt x="113522" y="679946"/>
                    <a:pt x="107846" y="685612"/>
                    <a:pt x="102170" y="685612"/>
                  </a:cubicBezTo>
                  <a:lnTo>
                    <a:pt x="5676" y="685612"/>
                  </a:lnTo>
                  <a:cubicBezTo>
                    <a:pt x="0" y="685612"/>
                    <a:pt x="0" y="679946"/>
                    <a:pt x="0" y="674279"/>
                  </a:cubicBezTo>
                  <a:close/>
                </a:path>
              </a:pathLst>
            </a:custGeom>
            <a:grpFill/>
            <a:ln w="5676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2234512-8777-065C-0163-FD6E16A4F371}"/>
                </a:ext>
              </a:extLst>
            </p:cNvPr>
            <p:cNvSpPr/>
            <p:nvPr/>
          </p:nvSpPr>
          <p:spPr>
            <a:xfrm>
              <a:off x="3361664" y="7255093"/>
              <a:ext cx="456440" cy="504649"/>
            </a:xfrm>
            <a:custGeom>
              <a:avLst/>
              <a:gdLst>
                <a:gd name="connsiteX0" fmla="*/ 0 w 456440"/>
                <a:gd name="connsiteY0" fmla="*/ 345639 h 504649"/>
                <a:gd name="connsiteX1" fmla="*/ 198664 w 456440"/>
                <a:gd name="connsiteY1" fmla="*/ 181319 h 504649"/>
                <a:gd name="connsiteX2" fmla="*/ 317863 w 456440"/>
                <a:gd name="connsiteY2" fmla="*/ 198318 h 504649"/>
                <a:gd name="connsiteX3" fmla="*/ 317863 w 456440"/>
                <a:gd name="connsiteY3" fmla="*/ 186984 h 504649"/>
                <a:gd name="connsiteX4" fmla="*/ 227045 w 456440"/>
                <a:gd name="connsiteY4" fmla="*/ 101991 h 504649"/>
                <a:gd name="connsiteX5" fmla="*/ 136227 w 456440"/>
                <a:gd name="connsiteY5" fmla="*/ 147321 h 504649"/>
                <a:gd name="connsiteX6" fmla="*/ 124875 w 456440"/>
                <a:gd name="connsiteY6" fmla="*/ 158653 h 504649"/>
                <a:gd name="connsiteX7" fmla="*/ 22705 w 456440"/>
                <a:gd name="connsiteY7" fmla="*/ 158653 h 504649"/>
                <a:gd name="connsiteX8" fmla="*/ 17028 w 456440"/>
                <a:gd name="connsiteY8" fmla="*/ 152988 h 504649"/>
                <a:gd name="connsiteX9" fmla="*/ 17028 w 456440"/>
                <a:gd name="connsiteY9" fmla="*/ 141655 h 504649"/>
                <a:gd name="connsiteX10" fmla="*/ 227045 w 456440"/>
                <a:gd name="connsiteY10" fmla="*/ 0 h 504649"/>
                <a:gd name="connsiteX11" fmla="*/ 437061 w 456440"/>
                <a:gd name="connsiteY11" fmla="*/ 186984 h 504649"/>
                <a:gd name="connsiteX12" fmla="*/ 437061 w 456440"/>
                <a:gd name="connsiteY12" fmla="*/ 396635 h 504649"/>
                <a:gd name="connsiteX13" fmla="*/ 454090 w 456440"/>
                <a:gd name="connsiteY13" fmla="*/ 487294 h 504649"/>
                <a:gd name="connsiteX14" fmla="*/ 448414 w 456440"/>
                <a:gd name="connsiteY14" fmla="*/ 498626 h 504649"/>
                <a:gd name="connsiteX15" fmla="*/ 329215 w 456440"/>
                <a:gd name="connsiteY15" fmla="*/ 498626 h 504649"/>
                <a:gd name="connsiteX16" fmla="*/ 317863 w 456440"/>
                <a:gd name="connsiteY16" fmla="*/ 487294 h 504649"/>
                <a:gd name="connsiteX17" fmla="*/ 317863 w 456440"/>
                <a:gd name="connsiteY17" fmla="*/ 458963 h 504649"/>
                <a:gd name="connsiteX18" fmla="*/ 175960 w 456440"/>
                <a:gd name="connsiteY18" fmla="*/ 504293 h 504649"/>
                <a:gd name="connsiteX19" fmla="*/ 0 w 456440"/>
                <a:gd name="connsiteY19" fmla="*/ 345639 h 504649"/>
                <a:gd name="connsiteX20" fmla="*/ 323539 w 456440"/>
                <a:gd name="connsiteY20" fmla="*/ 300309 h 504649"/>
                <a:gd name="connsiteX21" fmla="*/ 204341 w 456440"/>
                <a:gd name="connsiteY21" fmla="*/ 283311 h 504649"/>
                <a:gd name="connsiteX22" fmla="*/ 113522 w 456440"/>
                <a:gd name="connsiteY22" fmla="*/ 345639 h 504649"/>
                <a:gd name="connsiteX23" fmla="*/ 198664 w 456440"/>
                <a:gd name="connsiteY23" fmla="*/ 407967 h 504649"/>
                <a:gd name="connsiteX24" fmla="*/ 323539 w 456440"/>
                <a:gd name="connsiteY24" fmla="*/ 300309 h 50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6440" h="504649">
                  <a:moveTo>
                    <a:pt x="0" y="345639"/>
                  </a:moveTo>
                  <a:cubicBezTo>
                    <a:pt x="0" y="237981"/>
                    <a:pt x="90818" y="181319"/>
                    <a:pt x="198664" y="181319"/>
                  </a:cubicBezTo>
                  <a:cubicBezTo>
                    <a:pt x="244073" y="181319"/>
                    <a:pt x="283806" y="192651"/>
                    <a:pt x="317863" y="198318"/>
                  </a:cubicBezTo>
                  <a:lnTo>
                    <a:pt x="317863" y="186984"/>
                  </a:lnTo>
                  <a:cubicBezTo>
                    <a:pt x="317863" y="135989"/>
                    <a:pt x="283806" y="101991"/>
                    <a:pt x="227045" y="101991"/>
                  </a:cubicBezTo>
                  <a:cubicBezTo>
                    <a:pt x="181636" y="101991"/>
                    <a:pt x="153255" y="118990"/>
                    <a:pt x="136227" y="147321"/>
                  </a:cubicBezTo>
                  <a:cubicBezTo>
                    <a:pt x="130551" y="152988"/>
                    <a:pt x="130551" y="158653"/>
                    <a:pt x="124875" y="158653"/>
                  </a:cubicBezTo>
                  <a:lnTo>
                    <a:pt x="22705" y="158653"/>
                  </a:lnTo>
                  <a:cubicBezTo>
                    <a:pt x="17028" y="158653"/>
                    <a:pt x="17028" y="158653"/>
                    <a:pt x="17028" y="152988"/>
                  </a:cubicBezTo>
                  <a:cubicBezTo>
                    <a:pt x="17028" y="152988"/>
                    <a:pt x="17028" y="147321"/>
                    <a:pt x="17028" y="141655"/>
                  </a:cubicBezTo>
                  <a:cubicBezTo>
                    <a:pt x="34057" y="62328"/>
                    <a:pt x="107846" y="0"/>
                    <a:pt x="227045" y="0"/>
                  </a:cubicBezTo>
                  <a:cubicBezTo>
                    <a:pt x="351920" y="0"/>
                    <a:pt x="437061" y="73660"/>
                    <a:pt x="437061" y="186984"/>
                  </a:cubicBezTo>
                  <a:lnTo>
                    <a:pt x="437061" y="396635"/>
                  </a:lnTo>
                  <a:cubicBezTo>
                    <a:pt x="437061" y="436298"/>
                    <a:pt x="442738" y="464630"/>
                    <a:pt x="454090" y="487294"/>
                  </a:cubicBezTo>
                  <a:cubicBezTo>
                    <a:pt x="459766" y="492961"/>
                    <a:pt x="454090" y="498626"/>
                    <a:pt x="448414" y="498626"/>
                  </a:cubicBezTo>
                  <a:lnTo>
                    <a:pt x="329215" y="498626"/>
                  </a:lnTo>
                  <a:cubicBezTo>
                    <a:pt x="323539" y="498626"/>
                    <a:pt x="317863" y="492961"/>
                    <a:pt x="317863" y="487294"/>
                  </a:cubicBezTo>
                  <a:lnTo>
                    <a:pt x="317863" y="458963"/>
                  </a:lnTo>
                  <a:cubicBezTo>
                    <a:pt x="289482" y="481628"/>
                    <a:pt x="249749" y="504293"/>
                    <a:pt x="175960" y="504293"/>
                  </a:cubicBezTo>
                  <a:cubicBezTo>
                    <a:pt x="79466" y="509959"/>
                    <a:pt x="0" y="447631"/>
                    <a:pt x="0" y="345639"/>
                  </a:cubicBezTo>
                  <a:close/>
                  <a:moveTo>
                    <a:pt x="323539" y="300309"/>
                  </a:moveTo>
                  <a:cubicBezTo>
                    <a:pt x="283806" y="288977"/>
                    <a:pt x="249749" y="283311"/>
                    <a:pt x="204341" y="283311"/>
                  </a:cubicBezTo>
                  <a:cubicBezTo>
                    <a:pt x="153255" y="283311"/>
                    <a:pt x="113522" y="305975"/>
                    <a:pt x="113522" y="345639"/>
                  </a:cubicBezTo>
                  <a:cubicBezTo>
                    <a:pt x="113522" y="385302"/>
                    <a:pt x="147579" y="407967"/>
                    <a:pt x="198664" y="407967"/>
                  </a:cubicBezTo>
                  <a:cubicBezTo>
                    <a:pt x="266778" y="402301"/>
                    <a:pt x="323539" y="362638"/>
                    <a:pt x="323539" y="300309"/>
                  </a:cubicBezTo>
                  <a:close/>
                </a:path>
              </a:pathLst>
            </a:custGeom>
            <a:grpFill/>
            <a:ln w="5676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548C45-D84B-6C40-D6F8-A46095E6CBE6}"/>
                </a:ext>
              </a:extLst>
            </p:cNvPr>
            <p:cNvSpPr/>
            <p:nvPr/>
          </p:nvSpPr>
          <p:spPr>
            <a:xfrm>
              <a:off x="3934952" y="7249426"/>
              <a:ext cx="437061" cy="500973"/>
            </a:xfrm>
            <a:custGeom>
              <a:avLst/>
              <a:gdLst>
                <a:gd name="connsiteX0" fmla="*/ 0 w 437061"/>
                <a:gd name="connsiteY0" fmla="*/ 492961 h 500973"/>
                <a:gd name="connsiteX1" fmla="*/ 0 w 437061"/>
                <a:gd name="connsiteY1" fmla="*/ 22665 h 500973"/>
                <a:gd name="connsiteX2" fmla="*/ 11352 w 437061"/>
                <a:gd name="connsiteY2" fmla="*/ 11332 h 500973"/>
                <a:gd name="connsiteX3" fmla="*/ 107846 w 437061"/>
                <a:gd name="connsiteY3" fmla="*/ 11332 h 500973"/>
                <a:gd name="connsiteX4" fmla="*/ 119198 w 437061"/>
                <a:gd name="connsiteY4" fmla="*/ 22665 h 500973"/>
                <a:gd name="connsiteX5" fmla="*/ 119198 w 437061"/>
                <a:gd name="connsiteY5" fmla="*/ 56662 h 500973"/>
                <a:gd name="connsiteX6" fmla="*/ 266778 w 437061"/>
                <a:gd name="connsiteY6" fmla="*/ 0 h 500973"/>
                <a:gd name="connsiteX7" fmla="*/ 437061 w 437061"/>
                <a:gd name="connsiteY7" fmla="*/ 164320 h 500973"/>
                <a:gd name="connsiteX8" fmla="*/ 437061 w 437061"/>
                <a:gd name="connsiteY8" fmla="*/ 487295 h 500973"/>
                <a:gd name="connsiteX9" fmla="*/ 425709 w 437061"/>
                <a:gd name="connsiteY9" fmla="*/ 498627 h 500973"/>
                <a:gd name="connsiteX10" fmla="*/ 329215 w 437061"/>
                <a:gd name="connsiteY10" fmla="*/ 498627 h 500973"/>
                <a:gd name="connsiteX11" fmla="*/ 317863 w 437061"/>
                <a:gd name="connsiteY11" fmla="*/ 487295 h 500973"/>
                <a:gd name="connsiteX12" fmla="*/ 317863 w 437061"/>
                <a:gd name="connsiteY12" fmla="*/ 203984 h 500973"/>
                <a:gd name="connsiteX13" fmla="*/ 232721 w 437061"/>
                <a:gd name="connsiteY13" fmla="*/ 101992 h 500973"/>
                <a:gd name="connsiteX14" fmla="*/ 113522 w 437061"/>
                <a:gd name="connsiteY14" fmla="*/ 266312 h 500973"/>
                <a:gd name="connsiteX15" fmla="*/ 113522 w 437061"/>
                <a:gd name="connsiteY15" fmla="*/ 487295 h 500973"/>
                <a:gd name="connsiteX16" fmla="*/ 102170 w 437061"/>
                <a:gd name="connsiteY16" fmla="*/ 498627 h 500973"/>
                <a:gd name="connsiteX17" fmla="*/ 5676 w 437061"/>
                <a:gd name="connsiteY17" fmla="*/ 498627 h 500973"/>
                <a:gd name="connsiteX18" fmla="*/ 0 w 437061"/>
                <a:gd name="connsiteY18" fmla="*/ 492961 h 50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7061" h="500973">
                  <a:moveTo>
                    <a:pt x="0" y="492961"/>
                  </a:moveTo>
                  <a:lnTo>
                    <a:pt x="0" y="22665"/>
                  </a:lnTo>
                  <a:cubicBezTo>
                    <a:pt x="0" y="16999"/>
                    <a:pt x="5676" y="11332"/>
                    <a:pt x="11352" y="11332"/>
                  </a:cubicBezTo>
                  <a:lnTo>
                    <a:pt x="107846" y="11332"/>
                  </a:lnTo>
                  <a:cubicBezTo>
                    <a:pt x="113522" y="11332"/>
                    <a:pt x="119198" y="16999"/>
                    <a:pt x="119198" y="22665"/>
                  </a:cubicBezTo>
                  <a:lnTo>
                    <a:pt x="119198" y="56662"/>
                  </a:lnTo>
                  <a:cubicBezTo>
                    <a:pt x="158931" y="22665"/>
                    <a:pt x="204340" y="0"/>
                    <a:pt x="266778" y="0"/>
                  </a:cubicBezTo>
                  <a:cubicBezTo>
                    <a:pt x="374624" y="0"/>
                    <a:pt x="437061" y="62329"/>
                    <a:pt x="437061" y="164320"/>
                  </a:cubicBezTo>
                  <a:lnTo>
                    <a:pt x="437061" y="487295"/>
                  </a:lnTo>
                  <a:cubicBezTo>
                    <a:pt x="437061" y="492961"/>
                    <a:pt x="431385" y="498627"/>
                    <a:pt x="425709" y="498627"/>
                  </a:cubicBezTo>
                  <a:lnTo>
                    <a:pt x="329215" y="498627"/>
                  </a:lnTo>
                  <a:cubicBezTo>
                    <a:pt x="323539" y="498627"/>
                    <a:pt x="317863" y="492961"/>
                    <a:pt x="317863" y="487295"/>
                  </a:cubicBezTo>
                  <a:lnTo>
                    <a:pt x="317863" y="203984"/>
                  </a:lnTo>
                  <a:cubicBezTo>
                    <a:pt x="317863" y="130323"/>
                    <a:pt x="289482" y="101992"/>
                    <a:pt x="232721" y="101992"/>
                  </a:cubicBezTo>
                  <a:cubicBezTo>
                    <a:pt x="170284" y="101992"/>
                    <a:pt x="113522" y="147322"/>
                    <a:pt x="113522" y="266312"/>
                  </a:cubicBezTo>
                  <a:lnTo>
                    <a:pt x="113522" y="487295"/>
                  </a:lnTo>
                  <a:cubicBezTo>
                    <a:pt x="113522" y="492961"/>
                    <a:pt x="107846" y="498627"/>
                    <a:pt x="102170" y="498627"/>
                  </a:cubicBezTo>
                  <a:lnTo>
                    <a:pt x="5676" y="498627"/>
                  </a:lnTo>
                  <a:cubicBezTo>
                    <a:pt x="5676" y="504293"/>
                    <a:pt x="0" y="498627"/>
                    <a:pt x="0" y="492961"/>
                  </a:cubicBezTo>
                  <a:close/>
                </a:path>
              </a:pathLst>
            </a:custGeom>
            <a:grpFill/>
            <a:ln w="5676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9E34D60-77B8-226C-4D90-3DBB7DCB8A40}"/>
                </a:ext>
              </a:extLst>
            </p:cNvPr>
            <p:cNvSpPr/>
            <p:nvPr/>
          </p:nvSpPr>
          <p:spPr>
            <a:xfrm>
              <a:off x="4479860" y="7249426"/>
              <a:ext cx="482470" cy="702966"/>
            </a:xfrm>
            <a:custGeom>
              <a:avLst/>
              <a:gdLst>
                <a:gd name="connsiteX0" fmla="*/ 28381 w 482470"/>
                <a:gd name="connsiteY0" fmla="*/ 538291 h 702966"/>
                <a:gd name="connsiteX1" fmla="*/ 39733 w 482470"/>
                <a:gd name="connsiteY1" fmla="*/ 526958 h 702966"/>
                <a:gd name="connsiteX2" fmla="*/ 136227 w 482470"/>
                <a:gd name="connsiteY2" fmla="*/ 526958 h 702966"/>
                <a:gd name="connsiteX3" fmla="*/ 147579 w 482470"/>
                <a:gd name="connsiteY3" fmla="*/ 538291 h 702966"/>
                <a:gd name="connsiteX4" fmla="*/ 249749 w 482470"/>
                <a:gd name="connsiteY4" fmla="*/ 600619 h 702966"/>
                <a:gd name="connsiteX5" fmla="*/ 368948 w 482470"/>
                <a:gd name="connsiteY5" fmla="*/ 470296 h 702966"/>
                <a:gd name="connsiteX6" fmla="*/ 368948 w 482470"/>
                <a:gd name="connsiteY6" fmla="*/ 453297 h 702966"/>
                <a:gd name="connsiteX7" fmla="*/ 232721 w 482470"/>
                <a:gd name="connsiteY7" fmla="*/ 498627 h 702966"/>
                <a:gd name="connsiteX8" fmla="*/ 0 w 482470"/>
                <a:gd name="connsiteY8" fmla="*/ 249313 h 702966"/>
                <a:gd name="connsiteX9" fmla="*/ 227045 w 482470"/>
                <a:gd name="connsiteY9" fmla="*/ 0 h 702966"/>
                <a:gd name="connsiteX10" fmla="*/ 363272 w 482470"/>
                <a:gd name="connsiteY10" fmla="*/ 50996 h 702966"/>
                <a:gd name="connsiteX11" fmla="*/ 363272 w 482470"/>
                <a:gd name="connsiteY11" fmla="*/ 22665 h 702966"/>
                <a:gd name="connsiteX12" fmla="*/ 374624 w 482470"/>
                <a:gd name="connsiteY12" fmla="*/ 11332 h 702966"/>
                <a:gd name="connsiteX13" fmla="*/ 471118 w 482470"/>
                <a:gd name="connsiteY13" fmla="*/ 11332 h 702966"/>
                <a:gd name="connsiteX14" fmla="*/ 482470 w 482470"/>
                <a:gd name="connsiteY14" fmla="*/ 22665 h 702966"/>
                <a:gd name="connsiteX15" fmla="*/ 482470 w 482470"/>
                <a:gd name="connsiteY15" fmla="*/ 453297 h 702966"/>
                <a:gd name="connsiteX16" fmla="*/ 238397 w 482470"/>
                <a:gd name="connsiteY16" fmla="*/ 702610 h 702966"/>
                <a:gd name="connsiteX17" fmla="*/ 28381 w 482470"/>
                <a:gd name="connsiteY17" fmla="*/ 538291 h 702966"/>
                <a:gd name="connsiteX18" fmla="*/ 374624 w 482470"/>
                <a:gd name="connsiteY18" fmla="*/ 254980 h 702966"/>
                <a:gd name="connsiteX19" fmla="*/ 249749 w 482470"/>
                <a:gd name="connsiteY19" fmla="*/ 113324 h 702966"/>
                <a:gd name="connsiteX20" fmla="*/ 124875 w 482470"/>
                <a:gd name="connsiteY20" fmla="*/ 254980 h 702966"/>
                <a:gd name="connsiteX21" fmla="*/ 249749 w 482470"/>
                <a:gd name="connsiteY21" fmla="*/ 396635 h 702966"/>
                <a:gd name="connsiteX22" fmla="*/ 374624 w 482470"/>
                <a:gd name="connsiteY22" fmla="*/ 254980 h 7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470" h="702966">
                  <a:moveTo>
                    <a:pt x="28381" y="538291"/>
                  </a:moveTo>
                  <a:cubicBezTo>
                    <a:pt x="28381" y="532624"/>
                    <a:pt x="34057" y="526958"/>
                    <a:pt x="39733" y="526958"/>
                  </a:cubicBezTo>
                  <a:lnTo>
                    <a:pt x="136227" y="526958"/>
                  </a:lnTo>
                  <a:cubicBezTo>
                    <a:pt x="141903" y="526958"/>
                    <a:pt x="147579" y="532624"/>
                    <a:pt x="147579" y="538291"/>
                  </a:cubicBezTo>
                  <a:cubicBezTo>
                    <a:pt x="158932" y="583620"/>
                    <a:pt x="204340" y="600619"/>
                    <a:pt x="249749" y="600619"/>
                  </a:cubicBezTo>
                  <a:cubicBezTo>
                    <a:pt x="329215" y="600619"/>
                    <a:pt x="368948" y="549623"/>
                    <a:pt x="368948" y="470296"/>
                  </a:cubicBezTo>
                  <a:lnTo>
                    <a:pt x="368948" y="453297"/>
                  </a:lnTo>
                  <a:cubicBezTo>
                    <a:pt x="329215" y="487295"/>
                    <a:pt x="289482" y="498627"/>
                    <a:pt x="232721" y="498627"/>
                  </a:cubicBezTo>
                  <a:cubicBezTo>
                    <a:pt x="96494" y="498627"/>
                    <a:pt x="0" y="396635"/>
                    <a:pt x="0" y="249313"/>
                  </a:cubicBezTo>
                  <a:cubicBezTo>
                    <a:pt x="0" y="101992"/>
                    <a:pt x="90818" y="0"/>
                    <a:pt x="227045" y="0"/>
                  </a:cubicBezTo>
                  <a:cubicBezTo>
                    <a:pt x="289482" y="0"/>
                    <a:pt x="329215" y="16999"/>
                    <a:pt x="363272" y="50996"/>
                  </a:cubicBezTo>
                  <a:lnTo>
                    <a:pt x="363272" y="22665"/>
                  </a:lnTo>
                  <a:cubicBezTo>
                    <a:pt x="363272" y="16999"/>
                    <a:pt x="368948" y="11332"/>
                    <a:pt x="374624" y="11332"/>
                  </a:cubicBezTo>
                  <a:lnTo>
                    <a:pt x="471118" y="11332"/>
                  </a:lnTo>
                  <a:cubicBezTo>
                    <a:pt x="476794" y="11332"/>
                    <a:pt x="482470" y="16999"/>
                    <a:pt x="482470" y="22665"/>
                  </a:cubicBezTo>
                  <a:lnTo>
                    <a:pt x="482470" y="453297"/>
                  </a:lnTo>
                  <a:cubicBezTo>
                    <a:pt x="482470" y="623284"/>
                    <a:pt x="397329" y="702610"/>
                    <a:pt x="238397" y="702610"/>
                  </a:cubicBezTo>
                  <a:cubicBezTo>
                    <a:pt x="130551" y="708277"/>
                    <a:pt x="39733" y="645948"/>
                    <a:pt x="28381" y="538291"/>
                  </a:cubicBezTo>
                  <a:close/>
                  <a:moveTo>
                    <a:pt x="374624" y="254980"/>
                  </a:moveTo>
                  <a:cubicBezTo>
                    <a:pt x="374624" y="175653"/>
                    <a:pt x="329215" y="113324"/>
                    <a:pt x="249749" y="113324"/>
                  </a:cubicBezTo>
                  <a:cubicBezTo>
                    <a:pt x="175960" y="113324"/>
                    <a:pt x="124875" y="175653"/>
                    <a:pt x="124875" y="254980"/>
                  </a:cubicBezTo>
                  <a:cubicBezTo>
                    <a:pt x="124875" y="334306"/>
                    <a:pt x="170284" y="396635"/>
                    <a:pt x="249749" y="396635"/>
                  </a:cubicBezTo>
                  <a:cubicBezTo>
                    <a:pt x="329215" y="396635"/>
                    <a:pt x="374624" y="334306"/>
                    <a:pt x="374624" y="254980"/>
                  </a:cubicBezTo>
                  <a:close/>
                </a:path>
              </a:pathLst>
            </a:custGeom>
            <a:grpFill/>
            <a:ln w="5676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3EF04CF-BB24-368F-9046-33B44116D40F}"/>
                </a:ext>
              </a:extLst>
            </p:cNvPr>
            <p:cNvSpPr/>
            <p:nvPr/>
          </p:nvSpPr>
          <p:spPr>
            <a:xfrm>
              <a:off x="5075853" y="7255093"/>
              <a:ext cx="510851" cy="509959"/>
            </a:xfrm>
            <a:custGeom>
              <a:avLst/>
              <a:gdLst>
                <a:gd name="connsiteX0" fmla="*/ 0 w 510851"/>
                <a:gd name="connsiteY0" fmla="*/ 254980 h 509959"/>
                <a:gd name="connsiteX1" fmla="*/ 255426 w 510851"/>
                <a:gd name="connsiteY1" fmla="*/ 0 h 509959"/>
                <a:gd name="connsiteX2" fmla="*/ 510851 w 510851"/>
                <a:gd name="connsiteY2" fmla="*/ 266312 h 509959"/>
                <a:gd name="connsiteX3" fmla="*/ 510851 w 510851"/>
                <a:gd name="connsiteY3" fmla="*/ 283311 h 509959"/>
                <a:gd name="connsiteX4" fmla="*/ 499499 w 510851"/>
                <a:gd name="connsiteY4" fmla="*/ 294643 h 509959"/>
                <a:gd name="connsiteX5" fmla="*/ 124875 w 510851"/>
                <a:gd name="connsiteY5" fmla="*/ 294643 h 509959"/>
                <a:gd name="connsiteX6" fmla="*/ 255426 w 510851"/>
                <a:gd name="connsiteY6" fmla="*/ 407967 h 509959"/>
                <a:gd name="connsiteX7" fmla="*/ 374624 w 510851"/>
                <a:gd name="connsiteY7" fmla="*/ 345639 h 509959"/>
                <a:gd name="connsiteX8" fmla="*/ 385977 w 510851"/>
                <a:gd name="connsiteY8" fmla="*/ 334306 h 509959"/>
                <a:gd name="connsiteX9" fmla="*/ 488146 w 510851"/>
                <a:gd name="connsiteY9" fmla="*/ 334306 h 509959"/>
                <a:gd name="connsiteX10" fmla="*/ 493822 w 510851"/>
                <a:gd name="connsiteY10" fmla="*/ 339973 h 509959"/>
                <a:gd name="connsiteX11" fmla="*/ 493822 w 510851"/>
                <a:gd name="connsiteY11" fmla="*/ 351305 h 509959"/>
                <a:gd name="connsiteX12" fmla="*/ 249749 w 510851"/>
                <a:gd name="connsiteY12" fmla="*/ 509959 h 509959"/>
                <a:gd name="connsiteX13" fmla="*/ 0 w 510851"/>
                <a:gd name="connsiteY13" fmla="*/ 254980 h 509959"/>
                <a:gd name="connsiteX14" fmla="*/ 380300 w 510851"/>
                <a:gd name="connsiteY14" fmla="*/ 192651 h 509959"/>
                <a:gd name="connsiteX15" fmla="*/ 249749 w 510851"/>
                <a:gd name="connsiteY15" fmla="*/ 101991 h 509959"/>
                <a:gd name="connsiteX16" fmla="*/ 124875 w 510851"/>
                <a:gd name="connsiteY16" fmla="*/ 192651 h 509959"/>
                <a:gd name="connsiteX17" fmla="*/ 380300 w 510851"/>
                <a:gd name="connsiteY17" fmla="*/ 192651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851" h="509959">
                  <a:moveTo>
                    <a:pt x="0" y="254980"/>
                  </a:moveTo>
                  <a:cubicBezTo>
                    <a:pt x="0" y="101991"/>
                    <a:pt x="113522" y="0"/>
                    <a:pt x="255426" y="0"/>
                  </a:cubicBezTo>
                  <a:cubicBezTo>
                    <a:pt x="420033" y="0"/>
                    <a:pt x="510851" y="124657"/>
                    <a:pt x="510851" y="266312"/>
                  </a:cubicBezTo>
                  <a:lnTo>
                    <a:pt x="510851" y="283311"/>
                  </a:lnTo>
                  <a:cubicBezTo>
                    <a:pt x="510851" y="288977"/>
                    <a:pt x="505175" y="294643"/>
                    <a:pt x="499499" y="294643"/>
                  </a:cubicBezTo>
                  <a:lnTo>
                    <a:pt x="124875" y="294643"/>
                  </a:lnTo>
                  <a:cubicBezTo>
                    <a:pt x="136227" y="362638"/>
                    <a:pt x="181636" y="407967"/>
                    <a:pt x="255426" y="407967"/>
                  </a:cubicBezTo>
                  <a:cubicBezTo>
                    <a:pt x="312187" y="407967"/>
                    <a:pt x="351919" y="390969"/>
                    <a:pt x="374624" y="345639"/>
                  </a:cubicBezTo>
                  <a:cubicBezTo>
                    <a:pt x="380300" y="339973"/>
                    <a:pt x="380300" y="334306"/>
                    <a:pt x="385977" y="334306"/>
                  </a:cubicBezTo>
                  <a:lnTo>
                    <a:pt x="488146" y="334306"/>
                  </a:lnTo>
                  <a:cubicBezTo>
                    <a:pt x="493822" y="334306"/>
                    <a:pt x="493822" y="339973"/>
                    <a:pt x="493822" y="339973"/>
                  </a:cubicBezTo>
                  <a:cubicBezTo>
                    <a:pt x="493822" y="339973"/>
                    <a:pt x="493822" y="345639"/>
                    <a:pt x="493822" y="351305"/>
                  </a:cubicBezTo>
                  <a:cubicBezTo>
                    <a:pt x="454090" y="458963"/>
                    <a:pt x="368948" y="509959"/>
                    <a:pt x="249749" y="509959"/>
                  </a:cubicBezTo>
                  <a:cubicBezTo>
                    <a:pt x="107846" y="509959"/>
                    <a:pt x="0" y="402301"/>
                    <a:pt x="0" y="254980"/>
                  </a:cubicBezTo>
                  <a:close/>
                  <a:moveTo>
                    <a:pt x="380300" y="192651"/>
                  </a:moveTo>
                  <a:cubicBezTo>
                    <a:pt x="363272" y="141655"/>
                    <a:pt x="323539" y="101991"/>
                    <a:pt x="249749" y="101991"/>
                  </a:cubicBezTo>
                  <a:cubicBezTo>
                    <a:pt x="192988" y="101991"/>
                    <a:pt x="141903" y="135989"/>
                    <a:pt x="124875" y="192651"/>
                  </a:cubicBezTo>
                  <a:lnTo>
                    <a:pt x="380300" y="192651"/>
                  </a:lnTo>
                  <a:close/>
                </a:path>
              </a:pathLst>
            </a:custGeom>
            <a:grpFill/>
            <a:ln w="5676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819E6B0-9F72-B81C-6F25-AC8BCD5ED563}"/>
                </a:ext>
              </a:extLst>
            </p:cNvPr>
            <p:cNvSpPr/>
            <p:nvPr/>
          </p:nvSpPr>
          <p:spPr>
            <a:xfrm>
              <a:off x="5842129" y="7266425"/>
              <a:ext cx="488146" cy="691278"/>
            </a:xfrm>
            <a:custGeom>
              <a:avLst/>
              <a:gdLst>
                <a:gd name="connsiteX0" fmla="*/ 34057 w 488146"/>
                <a:gd name="connsiteY0" fmla="*/ 674279 h 691278"/>
                <a:gd name="connsiteX1" fmla="*/ 22705 w 488146"/>
                <a:gd name="connsiteY1" fmla="*/ 657281 h 691278"/>
                <a:gd name="connsiteX2" fmla="*/ 22705 w 488146"/>
                <a:gd name="connsiteY2" fmla="*/ 572287 h 691278"/>
                <a:gd name="connsiteX3" fmla="*/ 28381 w 488146"/>
                <a:gd name="connsiteY3" fmla="*/ 560955 h 691278"/>
                <a:gd name="connsiteX4" fmla="*/ 107846 w 488146"/>
                <a:gd name="connsiteY4" fmla="*/ 583620 h 691278"/>
                <a:gd name="connsiteX5" fmla="*/ 204340 w 488146"/>
                <a:gd name="connsiteY5" fmla="*/ 475962 h 691278"/>
                <a:gd name="connsiteX6" fmla="*/ 5676 w 488146"/>
                <a:gd name="connsiteY6" fmla="*/ 16999 h 691278"/>
                <a:gd name="connsiteX7" fmla="*/ 0 w 488146"/>
                <a:gd name="connsiteY7" fmla="*/ 5666 h 691278"/>
                <a:gd name="connsiteX8" fmla="*/ 5676 w 488146"/>
                <a:gd name="connsiteY8" fmla="*/ 0 h 691278"/>
                <a:gd name="connsiteX9" fmla="*/ 119198 w 488146"/>
                <a:gd name="connsiteY9" fmla="*/ 0 h 691278"/>
                <a:gd name="connsiteX10" fmla="*/ 130551 w 488146"/>
                <a:gd name="connsiteY10" fmla="*/ 11332 h 691278"/>
                <a:gd name="connsiteX11" fmla="*/ 249749 w 488146"/>
                <a:gd name="connsiteY11" fmla="*/ 317308 h 691278"/>
                <a:gd name="connsiteX12" fmla="*/ 346243 w 488146"/>
                <a:gd name="connsiteY12" fmla="*/ 11332 h 691278"/>
                <a:gd name="connsiteX13" fmla="*/ 357596 w 488146"/>
                <a:gd name="connsiteY13" fmla="*/ 0 h 691278"/>
                <a:gd name="connsiteX14" fmla="*/ 482470 w 488146"/>
                <a:gd name="connsiteY14" fmla="*/ 0 h 691278"/>
                <a:gd name="connsiteX15" fmla="*/ 488146 w 488146"/>
                <a:gd name="connsiteY15" fmla="*/ 5666 h 691278"/>
                <a:gd name="connsiteX16" fmla="*/ 482470 w 488146"/>
                <a:gd name="connsiteY16" fmla="*/ 16999 h 691278"/>
                <a:gd name="connsiteX17" fmla="*/ 300835 w 488146"/>
                <a:gd name="connsiteY17" fmla="*/ 538291 h 691278"/>
                <a:gd name="connsiteX18" fmla="*/ 124875 w 488146"/>
                <a:gd name="connsiteY18" fmla="*/ 691278 h 691278"/>
                <a:gd name="connsiteX19" fmla="*/ 34057 w 488146"/>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146"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6" y="583620"/>
                  </a:cubicBezTo>
                  <a:cubicBezTo>
                    <a:pt x="158932" y="583620"/>
                    <a:pt x="187312" y="555289"/>
                    <a:pt x="204340" y="475962"/>
                  </a:cubicBezTo>
                  <a:lnTo>
                    <a:pt x="5676" y="16999"/>
                  </a:lnTo>
                  <a:cubicBezTo>
                    <a:pt x="5676" y="11332"/>
                    <a:pt x="0" y="11332"/>
                    <a:pt x="0" y="5666"/>
                  </a:cubicBezTo>
                  <a:cubicBezTo>
                    <a:pt x="0" y="0"/>
                    <a:pt x="5676" y="0"/>
                    <a:pt x="5676" y="0"/>
                  </a:cubicBezTo>
                  <a:lnTo>
                    <a:pt x="119198" y="0"/>
                  </a:lnTo>
                  <a:cubicBezTo>
                    <a:pt x="124875" y="0"/>
                    <a:pt x="130551" y="5666"/>
                    <a:pt x="130551" y="11332"/>
                  </a:cubicBezTo>
                  <a:lnTo>
                    <a:pt x="249749" y="317308"/>
                  </a:lnTo>
                  <a:lnTo>
                    <a:pt x="346243" y="11332"/>
                  </a:lnTo>
                  <a:cubicBezTo>
                    <a:pt x="346243" y="5666"/>
                    <a:pt x="351919" y="0"/>
                    <a:pt x="357596" y="0"/>
                  </a:cubicBezTo>
                  <a:lnTo>
                    <a:pt x="482470" y="0"/>
                  </a:lnTo>
                  <a:cubicBezTo>
                    <a:pt x="488146" y="0"/>
                    <a:pt x="488146" y="0"/>
                    <a:pt x="488146" y="5666"/>
                  </a:cubicBezTo>
                  <a:cubicBezTo>
                    <a:pt x="488146" y="5666"/>
                    <a:pt x="488146" y="11332"/>
                    <a:pt x="482470" y="16999"/>
                  </a:cubicBezTo>
                  <a:lnTo>
                    <a:pt x="300835" y="538291"/>
                  </a:lnTo>
                  <a:cubicBezTo>
                    <a:pt x="255426" y="662947"/>
                    <a:pt x="192988" y="691278"/>
                    <a:pt x="124875" y="691278"/>
                  </a:cubicBezTo>
                  <a:cubicBezTo>
                    <a:pt x="90818" y="691278"/>
                    <a:pt x="56761" y="685612"/>
                    <a:pt x="34057" y="674279"/>
                  </a:cubicBezTo>
                  <a:close/>
                </a:path>
              </a:pathLst>
            </a:custGeom>
            <a:grpFill/>
            <a:ln w="5676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475C16-0979-2B97-B5C1-DB6EB4367160}"/>
                </a:ext>
              </a:extLst>
            </p:cNvPr>
            <p:cNvSpPr/>
            <p:nvPr/>
          </p:nvSpPr>
          <p:spPr>
            <a:xfrm>
              <a:off x="6370009" y="7255093"/>
              <a:ext cx="533555" cy="509959"/>
            </a:xfrm>
            <a:custGeom>
              <a:avLst/>
              <a:gdLst>
                <a:gd name="connsiteX0" fmla="*/ 0 w 533555"/>
                <a:gd name="connsiteY0" fmla="*/ 254980 h 509959"/>
                <a:gd name="connsiteX1" fmla="*/ 266778 w 533555"/>
                <a:gd name="connsiteY1" fmla="*/ 0 h 509959"/>
                <a:gd name="connsiteX2" fmla="*/ 533555 w 533555"/>
                <a:gd name="connsiteY2" fmla="*/ 254980 h 509959"/>
                <a:gd name="connsiteX3" fmla="*/ 266778 w 533555"/>
                <a:gd name="connsiteY3" fmla="*/ 509959 h 509959"/>
                <a:gd name="connsiteX4" fmla="*/ 0 w 533555"/>
                <a:gd name="connsiteY4" fmla="*/ 254980 h 509959"/>
                <a:gd name="connsiteX5" fmla="*/ 403005 w 533555"/>
                <a:gd name="connsiteY5" fmla="*/ 254980 h 509959"/>
                <a:gd name="connsiteX6" fmla="*/ 266778 w 533555"/>
                <a:gd name="connsiteY6" fmla="*/ 107658 h 509959"/>
                <a:gd name="connsiteX7" fmla="*/ 130551 w 533555"/>
                <a:gd name="connsiteY7" fmla="*/ 254980 h 509959"/>
                <a:gd name="connsiteX8" fmla="*/ 266778 w 533555"/>
                <a:gd name="connsiteY8" fmla="*/ 402301 h 509959"/>
                <a:gd name="connsiteX9" fmla="*/ 403005 w 533555"/>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5" h="509959">
                  <a:moveTo>
                    <a:pt x="0" y="254980"/>
                  </a:moveTo>
                  <a:cubicBezTo>
                    <a:pt x="0" y="107658"/>
                    <a:pt x="113522" y="0"/>
                    <a:pt x="266778" y="0"/>
                  </a:cubicBezTo>
                  <a:cubicBezTo>
                    <a:pt x="420033" y="0"/>
                    <a:pt x="533555" y="107658"/>
                    <a:pt x="533555" y="254980"/>
                  </a:cubicBezTo>
                  <a:cubicBezTo>
                    <a:pt x="533555" y="402301"/>
                    <a:pt x="420033" y="509959"/>
                    <a:pt x="266778" y="509959"/>
                  </a:cubicBezTo>
                  <a:cubicBezTo>
                    <a:pt x="113522" y="509959"/>
                    <a:pt x="0" y="402301"/>
                    <a:pt x="0" y="254980"/>
                  </a:cubicBezTo>
                  <a:close/>
                  <a:moveTo>
                    <a:pt x="403005" y="254980"/>
                  </a:moveTo>
                  <a:cubicBezTo>
                    <a:pt x="403005" y="164320"/>
                    <a:pt x="346243" y="107658"/>
                    <a:pt x="266778" y="107658"/>
                  </a:cubicBezTo>
                  <a:cubicBezTo>
                    <a:pt x="187312" y="107658"/>
                    <a:pt x="130551" y="164320"/>
                    <a:pt x="130551" y="254980"/>
                  </a:cubicBezTo>
                  <a:cubicBezTo>
                    <a:pt x="130551" y="345639"/>
                    <a:pt x="187312" y="402301"/>
                    <a:pt x="266778" y="402301"/>
                  </a:cubicBezTo>
                  <a:cubicBezTo>
                    <a:pt x="346243" y="402301"/>
                    <a:pt x="403005" y="345639"/>
                    <a:pt x="403005" y="254980"/>
                  </a:cubicBezTo>
                  <a:close/>
                </a:path>
              </a:pathLst>
            </a:custGeom>
            <a:grpFill/>
            <a:ln w="5676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FC7E67-45CD-7510-28ED-80B9B9299D27}"/>
                </a:ext>
              </a:extLst>
            </p:cNvPr>
            <p:cNvSpPr/>
            <p:nvPr/>
          </p:nvSpPr>
          <p:spPr>
            <a:xfrm>
              <a:off x="6988706" y="7266425"/>
              <a:ext cx="442737" cy="504292"/>
            </a:xfrm>
            <a:custGeom>
              <a:avLst/>
              <a:gdLst>
                <a:gd name="connsiteX0" fmla="*/ 0 w 442737"/>
                <a:gd name="connsiteY0" fmla="*/ 334306 h 504292"/>
                <a:gd name="connsiteX1" fmla="*/ 0 w 442737"/>
                <a:gd name="connsiteY1" fmla="*/ 11332 h 504292"/>
                <a:gd name="connsiteX2" fmla="*/ 11353 w 442737"/>
                <a:gd name="connsiteY2" fmla="*/ 0 h 504292"/>
                <a:gd name="connsiteX3" fmla="*/ 107846 w 442737"/>
                <a:gd name="connsiteY3" fmla="*/ 0 h 504292"/>
                <a:gd name="connsiteX4" fmla="*/ 119199 w 442737"/>
                <a:gd name="connsiteY4" fmla="*/ 11332 h 504292"/>
                <a:gd name="connsiteX5" fmla="*/ 119199 w 442737"/>
                <a:gd name="connsiteY5" fmla="*/ 294643 h 504292"/>
                <a:gd name="connsiteX6" fmla="*/ 204341 w 442737"/>
                <a:gd name="connsiteY6" fmla="*/ 396635 h 504292"/>
                <a:gd name="connsiteX7" fmla="*/ 323539 w 442737"/>
                <a:gd name="connsiteY7" fmla="*/ 232314 h 504292"/>
                <a:gd name="connsiteX8" fmla="*/ 323539 w 442737"/>
                <a:gd name="connsiteY8" fmla="*/ 11332 h 504292"/>
                <a:gd name="connsiteX9" fmla="*/ 334891 w 442737"/>
                <a:gd name="connsiteY9" fmla="*/ 0 h 504292"/>
                <a:gd name="connsiteX10" fmla="*/ 431386 w 442737"/>
                <a:gd name="connsiteY10" fmla="*/ 0 h 504292"/>
                <a:gd name="connsiteX11" fmla="*/ 442738 w 442737"/>
                <a:gd name="connsiteY11" fmla="*/ 11332 h 504292"/>
                <a:gd name="connsiteX12" fmla="*/ 442738 w 442737"/>
                <a:gd name="connsiteY12" fmla="*/ 481628 h 504292"/>
                <a:gd name="connsiteX13" fmla="*/ 431386 w 442737"/>
                <a:gd name="connsiteY13" fmla="*/ 492961 h 504292"/>
                <a:gd name="connsiteX14" fmla="*/ 334891 w 442737"/>
                <a:gd name="connsiteY14" fmla="*/ 492961 h 504292"/>
                <a:gd name="connsiteX15" fmla="*/ 323539 w 442737"/>
                <a:gd name="connsiteY15" fmla="*/ 481628 h 504292"/>
                <a:gd name="connsiteX16" fmla="*/ 323539 w 442737"/>
                <a:gd name="connsiteY16" fmla="*/ 447631 h 504292"/>
                <a:gd name="connsiteX17" fmla="*/ 175960 w 442737"/>
                <a:gd name="connsiteY17" fmla="*/ 504293 h 504292"/>
                <a:gd name="connsiteX18" fmla="*/ 0 w 442737"/>
                <a:gd name="connsiteY18" fmla="*/ 334306 h 5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737" h="504292">
                  <a:moveTo>
                    <a:pt x="0" y="334306"/>
                  </a:moveTo>
                  <a:lnTo>
                    <a:pt x="0" y="11332"/>
                  </a:lnTo>
                  <a:cubicBezTo>
                    <a:pt x="0" y="5666"/>
                    <a:pt x="5676" y="0"/>
                    <a:pt x="11353" y="0"/>
                  </a:cubicBezTo>
                  <a:lnTo>
                    <a:pt x="107846" y="0"/>
                  </a:lnTo>
                  <a:cubicBezTo>
                    <a:pt x="113522" y="0"/>
                    <a:pt x="119199" y="5666"/>
                    <a:pt x="119199" y="11332"/>
                  </a:cubicBezTo>
                  <a:lnTo>
                    <a:pt x="119199" y="294643"/>
                  </a:lnTo>
                  <a:cubicBezTo>
                    <a:pt x="119199" y="368304"/>
                    <a:pt x="147580" y="396635"/>
                    <a:pt x="204341" y="396635"/>
                  </a:cubicBezTo>
                  <a:cubicBezTo>
                    <a:pt x="266778" y="396635"/>
                    <a:pt x="323539" y="351305"/>
                    <a:pt x="323539" y="232314"/>
                  </a:cubicBezTo>
                  <a:lnTo>
                    <a:pt x="323539" y="11332"/>
                  </a:lnTo>
                  <a:cubicBezTo>
                    <a:pt x="323539" y="5666"/>
                    <a:pt x="329215" y="0"/>
                    <a:pt x="334891" y="0"/>
                  </a:cubicBezTo>
                  <a:lnTo>
                    <a:pt x="431386" y="0"/>
                  </a:lnTo>
                  <a:cubicBezTo>
                    <a:pt x="437062" y="0"/>
                    <a:pt x="442738" y="5666"/>
                    <a:pt x="442738" y="11332"/>
                  </a:cubicBezTo>
                  <a:lnTo>
                    <a:pt x="442738" y="481628"/>
                  </a:lnTo>
                  <a:cubicBezTo>
                    <a:pt x="442738" y="487294"/>
                    <a:pt x="437062" y="492961"/>
                    <a:pt x="431386" y="492961"/>
                  </a:cubicBezTo>
                  <a:lnTo>
                    <a:pt x="334891" y="492961"/>
                  </a:lnTo>
                  <a:cubicBezTo>
                    <a:pt x="329215" y="492961"/>
                    <a:pt x="323539" y="487294"/>
                    <a:pt x="323539" y="481628"/>
                  </a:cubicBezTo>
                  <a:lnTo>
                    <a:pt x="323539" y="447631"/>
                  </a:lnTo>
                  <a:cubicBezTo>
                    <a:pt x="283806" y="481628"/>
                    <a:pt x="238397" y="504293"/>
                    <a:pt x="175960" y="504293"/>
                  </a:cubicBezTo>
                  <a:cubicBezTo>
                    <a:pt x="68114" y="498627"/>
                    <a:pt x="0" y="430632"/>
                    <a:pt x="0" y="334306"/>
                  </a:cubicBezTo>
                  <a:close/>
                </a:path>
              </a:pathLst>
            </a:custGeom>
            <a:grpFill/>
            <a:ln w="5676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32B2456-BDE7-AB96-5BF0-D757CC30B217}"/>
                </a:ext>
              </a:extLst>
            </p:cNvPr>
            <p:cNvSpPr/>
            <p:nvPr/>
          </p:nvSpPr>
          <p:spPr>
            <a:xfrm>
              <a:off x="7556318" y="7255093"/>
              <a:ext cx="340567" cy="498626"/>
            </a:xfrm>
            <a:custGeom>
              <a:avLst/>
              <a:gdLst>
                <a:gd name="connsiteX0" fmla="*/ 0 w 340567"/>
                <a:gd name="connsiteY0" fmla="*/ 487294 h 498626"/>
                <a:gd name="connsiteX1" fmla="*/ 0 w 340567"/>
                <a:gd name="connsiteY1" fmla="*/ 16998 h 498626"/>
                <a:gd name="connsiteX2" fmla="*/ 11353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3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3"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8" y="107658"/>
                    <a:pt x="119199" y="135989"/>
                    <a:pt x="119199" y="237981"/>
                  </a:cubicBezTo>
                  <a:lnTo>
                    <a:pt x="119199" y="487294"/>
                  </a:lnTo>
                  <a:cubicBezTo>
                    <a:pt x="119199" y="492961"/>
                    <a:pt x="113522" y="498626"/>
                    <a:pt x="107846" y="498626"/>
                  </a:cubicBezTo>
                  <a:lnTo>
                    <a:pt x="11353"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DB464CD-1856-2ACF-160C-5FB06AC875B5}"/>
                </a:ext>
              </a:extLst>
            </p:cNvPr>
            <p:cNvSpPr/>
            <p:nvPr/>
          </p:nvSpPr>
          <p:spPr>
            <a:xfrm>
              <a:off x="8175016" y="7255093"/>
              <a:ext cx="431384" cy="499855"/>
            </a:xfrm>
            <a:custGeom>
              <a:avLst/>
              <a:gdLst>
                <a:gd name="connsiteX0" fmla="*/ 0 w 431384"/>
                <a:gd name="connsiteY0" fmla="*/ 334306 h 499855"/>
                <a:gd name="connsiteX1" fmla="*/ 11352 w 431384"/>
                <a:gd name="connsiteY1" fmla="*/ 322974 h 499855"/>
                <a:gd name="connsiteX2" fmla="*/ 113522 w 431384"/>
                <a:gd name="connsiteY2" fmla="*/ 322974 h 499855"/>
                <a:gd name="connsiteX3" fmla="*/ 124875 w 431384"/>
                <a:gd name="connsiteY3" fmla="*/ 334306 h 499855"/>
                <a:gd name="connsiteX4" fmla="*/ 227045 w 431384"/>
                <a:gd name="connsiteY4" fmla="*/ 402301 h 499855"/>
                <a:gd name="connsiteX5" fmla="*/ 312187 w 431384"/>
                <a:gd name="connsiteY5" fmla="*/ 356971 h 499855"/>
                <a:gd name="connsiteX6" fmla="*/ 187311 w 431384"/>
                <a:gd name="connsiteY6" fmla="*/ 294643 h 499855"/>
                <a:gd name="connsiteX7" fmla="*/ 17028 w 431384"/>
                <a:gd name="connsiteY7" fmla="*/ 152988 h 499855"/>
                <a:gd name="connsiteX8" fmla="*/ 215692 w 431384"/>
                <a:gd name="connsiteY8" fmla="*/ 0 h 499855"/>
                <a:gd name="connsiteX9" fmla="*/ 425709 w 431384"/>
                <a:gd name="connsiteY9" fmla="*/ 147321 h 499855"/>
                <a:gd name="connsiteX10" fmla="*/ 414356 w 431384"/>
                <a:gd name="connsiteY10" fmla="*/ 158653 h 499855"/>
                <a:gd name="connsiteX11" fmla="*/ 306510 w 431384"/>
                <a:gd name="connsiteY11" fmla="*/ 158653 h 499855"/>
                <a:gd name="connsiteX12" fmla="*/ 295158 w 431384"/>
                <a:gd name="connsiteY12" fmla="*/ 147321 h 499855"/>
                <a:gd name="connsiteX13" fmla="*/ 210016 w 431384"/>
                <a:gd name="connsiteY13" fmla="*/ 96326 h 499855"/>
                <a:gd name="connsiteX14" fmla="*/ 136227 w 431384"/>
                <a:gd name="connsiteY14" fmla="*/ 141655 h 499855"/>
                <a:gd name="connsiteX15" fmla="*/ 255426 w 431384"/>
                <a:gd name="connsiteY15" fmla="*/ 203983 h 499855"/>
                <a:gd name="connsiteX16" fmla="*/ 431385 w 431384"/>
                <a:gd name="connsiteY16" fmla="*/ 345639 h 499855"/>
                <a:gd name="connsiteX17" fmla="*/ 221368 w 431384"/>
                <a:gd name="connsiteY17" fmla="*/ 498626 h 499855"/>
                <a:gd name="connsiteX18" fmla="*/ 0 w 431384"/>
                <a:gd name="connsiteY18" fmla="*/ 334306 h 49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384" h="499855">
                  <a:moveTo>
                    <a:pt x="0" y="334306"/>
                  </a:moveTo>
                  <a:cubicBezTo>
                    <a:pt x="0" y="328640"/>
                    <a:pt x="5676" y="322974"/>
                    <a:pt x="11352" y="322974"/>
                  </a:cubicBezTo>
                  <a:lnTo>
                    <a:pt x="113522" y="322974"/>
                  </a:lnTo>
                  <a:cubicBezTo>
                    <a:pt x="119198" y="322974"/>
                    <a:pt x="124875" y="328640"/>
                    <a:pt x="124875" y="334306"/>
                  </a:cubicBezTo>
                  <a:cubicBezTo>
                    <a:pt x="136227" y="379636"/>
                    <a:pt x="175959" y="402301"/>
                    <a:pt x="227045" y="402301"/>
                  </a:cubicBezTo>
                  <a:cubicBezTo>
                    <a:pt x="278130" y="402301"/>
                    <a:pt x="312187" y="385302"/>
                    <a:pt x="312187" y="356971"/>
                  </a:cubicBezTo>
                  <a:cubicBezTo>
                    <a:pt x="312187" y="328640"/>
                    <a:pt x="278130" y="311642"/>
                    <a:pt x="187311" y="294643"/>
                  </a:cubicBezTo>
                  <a:cubicBezTo>
                    <a:pt x="68113" y="271978"/>
                    <a:pt x="17028" y="226649"/>
                    <a:pt x="17028" y="152988"/>
                  </a:cubicBezTo>
                  <a:cubicBezTo>
                    <a:pt x="17028" y="45329"/>
                    <a:pt x="119198" y="0"/>
                    <a:pt x="215692" y="0"/>
                  </a:cubicBezTo>
                  <a:cubicBezTo>
                    <a:pt x="334891" y="0"/>
                    <a:pt x="414356" y="62328"/>
                    <a:pt x="425709" y="147321"/>
                  </a:cubicBezTo>
                  <a:cubicBezTo>
                    <a:pt x="425709" y="152988"/>
                    <a:pt x="420033" y="158653"/>
                    <a:pt x="414356" y="158653"/>
                  </a:cubicBezTo>
                  <a:lnTo>
                    <a:pt x="306510" y="158653"/>
                  </a:lnTo>
                  <a:cubicBezTo>
                    <a:pt x="300834" y="158653"/>
                    <a:pt x="295158" y="152988"/>
                    <a:pt x="295158" y="147321"/>
                  </a:cubicBezTo>
                  <a:cubicBezTo>
                    <a:pt x="283806" y="118990"/>
                    <a:pt x="255426" y="96326"/>
                    <a:pt x="210016" y="96326"/>
                  </a:cubicBezTo>
                  <a:cubicBezTo>
                    <a:pt x="170284" y="96326"/>
                    <a:pt x="136227" y="113324"/>
                    <a:pt x="136227" y="141655"/>
                  </a:cubicBezTo>
                  <a:cubicBezTo>
                    <a:pt x="136227" y="164320"/>
                    <a:pt x="158931" y="186984"/>
                    <a:pt x="255426" y="203983"/>
                  </a:cubicBezTo>
                  <a:cubicBezTo>
                    <a:pt x="363272" y="220982"/>
                    <a:pt x="431385" y="254980"/>
                    <a:pt x="431385" y="345639"/>
                  </a:cubicBezTo>
                  <a:cubicBezTo>
                    <a:pt x="431385" y="436298"/>
                    <a:pt x="346243" y="498626"/>
                    <a:pt x="221368" y="498626"/>
                  </a:cubicBezTo>
                  <a:cubicBezTo>
                    <a:pt x="90817" y="509959"/>
                    <a:pt x="5676" y="441964"/>
                    <a:pt x="0" y="334306"/>
                  </a:cubicBezTo>
                  <a:close/>
                </a:path>
              </a:pathLst>
            </a:custGeom>
            <a:grpFill/>
            <a:ln w="5676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2E4A80B-8F37-023B-5A45-08E572DD4C2C}"/>
                </a:ext>
              </a:extLst>
            </p:cNvPr>
            <p:cNvSpPr/>
            <p:nvPr/>
          </p:nvSpPr>
          <p:spPr>
            <a:xfrm>
              <a:off x="8646133" y="7107771"/>
              <a:ext cx="385976" cy="662947"/>
            </a:xfrm>
            <a:custGeom>
              <a:avLst/>
              <a:gdLst>
                <a:gd name="connsiteX0" fmla="*/ 96495 w 385976"/>
                <a:gd name="connsiteY0" fmla="*/ 492961 h 662947"/>
                <a:gd name="connsiteX1" fmla="*/ 96495 w 385976"/>
                <a:gd name="connsiteY1" fmla="*/ 260646 h 662947"/>
                <a:gd name="connsiteX2" fmla="*/ 11353 w 385976"/>
                <a:gd name="connsiteY2" fmla="*/ 260646 h 662947"/>
                <a:gd name="connsiteX3" fmla="*/ 0 w 385976"/>
                <a:gd name="connsiteY3" fmla="*/ 249313 h 662947"/>
                <a:gd name="connsiteX4" fmla="*/ 0 w 385976"/>
                <a:gd name="connsiteY4" fmla="*/ 164320 h 662947"/>
                <a:gd name="connsiteX5" fmla="*/ 11353 w 385976"/>
                <a:gd name="connsiteY5" fmla="*/ 152988 h 662947"/>
                <a:gd name="connsiteX6" fmla="*/ 96495 w 385976"/>
                <a:gd name="connsiteY6" fmla="*/ 152988 h 662947"/>
                <a:gd name="connsiteX7" fmla="*/ 96495 w 385976"/>
                <a:gd name="connsiteY7" fmla="*/ 11332 h 662947"/>
                <a:gd name="connsiteX8" fmla="*/ 107847 w 385976"/>
                <a:gd name="connsiteY8" fmla="*/ 0 h 662947"/>
                <a:gd name="connsiteX9" fmla="*/ 204341 w 385976"/>
                <a:gd name="connsiteY9" fmla="*/ 0 h 662947"/>
                <a:gd name="connsiteX10" fmla="*/ 215693 w 385976"/>
                <a:gd name="connsiteY10" fmla="*/ 11332 h 662947"/>
                <a:gd name="connsiteX11" fmla="*/ 215693 w 385976"/>
                <a:gd name="connsiteY11" fmla="*/ 152988 h 662947"/>
                <a:gd name="connsiteX12" fmla="*/ 363272 w 385976"/>
                <a:gd name="connsiteY12" fmla="*/ 152988 h 662947"/>
                <a:gd name="connsiteX13" fmla="*/ 374624 w 385976"/>
                <a:gd name="connsiteY13" fmla="*/ 164320 h 662947"/>
                <a:gd name="connsiteX14" fmla="*/ 374624 w 385976"/>
                <a:gd name="connsiteY14" fmla="*/ 249313 h 662947"/>
                <a:gd name="connsiteX15" fmla="*/ 363272 w 385976"/>
                <a:gd name="connsiteY15" fmla="*/ 260646 h 662947"/>
                <a:gd name="connsiteX16" fmla="*/ 215693 w 385976"/>
                <a:gd name="connsiteY16" fmla="*/ 260646 h 662947"/>
                <a:gd name="connsiteX17" fmla="*/ 215693 w 385976"/>
                <a:gd name="connsiteY17" fmla="*/ 470296 h 662947"/>
                <a:gd name="connsiteX18" fmla="*/ 283806 w 385976"/>
                <a:gd name="connsiteY18" fmla="*/ 549623 h 662947"/>
                <a:gd name="connsiteX19" fmla="*/ 368948 w 385976"/>
                <a:gd name="connsiteY19" fmla="*/ 538291 h 662947"/>
                <a:gd name="connsiteX20" fmla="*/ 380301 w 385976"/>
                <a:gd name="connsiteY20" fmla="*/ 538291 h 662947"/>
                <a:gd name="connsiteX21" fmla="*/ 385977 w 385976"/>
                <a:gd name="connsiteY21" fmla="*/ 549623 h 662947"/>
                <a:gd name="connsiteX22" fmla="*/ 385977 w 385976"/>
                <a:gd name="connsiteY22" fmla="*/ 628950 h 662947"/>
                <a:gd name="connsiteX23" fmla="*/ 380301 w 385976"/>
                <a:gd name="connsiteY23" fmla="*/ 645948 h 662947"/>
                <a:gd name="connsiteX24" fmla="*/ 266778 w 385976"/>
                <a:gd name="connsiteY24" fmla="*/ 662947 h 662947"/>
                <a:gd name="connsiteX25" fmla="*/ 96495 w 385976"/>
                <a:gd name="connsiteY25" fmla="*/ 492961 h 6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5976" h="662947">
                  <a:moveTo>
                    <a:pt x="96495" y="492961"/>
                  </a:moveTo>
                  <a:lnTo>
                    <a:pt x="96495" y="260646"/>
                  </a:lnTo>
                  <a:lnTo>
                    <a:pt x="11353" y="260646"/>
                  </a:lnTo>
                  <a:cubicBezTo>
                    <a:pt x="5676" y="260646"/>
                    <a:pt x="0" y="254980"/>
                    <a:pt x="0" y="249313"/>
                  </a:cubicBezTo>
                  <a:lnTo>
                    <a:pt x="0" y="164320"/>
                  </a:lnTo>
                  <a:cubicBezTo>
                    <a:pt x="0" y="158654"/>
                    <a:pt x="5676" y="152988"/>
                    <a:pt x="11353" y="152988"/>
                  </a:cubicBezTo>
                  <a:lnTo>
                    <a:pt x="96495" y="152988"/>
                  </a:lnTo>
                  <a:lnTo>
                    <a:pt x="96495" y="11332"/>
                  </a:lnTo>
                  <a:cubicBezTo>
                    <a:pt x="96495" y="5667"/>
                    <a:pt x="102170" y="0"/>
                    <a:pt x="107847" y="0"/>
                  </a:cubicBezTo>
                  <a:lnTo>
                    <a:pt x="204341" y="0"/>
                  </a:lnTo>
                  <a:cubicBezTo>
                    <a:pt x="210017" y="0"/>
                    <a:pt x="215693" y="5667"/>
                    <a:pt x="215693" y="11332"/>
                  </a:cubicBezTo>
                  <a:lnTo>
                    <a:pt x="215693" y="152988"/>
                  </a:lnTo>
                  <a:lnTo>
                    <a:pt x="363272" y="152988"/>
                  </a:lnTo>
                  <a:cubicBezTo>
                    <a:pt x="368948" y="152988"/>
                    <a:pt x="374624" y="158654"/>
                    <a:pt x="374624" y="164320"/>
                  </a:cubicBezTo>
                  <a:lnTo>
                    <a:pt x="374624" y="249313"/>
                  </a:lnTo>
                  <a:cubicBezTo>
                    <a:pt x="374624" y="254980"/>
                    <a:pt x="368948" y="260646"/>
                    <a:pt x="363272" y="260646"/>
                  </a:cubicBezTo>
                  <a:lnTo>
                    <a:pt x="215693" y="260646"/>
                  </a:lnTo>
                  <a:lnTo>
                    <a:pt x="215693" y="470296"/>
                  </a:lnTo>
                  <a:cubicBezTo>
                    <a:pt x="215693" y="521292"/>
                    <a:pt x="232721" y="549623"/>
                    <a:pt x="283806" y="549623"/>
                  </a:cubicBezTo>
                  <a:cubicBezTo>
                    <a:pt x="312187" y="549623"/>
                    <a:pt x="334892" y="549623"/>
                    <a:pt x="368948" y="538291"/>
                  </a:cubicBezTo>
                  <a:cubicBezTo>
                    <a:pt x="374624" y="538291"/>
                    <a:pt x="374624" y="538291"/>
                    <a:pt x="380301" y="538291"/>
                  </a:cubicBezTo>
                  <a:cubicBezTo>
                    <a:pt x="385977" y="538291"/>
                    <a:pt x="385977" y="543957"/>
                    <a:pt x="385977" y="549623"/>
                  </a:cubicBezTo>
                  <a:lnTo>
                    <a:pt x="385977" y="628950"/>
                  </a:lnTo>
                  <a:cubicBezTo>
                    <a:pt x="385977" y="640283"/>
                    <a:pt x="385977" y="640283"/>
                    <a:pt x="380301" y="645948"/>
                  </a:cubicBezTo>
                  <a:cubicBezTo>
                    <a:pt x="351920" y="657281"/>
                    <a:pt x="306511" y="662947"/>
                    <a:pt x="266778" y="662947"/>
                  </a:cubicBezTo>
                  <a:cubicBezTo>
                    <a:pt x="164608" y="657281"/>
                    <a:pt x="96495" y="600619"/>
                    <a:pt x="96495" y="492961"/>
                  </a:cubicBezTo>
                  <a:close/>
                </a:path>
              </a:pathLst>
            </a:custGeom>
            <a:grpFill/>
            <a:ln w="5676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09848CE-6146-9D85-B1E3-DB8C9862935F}"/>
                </a:ext>
              </a:extLst>
            </p:cNvPr>
            <p:cNvSpPr/>
            <p:nvPr/>
          </p:nvSpPr>
          <p:spPr>
            <a:xfrm>
              <a:off x="9088871" y="7255093"/>
              <a:ext cx="533556" cy="509959"/>
            </a:xfrm>
            <a:custGeom>
              <a:avLst/>
              <a:gdLst>
                <a:gd name="connsiteX0" fmla="*/ 0 w 533556"/>
                <a:gd name="connsiteY0" fmla="*/ 254980 h 509959"/>
                <a:gd name="connsiteX1" fmla="*/ 266778 w 533556"/>
                <a:gd name="connsiteY1" fmla="*/ 0 h 509959"/>
                <a:gd name="connsiteX2" fmla="*/ 533556 w 533556"/>
                <a:gd name="connsiteY2" fmla="*/ 254980 h 509959"/>
                <a:gd name="connsiteX3" fmla="*/ 266778 w 533556"/>
                <a:gd name="connsiteY3" fmla="*/ 509959 h 509959"/>
                <a:gd name="connsiteX4" fmla="*/ 0 w 533556"/>
                <a:gd name="connsiteY4" fmla="*/ 254980 h 509959"/>
                <a:gd name="connsiteX5" fmla="*/ 403005 w 533556"/>
                <a:gd name="connsiteY5" fmla="*/ 254980 h 509959"/>
                <a:gd name="connsiteX6" fmla="*/ 266778 w 533556"/>
                <a:gd name="connsiteY6" fmla="*/ 107658 h 509959"/>
                <a:gd name="connsiteX7" fmla="*/ 130551 w 533556"/>
                <a:gd name="connsiteY7" fmla="*/ 254980 h 509959"/>
                <a:gd name="connsiteX8" fmla="*/ 266778 w 533556"/>
                <a:gd name="connsiteY8" fmla="*/ 402301 h 509959"/>
                <a:gd name="connsiteX9" fmla="*/ 403005 w 533556"/>
                <a:gd name="connsiteY9" fmla="*/ 254980 h 5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556" h="509959">
                  <a:moveTo>
                    <a:pt x="0" y="254980"/>
                  </a:moveTo>
                  <a:cubicBezTo>
                    <a:pt x="0" y="107658"/>
                    <a:pt x="113522" y="0"/>
                    <a:pt x="266778" y="0"/>
                  </a:cubicBezTo>
                  <a:cubicBezTo>
                    <a:pt x="420034" y="0"/>
                    <a:pt x="533556" y="107658"/>
                    <a:pt x="533556" y="254980"/>
                  </a:cubicBezTo>
                  <a:cubicBezTo>
                    <a:pt x="533556" y="402301"/>
                    <a:pt x="420034" y="509959"/>
                    <a:pt x="266778" y="509959"/>
                  </a:cubicBezTo>
                  <a:cubicBezTo>
                    <a:pt x="113522" y="509959"/>
                    <a:pt x="0" y="402301"/>
                    <a:pt x="0" y="254980"/>
                  </a:cubicBezTo>
                  <a:close/>
                  <a:moveTo>
                    <a:pt x="403005" y="254980"/>
                  </a:moveTo>
                  <a:cubicBezTo>
                    <a:pt x="403005" y="164320"/>
                    <a:pt x="346244" y="107658"/>
                    <a:pt x="266778" y="107658"/>
                  </a:cubicBezTo>
                  <a:cubicBezTo>
                    <a:pt x="187312" y="107658"/>
                    <a:pt x="130551" y="164320"/>
                    <a:pt x="130551" y="254980"/>
                  </a:cubicBezTo>
                  <a:cubicBezTo>
                    <a:pt x="130551" y="345639"/>
                    <a:pt x="187312" y="402301"/>
                    <a:pt x="266778" y="402301"/>
                  </a:cubicBezTo>
                  <a:cubicBezTo>
                    <a:pt x="346244" y="402301"/>
                    <a:pt x="403005" y="345639"/>
                    <a:pt x="403005" y="254980"/>
                  </a:cubicBezTo>
                  <a:close/>
                </a:path>
              </a:pathLst>
            </a:custGeom>
            <a:grpFill/>
            <a:ln w="5676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FD0EA8C-6E4D-B0FE-286C-A6ED0547F5C7}"/>
                </a:ext>
              </a:extLst>
            </p:cNvPr>
            <p:cNvSpPr/>
            <p:nvPr/>
          </p:nvSpPr>
          <p:spPr>
            <a:xfrm>
              <a:off x="9701892" y="7255093"/>
              <a:ext cx="340567" cy="498626"/>
            </a:xfrm>
            <a:custGeom>
              <a:avLst/>
              <a:gdLst>
                <a:gd name="connsiteX0" fmla="*/ 0 w 340567"/>
                <a:gd name="connsiteY0" fmla="*/ 487294 h 498626"/>
                <a:gd name="connsiteX1" fmla="*/ 0 w 340567"/>
                <a:gd name="connsiteY1" fmla="*/ 16998 h 498626"/>
                <a:gd name="connsiteX2" fmla="*/ 11352 w 340567"/>
                <a:gd name="connsiteY2" fmla="*/ 5666 h 498626"/>
                <a:gd name="connsiteX3" fmla="*/ 107846 w 340567"/>
                <a:gd name="connsiteY3" fmla="*/ 5666 h 498626"/>
                <a:gd name="connsiteX4" fmla="*/ 119199 w 340567"/>
                <a:gd name="connsiteY4" fmla="*/ 16998 h 498626"/>
                <a:gd name="connsiteX5" fmla="*/ 119199 w 340567"/>
                <a:gd name="connsiteY5" fmla="*/ 45329 h 498626"/>
                <a:gd name="connsiteX6" fmla="*/ 238397 w 340567"/>
                <a:gd name="connsiteY6" fmla="*/ 0 h 498626"/>
                <a:gd name="connsiteX7" fmla="*/ 329215 w 340567"/>
                <a:gd name="connsiteY7" fmla="*/ 16998 h 498626"/>
                <a:gd name="connsiteX8" fmla="*/ 340567 w 340567"/>
                <a:gd name="connsiteY8" fmla="*/ 33997 h 498626"/>
                <a:gd name="connsiteX9" fmla="*/ 340567 w 340567"/>
                <a:gd name="connsiteY9" fmla="*/ 124657 h 498626"/>
                <a:gd name="connsiteX10" fmla="*/ 334891 w 340567"/>
                <a:gd name="connsiteY10" fmla="*/ 135989 h 498626"/>
                <a:gd name="connsiteX11" fmla="*/ 329215 w 340567"/>
                <a:gd name="connsiteY11" fmla="*/ 135989 h 498626"/>
                <a:gd name="connsiteX12" fmla="*/ 227045 w 340567"/>
                <a:gd name="connsiteY12" fmla="*/ 107658 h 498626"/>
                <a:gd name="connsiteX13" fmla="*/ 119199 w 340567"/>
                <a:gd name="connsiteY13" fmla="*/ 237981 h 498626"/>
                <a:gd name="connsiteX14" fmla="*/ 119199 w 340567"/>
                <a:gd name="connsiteY14" fmla="*/ 487294 h 498626"/>
                <a:gd name="connsiteX15" fmla="*/ 107846 w 340567"/>
                <a:gd name="connsiteY15" fmla="*/ 498626 h 498626"/>
                <a:gd name="connsiteX16" fmla="*/ 11352 w 340567"/>
                <a:gd name="connsiteY16" fmla="*/ 498626 h 498626"/>
                <a:gd name="connsiteX17" fmla="*/ 0 w 340567"/>
                <a:gd name="connsiteY17" fmla="*/ 487294 h 49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67" h="498626">
                  <a:moveTo>
                    <a:pt x="0" y="487294"/>
                  </a:moveTo>
                  <a:lnTo>
                    <a:pt x="0" y="16998"/>
                  </a:lnTo>
                  <a:cubicBezTo>
                    <a:pt x="0" y="11332"/>
                    <a:pt x="5676" y="5666"/>
                    <a:pt x="11352" y="5666"/>
                  </a:cubicBezTo>
                  <a:lnTo>
                    <a:pt x="107846" y="5666"/>
                  </a:lnTo>
                  <a:cubicBezTo>
                    <a:pt x="113522" y="5666"/>
                    <a:pt x="119199" y="11332"/>
                    <a:pt x="119199" y="16998"/>
                  </a:cubicBezTo>
                  <a:lnTo>
                    <a:pt x="119199" y="45329"/>
                  </a:lnTo>
                  <a:cubicBezTo>
                    <a:pt x="147580" y="16998"/>
                    <a:pt x="192988" y="0"/>
                    <a:pt x="238397" y="0"/>
                  </a:cubicBezTo>
                  <a:cubicBezTo>
                    <a:pt x="272454" y="0"/>
                    <a:pt x="300835" y="5666"/>
                    <a:pt x="329215" y="16998"/>
                  </a:cubicBezTo>
                  <a:cubicBezTo>
                    <a:pt x="340567" y="22665"/>
                    <a:pt x="340567" y="22665"/>
                    <a:pt x="340567" y="33997"/>
                  </a:cubicBezTo>
                  <a:lnTo>
                    <a:pt x="340567" y="124657"/>
                  </a:lnTo>
                  <a:cubicBezTo>
                    <a:pt x="340567" y="130322"/>
                    <a:pt x="340567" y="135989"/>
                    <a:pt x="334891" y="135989"/>
                  </a:cubicBezTo>
                  <a:cubicBezTo>
                    <a:pt x="334891" y="135989"/>
                    <a:pt x="334891" y="135989"/>
                    <a:pt x="329215" y="135989"/>
                  </a:cubicBezTo>
                  <a:cubicBezTo>
                    <a:pt x="289483" y="113324"/>
                    <a:pt x="255426" y="107658"/>
                    <a:pt x="227045" y="107658"/>
                  </a:cubicBezTo>
                  <a:cubicBezTo>
                    <a:pt x="164607" y="107658"/>
                    <a:pt x="119199" y="135989"/>
                    <a:pt x="119199" y="237981"/>
                  </a:cubicBezTo>
                  <a:lnTo>
                    <a:pt x="119199" y="487294"/>
                  </a:lnTo>
                  <a:cubicBezTo>
                    <a:pt x="119199" y="492961"/>
                    <a:pt x="113522" y="498626"/>
                    <a:pt x="107846" y="498626"/>
                  </a:cubicBezTo>
                  <a:lnTo>
                    <a:pt x="11352" y="498626"/>
                  </a:lnTo>
                  <a:cubicBezTo>
                    <a:pt x="0" y="498626"/>
                    <a:pt x="0" y="492961"/>
                    <a:pt x="0" y="487294"/>
                  </a:cubicBezTo>
                  <a:close/>
                </a:path>
              </a:pathLst>
            </a:custGeom>
            <a:grpFill/>
            <a:ln w="5676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3CDFEE2-714F-8625-7E7E-C7018BE0908D}"/>
                </a:ext>
              </a:extLst>
            </p:cNvPr>
            <p:cNvSpPr/>
            <p:nvPr/>
          </p:nvSpPr>
          <p:spPr>
            <a:xfrm>
              <a:off x="10093544" y="7266425"/>
              <a:ext cx="471118" cy="691278"/>
            </a:xfrm>
            <a:custGeom>
              <a:avLst/>
              <a:gdLst>
                <a:gd name="connsiteX0" fmla="*/ 34057 w 471118"/>
                <a:gd name="connsiteY0" fmla="*/ 674279 h 691278"/>
                <a:gd name="connsiteX1" fmla="*/ 22705 w 471118"/>
                <a:gd name="connsiteY1" fmla="*/ 657281 h 691278"/>
                <a:gd name="connsiteX2" fmla="*/ 22705 w 471118"/>
                <a:gd name="connsiteY2" fmla="*/ 572287 h 691278"/>
                <a:gd name="connsiteX3" fmla="*/ 28381 w 471118"/>
                <a:gd name="connsiteY3" fmla="*/ 560955 h 691278"/>
                <a:gd name="connsiteX4" fmla="*/ 107847 w 471118"/>
                <a:gd name="connsiteY4" fmla="*/ 583620 h 691278"/>
                <a:gd name="connsiteX5" fmla="*/ 204341 w 471118"/>
                <a:gd name="connsiteY5" fmla="*/ 475962 h 691278"/>
                <a:gd name="connsiteX6" fmla="*/ 5676 w 471118"/>
                <a:gd name="connsiteY6" fmla="*/ 16999 h 691278"/>
                <a:gd name="connsiteX7" fmla="*/ 0 w 471118"/>
                <a:gd name="connsiteY7" fmla="*/ 5666 h 691278"/>
                <a:gd name="connsiteX8" fmla="*/ 5676 w 471118"/>
                <a:gd name="connsiteY8" fmla="*/ 0 h 691278"/>
                <a:gd name="connsiteX9" fmla="*/ 119199 w 471118"/>
                <a:gd name="connsiteY9" fmla="*/ 0 h 691278"/>
                <a:gd name="connsiteX10" fmla="*/ 130551 w 471118"/>
                <a:gd name="connsiteY10" fmla="*/ 11332 h 691278"/>
                <a:gd name="connsiteX11" fmla="*/ 249750 w 471118"/>
                <a:gd name="connsiteY11" fmla="*/ 317308 h 691278"/>
                <a:gd name="connsiteX12" fmla="*/ 346244 w 471118"/>
                <a:gd name="connsiteY12" fmla="*/ 11332 h 691278"/>
                <a:gd name="connsiteX13" fmla="*/ 357596 w 471118"/>
                <a:gd name="connsiteY13" fmla="*/ 0 h 691278"/>
                <a:gd name="connsiteX14" fmla="*/ 465443 w 471118"/>
                <a:gd name="connsiteY14" fmla="*/ 0 h 691278"/>
                <a:gd name="connsiteX15" fmla="*/ 471118 w 471118"/>
                <a:gd name="connsiteY15" fmla="*/ 5666 h 691278"/>
                <a:gd name="connsiteX16" fmla="*/ 465443 w 471118"/>
                <a:gd name="connsiteY16" fmla="*/ 16999 h 691278"/>
                <a:gd name="connsiteX17" fmla="*/ 283806 w 471118"/>
                <a:gd name="connsiteY17" fmla="*/ 538291 h 691278"/>
                <a:gd name="connsiteX18" fmla="*/ 107847 w 471118"/>
                <a:gd name="connsiteY18" fmla="*/ 691278 h 691278"/>
                <a:gd name="connsiteX19" fmla="*/ 34057 w 471118"/>
                <a:gd name="connsiteY19" fmla="*/ 674279 h 6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118" h="691278">
                  <a:moveTo>
                    <a:pt x="34057" y="674279"/>
                  </a:moveTo>
                  <a:cubicBezTo>
                    <a:pt x="22705" y="668614"/>
                    <a:pt x="22705" y="662947"/>
                    <a:pt x="22705" y="657281"/>
                  </a:cubicBezTo>
                  <a:lnTo>
                    <a:pt x="22705" y="572287"/>
                  </a:lnTo>
                  <a:cubicBezTo>
                    <a:pt x="22705" y="566622"/>
                    <a:pt x="28381" y="560955"/>
                    <a:pt x="28381" y="560955"/>
                  </a:cubicBezTo>
                  <a:cubicBezTo>
                    <a:pt x="45409" y="560955"/>
                    <a:pt x="73790" y="583620"/>
                    <a:pt x="107847" y="583620"/>
                  </a:cubicBezTo>
                  <a:cubicBezTo>
                    <a:pt x="158932" y="583620"/>
                    <a:pt x="187312" y="555289"/>
                    <a:pt x="204341" y="475962"/>
                  </a:cubicBezTo>
                  <a:lnTo>
                    <a:pt x="5676" y="16999"/>
                  </a:lnTo>
                  <a:cubicBezTo>
                    <a:pt x="5676" y="11332"/>
                    <a:pt x="0" y="11332"/>
                    <a:pt x="0" y="5666"/>
                  </a:cubicBezTo>
                  <a:cubicBezTo>
                    <a:pt x="0" y="0"/>
                    <a:pt x="5676" y="0"/>
                    <a:pt x="5676" y="0"/>
                  </a:cubicBezTo>
                  <a:lnTo>
                    <a:pt x="119199" y="0"/>
                  </a:lnTo>
                  <a:cubicBezTo>
                    <a:pt x="124875" y="0"/>
                    <a:pt x="130551" y="5666"/>
                    <a:pt x="130551" y="11332"/>
                  </a:cubicBezTo>
                  <a:lnTo>
                    <a:pt x="249750" y="317308"/>
                  </a:lnTo>
                  <a:lnTo>
                    <a:pt x="346244" y="11332"/>
                  </a:lnTo>
                  <a:cubicBezTo>
                    <a:pt x="346244" y="5666"/>
                    <a:pt x="351920" y="0"/>
                    <a:pt x="357596" y="0"/>
                  </a:cubicBezTo>
                  <a:lnTo>
                    <a:pt x="465443" y="0"/>
                  </a:lnTo>
                  <a:cubicBezTo>
                    <a:pt x="471118" y="0"/>
                    <a:pt x="471118" y="0"/>
                    <a:pt x="471118" y="5666"/>
                  </a:cubicBezTo>
                  <a:cubicBezTo>
                    <a:pt x="471118" y="5666"/>
                    <a:pt x="471118" y="11332"/>
                    <a:pt x="465443" y="16999"/>
                  </a:cubicBezTo>
                  <a:lnTo>
                    <a:pt x="283806" y="538291"/>
                  </a:lnTo>
                  <a:cubicBezTo>
                    <a:pt x="238398" y="662947"/>
                    <a:pt x="175960" y="691278"/>
                    <a:pt x="107847" y="691278"/>
                  </a:cubicBezTo>
                  <a:cubicBezTo>
                    <a:pt x="85142" y="691278"/>
                    <a:pt x="56761" y="685612"/>
                    <a:pt x="34057" y="674279"/>
                  </a:cubicBezTo>
                  <a:close/>
                </a:path>
              </a:pathLst>
            </a:custGeom>
            <a:grpFill/>
            <a:ln w="56761" cap="flat">
              <a:noFill/>
              <a:prstDash val="solid"/>
              <a:miter/>
            </a:ln>
          </p:spPr>
          <p:txBody>
            <a:bodyPr rtlCol="0" anchor="ctr"/>
            <a:lstStyle/>
            <a:p>
              <a:pPr algn="l" rtl="0"/>
              <a:endParaRPr lang="en-US"/>
            </a:p>
          </p:txBody>
        </p:sp>
      </p:grpSp>
      <p:sp>
        <p:nvSpPr>
          <p:cNvPr id="51" name="Picture Placeholder 50">
            <a:extLst>
              <a:ext uri="{FF2B5EF4-FFF2-40B4-BE49-F238E27FC236}">
                <a16:creationId xmlns:a16="http://schemas.microsoft.com/office/drawing/2014/main" id="{7F042FEA-5A09-EF5F-6704-A301BFDF64FB}"/>
              </a:ext>
            </a:extLst>
          </p:cNvPr>
          <p:cNvSpPr>
            <a:spLocks noGrp="1"/>
          </p:cNvSpPr>
          <p:nvPr userDrawn="1">
            <p:ph type="pic" sz="quarter" idx="27"/>
          </p:nvPr>
        </p:nvSpPr>
        <p:spPr>
          <a:xfrm>
            <a:off x="2564175" y="300789"/>
            <a:ext cx="1864950" cy="1183098"/>
          </a:xfrm>
        </p:spPr>
        <p:txBody>
          <a:bodyPr anchor="ctr"/>
          <a:lstStyle>
            <a:lvl1pPr marL="0" indent="0" algn="ctr">
              <a:buNone/>
              <a:defRPr sz="1800"/>
            </a:lvl1pPr>
          </a:lstStyle>
          <a:p>
            <a:r>
              <a:rPr lang="en-US"/>
              <a:t>Click icon to add picture</a:t>
            </a:r>
          </a:p>
        </p:txBody>
      </p:sp>
      <p:sp>
        <p:nvSpPr>
          <p:cNvPr id="8" name="Text Placeholder 8">
            <a:extLst>
              <a:ext uri="{FF2B5EF4-FFF2-40B4-BE49-F238E27FC236}">
                <a16:creationId xmlns:a16="http://schemas.microsoft.com/office/drawing/2014/main" id="{C6C7C3BB-BF0A-E816-4478-3D349B8CB094}"/>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50" name="Title 1">
            <a:extLst>
              <a:ext uri="{FF2B5EF4-FFF2-40B4-BE49-F238E27FC236}">
                <a16:creationId xmlns:a16="http://schemas.microsoft.com/office/drawing/2014/main" id="{43E3C671-A5BA-7FCB-E91A-3CC3186866B2}"/>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lvl1pPr>
          </a:lstStyle>
          <a:p>
            <a:r>
              <a:rPr lang="en-GB"/>
              <a:t>Slide title</a:t>
            </a:r>
            <a:br>
              <a:rPr lang="en-GB"/>
            </a:br>
            <a:r>
              <a:rPr lang="en-GB"/>
              <a:t>goes here</a:t>
            </a:r>
            <a:endParaRPr lang="en-US"/>
          </a:p>
        </p:txBody>
      </p:sp>
      <p:sp>
        <p:nvSpPr>
          <p:cNvPr id="52" name="Picture Placeholder 13">
            <a:extLst>
              <a:ext uri="{FF2B5EF4-FFF2-40B4-BE49-F238E27FC236}">
                <a16:creationId xmlns:a16="http://schemas.microsoft.com/office/drawing/2014/main" id="{4C2B97B2-AE2D-F8DE-DB27-B8E5D80E75CA}"/>
              </a:ext>
            </a:extLst>
          </p:cNvPr>
          <p:cNvSpPr>
            <a:spLocks noGrp="1"/>
          </p:cNvSpPr>
          <p:nvPr>
            <p:ph type="pic" sz="quarter" idx="26" hasCustomPrompt="1"/>
          </p:nvPr>
        </p:nvSpPr>
        <p:spPr>
          <a:xfrm>
            <a:off x="4170000" y="4140000"/>
            <a:ext cx="3852000" cy="64800"/>
          </a:xfrm>
          <a:solidFill>
            <a:schemeClr val="accent5"/>
          </a:solidFill>
        </p:spPr>
        <p:txBody>
          <a:bodyPr/>
          <a:lstStyle>
            <a:lvl1pPr marL="0" indent="0">
              <a:buNone/>
              <a:defRPr/>
            </a:lvl1pPr>
          </a:lstStyle>
          <a:p>
            <a:r>
              <a:rPr lang="en-US"/>
              <a:t> </a:t>
            </a:r>
          </a:p>
        </p:txBody>
      </p:sp>
      <p:sp>
        <p:nvSpPr>
          <p:cNvPr id="53" name="Subtitle 2">
            <a:extLst>
              <a:ext uri="{FF2B5EF4-FFF2-40B4-BE49-F238E27FC236}">
                <a16:creationId xmlns:a16="http://schemas.microsoft.com/office/drawing/2014/main" id="{0ADA2CD5-7DF5-189A-9EF0-F9F5CBF30211}"/>
              </a:ext>
            </a:extLst>
          </p:cNvPr>
          <p:cNvSpPr>
            <a:spLocks noGrp="1"/>
          </p:cNvSpPr>
          <p:nvPr>
            <p:ph type="subTitle" idx="1"/>
          </p:nvPr>
        </p:nvSpPr>
        <p:spPr>
          <a:xfrm>
            <a:off x="1524000" y="4824000"/>
            <a:ext cx="9144000" cy="276999"/>
          </a:xfrm>
        </p:spPr>
        <p:txBody>
          <a:bodyPr>
            <a:spAutoFit/>
          </a:bodyPr>
          <a:lstStyle>
            <a:lvl1pPr marL="0" indent="0" algn="ctr">
              <a:buNone/>
              <a:defRPr lang="en-GB" sz="1800" b="0" i="0" kern="1200" spc="0" baseline="0" smtClean="0">
                <a:solidFill>
                  <a:schemeClr val="bg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4" name="object 4">
            <a:extLst>
              <a:ext uri="{FF2B5EF4-FFF2-40B4-BE49-F238E27FC236}">
                <a16:creationId xmlns:a16="http://schemas.microsoft.com/office/drawing/2014/main" id="{1C2948F4-C57C-8058-B923-6DD1FF1F79D6}"/>
              </a:ext>
            </a:extLst>
          </p:cNvPr>
          <p:cNvSpPr txBox="1"/>
          <p:nvPr userDrawn="1"/>
        </p:nvSpPr>
        <p:spPr>
          <a:xfrm>
            <a:off x="1944864" y="533398"/>
            <a:ext cx="296235" cy="628377"/>
          </a:xfrm>
          <a:prstGeom prst="rect">
            <a:avLst/>
          </a:prstGeom>
        </p:spPr>
        <p:txBody>
          <a:bodyPr vert="horz" wrap="none" lIns="0" tIns="12700" rIns="0" bIns="0" rtlCol="0">
            <a:spAutoFit/>
          </a:bodyPr>
          <a:lstStyle/>
          <a:p>
            <a:pPr marL="12700" algn="ctr">
              <a:lnSpc>
                <a:spcPct val="100000"/>
              </a:lnSpc>
              <a:spcBef>
                <a:spcPts val="100"/>
              </a:spcBef>
            </a:pPr>
            <a:r>
              <a:rPr sz="4000" b="0" i="0" spc="285">
                <a:solidFill>
                  <a:srgbClr val="FFFFFF"/>
                </a:solidFill>
                <a:latin typeface="Relative NLT" panose="020B0503030402040103" pitchFamily="34" charset="0"/>
                <a:cs typeface="Arial Narrow"/>
              </a:rPr>
              <a:t>x</a:t>
            </a:r>
            <a:endParaRPr sz="4000" b="0" i="0">
              <a:latin typeface="Relative NLT" panose="020B0503030402040103" pitchFamily="34" charset="0"/>
              <a:cs typeface="Arial Narrow"/>
            </a:endParaRPr>
          </a:p>
        </p:txBody>
      </p:sp>
    </p:spTree>
    <p:extLst>
      <p:ext uri="{BB962C8B-B14F-4D97-AF65-F5344CB8AC3E}">
        <p14:creationId xmlns:p14="http://schemas.microsoft.com/office/powerpoint/2010/main" val="25604512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p:bg>
      <p:bgPr>
        <a:solidFill>
          <a:srgbClr val="E3DFD0"/>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A61B2B4-ADB3-9850-C474-2B6907BCCE68}"/>
              </a:ext>
            </a:extLst>
          </p:cNvPr>
          <p:cNvSpPr>
            <a:spLocks noGrp="1"/>
          </p:cNvSpPr>
          <p:nvPr>
            <p:ph type="dt" sz="half" idx="10"/>
          </p:nvPr>
        </p:nvSpPr>
        <p:spPr/>
        <p:txBody>
          <a:bodyPr/>
          <a:lstStyle/>
          <a:p>
            <a:fld id="{5E521DE1-B886-3E4C-89CF-5922AA9B547A}" type="datetime1">
              <a:rPr lang="en-GB" smtClean="0"/>
              <a:t>02/12/2025</a:t>
            </a:fld>
            <a:endParaRPr lang="en-US"/>
          </a:p>
        </p:txBody>
      </p:sp>
      <p:sp>
        <p:nvSpPr>
          <p:cNvPr id="4" name="Footer Placeholder 3">
            <a:extLst>
              <a:ext uri="{FF2B5EF4-FFF2-40B4-BE49-F238E27FC236}">
                <a16:creationId xmlns:a16="http://schemas.microsoft.com/office/drawing/2014/main" id="{6982B50C-7998-48E0-F4A7-F3681AE5E508}"/>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F4F30631-A802-81B6-59F1-62DD9D0F01B6}"/>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9" name="Picture Placeholder 8">
            <a:extLst>
              <a:ext uri="{FF2B5EF4-FFF2-40B4-BE49-F238E27FC236}">
                <a16:creationId xmlns:a16="http://schemas.microsoft.com/office/drawing/2014/main" id="{AAD61791-E87D-0B0B-9EF9-A2573B238082}"/>
              </a:ext>
            </a:extLst>
          </p:cNvPr>
          <p:cNvSpPr>
            <a:spLocks noGrp="1"/>
          </p:cNvSpPr>
          <p:nvPr>
            <p:ph type="pic" sz="quarter" idx="13"/>
          </p:nvPr>
        </p:nvSpPr>
        <p:spPr>
          <a:xfrm>
            <a:off x="2783632" y="549406"/>
            <a:ext cx="6624736" cy="5400544"/>
          </a:xfrm>
          <a:custGeom>
            <a:avLst/>
            <a:gdLst>
              <a:gd name="connsiteX0" fmla="*/ 0 w 7116750"/>
              <a:gd name="connsiteY0" fmla="*/ 0 h 5801638"/>
              <a:gd name="connsiteX1" fmla="*/ 2761606 w 7116750"/>
              <a:gd name="connsiteY1" fmla="*/ 0 h 5801638"/>
              <a:gd name="connsiteX2" fmla="*/ 3558368 w 7116750"/>
              <a:gd name="connsiteY2" fmla="*/ 289240 h 5801638"/>
              <a:gd name="connsiteX3" fmla="*/ 4355143 w 7116750"/>
              <a:gd name="connsiteY3" fmla="*/ 0 h 5801638"/>
              <a:gd name="connsiteX4" fmla="*/ 7116750 w 7116750"/>
              <a:gd name="connsiteY4" fmla="*/ 0 h 5801638"/>
              <a:gd name="connsiteX5" fmla="*/ 7116750 w 7116750"/>
              <a:gd name="connsiteY5" fmla="*/ 5472105 h 5801638"/>
              <a:gd name="connsiteX6" fmla="*/ 4463437 w 7116750"/>
              <a:gd name="connsiteY6" fmla="*/ 5472105 h 5801638"/>
              <a:gd name="connsiteX7" fmla="*/ 3558368 w 7116750"/>
              <a:gd name="connsiteY7" fmla="*/ 5801638 h 5801638"/>
              <a:gd name="connsiteX8" fmla="*/ 2653300 w 7116750"/>
              <a:gd name="connsiteY8" fmla="*/ 5472857 h 5801638"/>
              <a:gd name="connsiteX9" fmla="*/ 0 w 7116750"/>
              <a:gd name="connsiteY9" fmla="*/ 5472857 h 580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6750" h="5801638">
                <a:moveTo>
                  <a:pt x="0" y="0"/>
                </a:moveTo>
                <a:lnTo>
                  <a:pt x="2761606" y="0"/>
                </a:lnTo>
                <a:lnTo>
                  <a:pt x="3558368" y="289240"/>
                </a:lnTo>
                <a:lnTo>
                  <a:pt x="4355143" y="0"/>
                </a:lnTo>
                <a:lnTo>
                  <a:pt x="7116750" y="0"/>
                </a:lnTo>
                <a:lnTo>
                  <a:pt x="7116750" y="5472105"/>
                </a:lnTo>
                <a:lnTo>
                  <a:pt x="4463437" y="5472105"/>
                </a:lnTo>
                <a:lnTo>
                  <a:pt x="3558368" y="5801638"/>
                </a:lnTo>
                <a:lnTo>
                  <a:pt x="2653300" y="5472857"/>
                </a:lnTo>
                <a:lnTo>
                  <a:pt x="0" y="5472857"/>
                </a:lnTo>
                <a:close/>
              </a:path>
            </a:pathLst>
          </a:custGeom>
          <a:solidFill>
            <a:schemeClr val="accent4"/>
          </a:solidFill>
        </p:spPr>
        <p:txBody>
          <a:bodyPr wrap="square">
            <a:noAutofit/>
          </a:bodyPr>
          <a:lstStyle/>
          <a:p>
            <a:r>
              <a:rPr lang="en-US"/>
              <a:t>Click icon to add picture</a:t>
            </a:r>
          </a:p>
        </p:txBody>
      </p:sp>
      <p:sp>
        <p:nvSpPr>
          <p:cNvPr id="2" name="Text Placeholder 8">
            <a:extLst>
              <a:ext uri="{FF2B5EF4-FFF2-40B4-BE49-F238E27FC236}">
                <a16:creationId xmlns:a16="http://schemas.microsoft.com/office/drawing/2014/main" id="{E91026BB-4066-D251-30FF-5C5BA739AA50}"/>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126214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ts and large bullets with Image">
    <p:bg>
      <p:bgPr>
        <a:solidFill>
          <a:srgbClr val="ADBE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81ADB851-732E-374C-9162-AA9A58A6C295}"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4" name="Text Placeholder 9">
            <a:extLst>
              <a:ext uri="{FF2B5EF4-FFF2-40B4-BE49-F238E27FC236}">
                <a16:creationId xmlns:a16="http://schemas.microsoft.com/office/drawing/2014/main" id="{7F6DB6DB-23AB-AB9C-66AF-0303587A6C93}"/>
              </a:ext>
            </a:extLst>
          </p:cNvPr>
          <p:cNvSpPr>
            <a:spLocks noGrp="1"/>
          </p:cNvSpPr>
          <p:nvPr>
            <p:ph type="body" sz="quarter" idx="20" hasCustomPrompt="1"/>
          </p:nvPr>
        </p:nvSpPr>
        <p:spPr>
          <a:xfrm>
            <a:off x="451499" y="4077195"/>
            <a:ext cx="1453501" cy="615553"/>
          </a:xfrm>
        </p:spPr>
        <p:txBody>
          <a:bodyPr wrap="square" anchor="ctr">
            <a:spAutoFit/>
          </a:bodyPr>
          <a:lstStyle>
            <a:lvl1pPr marL="0" indent="0" algn="l">
              <a:buNone/>
              <a:defRPr lang="en-US" sz="4000" b="1" kern="1200" spc="0" baseline="0" dirty="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5" name="Text Placeholder 9">
            <a:extLst>
              <a:ext uri="{FF2B5EF4-FFF2-40B4-BE49-F238E27FC236}">
                <a16:creationId xmlns:a16="http://schemas.microsoft.com/office/drawing/2014/main" id="{46E5C0E0-AD4E-A32A-4855-3C71A14CAF86}"/>
              </a:ext>
            </a:extLst>
          </p:cNvPr>
          <p:cNvSpPr>
            <a:spLocks noGrp="1"/>
          </p:cNvSpPr>
          <p:nvPr>
            <p:ph type="body" sz="quarter" idx="21"/>
          </p:nvPr>
        </p:nvSpPr>
        <p:spPr>
          <a:xfrm>
            <a:off x="446407" y="4725144"/>
            <a:ext cx="1455742" cy="914400"/>
          </a:xfrm>
        </p:spPr>
        <p:txBody>
          <a:bodyPr/>
          <a:lstStyle>
            <a:lvl1pPr marL="0" indent="0" algn="l">
              <a:buNone/>
              <a:defRPr sz="1200" b="0" spc="0">
                <a:solidFill>
                  <a:schemeClr val="tx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6" name="Text Placeholder 9">
            <a:extLst>
              <a:ext uri="{FF2B5EF4-FFF2-40B4-BE49-F238E27FC236}">
                <a16:creationId xmlns:a16="http://schemas.microsoft.com/office/drawing/2014/main" id="{D0A2C4DF-C278-6EEA-3B22-B462491B890F}"/>
              </a:ext>
            </a:extLst>
          </p:cNvPr>
          <p:cNvSpPr>
            <a:spLocks noGrp="1"/>
          </p:cNvSpPr>
          <p:nvPr>
            <p:ph type="body" sz="quarter" idx="22" hasCustomPrompt="1"/>
          </p:nvPr>
        </p:nvSpPr>
        <p:spPr>
          <a:xfrm>
            <a:off x="2114044" y="4077195"/>
            <a:ext cx="1453501" cy="615553"/>
          </a:xfrm>
        </p:spPr>
        <p:txBody>
          <a:bodyPr wrap="square" anchor="ctr">
            <a:spAutoFit/>
          </a:bodyPr>
          <a:lstStyle>
            <a:lvl1pPr marL="0" indent="0" algn="l">
              <a:buNone/>
              <a:defRPr lang="en-US" sz="4000" b="1" kern="1200" spc="0" baseline="0" dirty="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7" name="Text Placeholder 9">
            <a:extLst>
              <a:ext uri="{FF2B5EF4-FFF2-40B4-BE49-F238E27FC236}">
                <a16:creationId xmlns:a16="http://schemas.microsoft.com/office/drawing/2014/main" id="{AE0901A3-D4F8-E8D8-EB82-2321E0A2C75E}"/>
              </a:ext>
            </a:extLst>
          </p:cNvPr>
          <p:cNvSpPr>
            <a:spLocks noGrp="1"/>
          </p:cNvSpPr>
          <p:nvPr>
            <p:ph type="body" sz="quarter" idx="23"/>
          </p:nvPr>
        </p:nvSpPr>
        <p:spPr>
          <a:xfrm>
            <a:off x="2108952" y="4725144"/>
            <a:ext cx="1455742" cy="914400"/>
          </a:xfrm>
        </p:spPr>
        <p:txBody>
          <a:bodyPr/>
          <a:lstStyle>
            <a:lvl1pPr marL="0" indent="0" algn="l">
              <a:buNone/>
              <a:defRPr sz="1200" b="0" spc="0">
                <a:solidFill>
                  <a:schemeClr val="tx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8" name="Text Placeholder 9">
            <a:extLst>
              <a:ext uri="{FF2B5EF4-FFF2-40B4-BE49-F238E27FC236}">
                <a16:creationId xmlns:a16="http://schemas.microsoft.com/office/drawing/2014/main" id="{229BD806-FA42-7AE1-29E1-274B94FE7ECA}"/>
              </a:ext>
            </a:extLst>
          </p:cNvPr>
          <p:cNvSpPr>
            <a:spLocks noGrp="1"/>
          </p:cNvSpPr>
          <p:nvPr>
            <p:ph type="body" sz="quarter" idx="24" hasCustomPrompt="1"/>
          </p:nvPr>
        </p:nvSpPr>
        <p:spPr>
          <a:xfrm>
            <a:off x="3771497" y="4077195"/>
            <a:ext cx="1453501" cy="615553"/>
          </a:xfrm>
        </p:spPr>
        <p:txBody>
          <a:bodyPr wrap="square" anchor="ctr">
            <a:spAutoFit/>
          </a:bodyPr>
          <a:lstStyle>
            <a:lvl1pPr marL="0" indent="0" algn="l">
              <a:buNone/>
              <a:defRPr lang="en-US" sz="4000" b="1" kern="1200" spc="0" baseline="0" dirty="0">
                <a:solidFill>
                  <a:schemeClr val="tx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9" name="Text Placeholder 9">
            <a:extLst>
              <a:ext uri="{FF2B5EF4-FFF2-40B4-BE49-F238E27FC236}">
                <a16:creationId xmlns:a16="http://schemas.microsoft.com/office/drawing/2014/main" id="{D9CAEB2C-C75C-4B9A-4E23-ECDC629F403A}"/>
              </a:ext>
            </a:extLst>
          </p:cNvPr>
          <p:cNvSpPr>
            <a:spLocks noGrp="1"/>
          </p:cNvSpPr>
          <p:nvPr>
            <p:ph type="body" sz="quarter" idx="25"/>
          </p:nvPr>
        </p:nvSpPr>
        <p:spPr>
          <a:xfrm>
            <a:off x="3766405" y="4725144"/>
            <a:ext cx="1455742" cy="914400"/>
          </a:xfrm>
        </p:spPr>
        <p:txBody>
          <a:bodyPr/>
          <a:lstStyle>
            <a:lvl1pPr marL="0" indent="0" algn="l">
              <a:buNone/>
              <a:defRPr sz="1200" b="0" spc="0">
                <a:solidFill>
                  <a:schemeClr val="tx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20" name="Content Placeholder 2">
            <a:extLst>
              <a:ext uri="{FF2B5EF4-FFF2-40B4-BE49-F238E27FC236}">
                <a16:creationId xmlns:a16="http://schemas.microsoft.com/office/drawing/2014/main" id="{60854C20-9B65-7701-3D0D-21F7C86E1D05}"/>
              </a:ext>
            </a:extLst>
          </p:cNvPr>
          <p:cNvSpPr>
            <a:spLocks noGrp="1"/>
          </p:cNvSpPr>
          <p:nvPr>
            <p:ph sz="half" idx="1"/>
          </p:nvPr>
        </p:nvSpPr>
        <p:spPr>
          <a:xfrm>
            <a:off x="446406" y="1709739"/>
            <a:ext cx="4920931" cy="2367455"/>
          </a:xfrm>
        </p:spPr>
        <p:txBody>
          <a:bodyPr/>
          <a:lstStyle>
            <a:lvl1pPr marL="0" indent="0">
              <a:lnSpc>
                <a:spcPct val="105000"/>
              </a:lnSpc>
              <a:buNone/>
              <a:defRPr sz="1800" b="0" spc="0">
                <a:solidFill>
                  <a:schemeClr val="tx1"/>
                </a:solidFill>
              </a:defRPr>
            </a:lvl1pPr>
            <a:lvl2pPr>
              <a:lnSpc>
                <a:spcPct val="105000"/>
              </a:lnSpc>
              <a:defRPr sz="1600" spc="0">
                <a:solidFill>
                  <a:schemeClr val="tx1"/>
                </a:solidFill>
              </a:defRPr>
            </a:lvl2pPr>
            <a:lvl3pPr>
              <a:lnSpc>
                <a:spcPct val="105000"/>
              </a:lnSpc>
              <a:defRPr sz="1600" spc="0">
                <a:solidFill>
                  <a:schemeClr val="tx1"/>
                </a:solidFill>
              </a:defRPr>
            </a:lvl3pPr>
            <a:lvl4pPr>
              <a:lnSpc>
                <a:spcPct val="105000"/>
              </a:lnSpc>
              <a:defRPr sz="1600" spc="0">
                <a:solidFill>
                  <a:schemeClr val="tx1"/>
                </a:solidFill>
              </a:defRPr>
            </a:lvl4pPr>
            <a:lvl5pPr>
              <a:lnSpc>
                <a:spcPct val="105000"/>
              </a:lnSpc>
              <a:defRPr sz="16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22">
            <a:extLst>
              <a:ext uri="{FF2B5EF4-FFF2-40B4-BE49-F238E27FC236}">
                <a16:creationId xmlns:a16="http://schemas.microsoft.com/office/drawing/2014/main" id="{B3F64843-6C66-055D-22C8-30631E3B75B4}"/>
              </a:ext>
            </a:extLst>
          </p:cNvPr>
          <p:cNvSpPr>
            <a:spLocks noGrp="1"/>
          </p:cNvSpPr>
          <p:nvPr>
            <p:ph type="pic" sz="quarter" idx="26"/>
          </p:nvPr>
        </p:nvSpPr>
        <p:spPr>
          <a:xfrm>
            <a:off x="6067669" y="472534"/>
            <a:ext cx="5517453" cy="5517455"/>
          </a:xfrm>
          <a:custGeom>
            <a:avLst/>
            <a:gdLst>
              <a:gd name="connsiteX0" fmla="*/ 2456184 w 5517453"/>
              <a:gd name="connsiteY0" fmla="*/ 0 h 5517455"/>
              <a:gd name="connsiteX1" fmla="*/ 2511309 w 5517453"/>
              <a:gd name="connsiteY1" fmla="*/ 46 h 5517455"/>
              <a:gd name="connsiteX2" fmla="*/ 2568302 w 5517453"/>
              <a:gd name="connsiteY2" fmla="*/ 2315 h 5517455"/>
              <a:gd name="connsiteX3" fmla="*/ 2627054 w 5517453"/>
              <a:gd name="connsiteY3" fmla="*/ 6794 h 5517455"/>
              <a:gd name="connsiteX4" fmla="*/ 2687453 w 5517453"/>
              <a:gd name="connsiteY4" fmla="*/ 13471 h 5517455"/>
              <a:gd name="connsiteX5" fmla="*/ 2749390 w 5517453"/>
              <a:gd name="connsiteY5" fmla="*/ 22333 h 5517455"/>
              <a:gd name="connsiteX6" fmla="*/ 2812753 w 5517453"/>
              <a:gd name="connsiteY6" fmla="*/ 33370 h 5517455"/>
              <a:gd name="connsiteX7" fmla="*/ 2877432 w 5517453"/>
              <a:gd name="connsiteY7" fmla="*/ 46566 h 5517455"/>
              <a:gd name="connsiteX8" fmla="*/ 2943317 w 5517453"/>
              <a:gd name="connsiteY8" fmla="*/ 61915 h 5517455"/>
              <a:gd name="connsiteX9" fmla="*/ 3010295 w 5517453"/>
              <a:gd name="connsiteY9" fmla="*/ 79399 h 5517455"/>
              <a:gd name="connsiteX10" fmla="*/ 3078259 w 5517453"/>
              <a:gd name="connsiteY10" fmla="*/ 99010 h 5517455"/>
              <a:gd name="connsiteX11" fmla="*/ 3147095 w 5517453"/>
              <a:gd name="connsiteY11" fmla="*/ 120734 h 5517455"/>
              <a:gd name="connsiteX12" fmla="*/ 3216697 w 5517453"/>
              <a:gd name="connsiteY12" fmla="*/ 144559 h 5517455"/>
              <a:gd name="connsiteX13" fmla="*/ 3286949 w 5517453"/>
              <a:gd name="connsiteY13" fmla="*/ 170474 h 5517455"/>
              <a:gd name="connsiteX14" fmla="*/ 3357744 w 5517453"/>
              <a:gd name="connsiteY14" fmla="*/ 198465 h 5517455"/>
              <a:gd name="connsiteX15" fmla="*/ 3428970 w 5517453"/>
              <a:gd name="connsiteY15" fmla="*/ 228522 h 5517455"/>
              <a:gd name="connsiteX16" fmla="*/ 3500518 w 5517453"/>
              <a:gd name="connsiteY16" fmla="*/ 260632 h 5517455"/>
              <a:gd name="connsiteX17" fmla="*/ 3572275 w 5517453"/>
              <a:gd name="connsiteY17" fmla="*/ 294783 h 5517455"/>
              <a:gd name="connsiteX18" fmla="*/ 3644133 w 5517453"/>
              <a:gd name="connsiteY18" fmla="*/ 330962 h 5517455"/>
              <a:gd name="connsiteX19" fmla="*/ 3715979 w 5517453"/>
              <a:gd name="connsiteY19" fmla="*/ 369159 h 5517455"/>
              <a:gd name="connsiteX20" fmla="*/ 3787705 w 5517453"/>
              <a:gd name="connsiteY20" fmla="*/ 409360 h 5517455"/>
              <a:gd name="connsiteX21" fmla="*/ 3859200 w 5517453"/>
              <a:gd name="connsiteY21" fmla="*/ 451554 h 5517455"/>
              <a:gd name="connsiteX22" fmla="*/ 3930351 w 5517453"/>
              <a:gd name="connsiteY22" fmla="*/ 495728 h 5517455"/>
              <a:gd name="connsiteX23" fmla="*/ 4001048 w 5517453"/>
              <a:gd name="connsiteY23" fmla="*/ 541871 h 5517455"/>
              <a:gd name="connsiteX24" fmla="*/ 4071182 w 5517453"/>
              <a:gd name="connsiteY24" fmla="*/ 589971 h 5517455"/>
              <a:gd name="connsiteX25" fmla="*/ 4140644 w 5517453"/>
              <a:gd name="connsiteY25" fmla="*/ 640015 h 5517455"/>
              <a:gd name="connsiteX26" fmla="*/ 4209320 w 5517453"/>
              <a:gd name="connsiteY26" fmla="*/ 691991 h 5517455"/>
              <a:gd name="connsiteX27" fmla="*/ 4277100 w 5517453"/>
              <a:gd name="connsiteY27" fmla="*/ 745888 h 5517455"/>
              <a:gd name="connsiteX28" fmla="*/ 4343876 w 5517453"/>
              <a:gd name="connsiteY28" fmla="*/ 801692 h 5517455"/>
              <a:gd name="connsiteX29" fmla="*/ 4409535 w 5517453"/>
              <a:gd name="connsiteY29" fmla="*/ 859395 h 5517455"/>
              <a:gd name="connsiteX30" fmla="*/ 4473966 w 5517453"/>
              <a:gd name="connsiteY30" fmla="*/ 918979 h 5517455"/>
              <a:gd name="connsiteX31" fmla="*/ 4537035 w 5517453"/>
              <a:gd name="connsiteY31" fmla="*/ 980411 h 5517455"/>
              <a:gd name="connsiteX32" fmla="*/ 4598467 w 5517453"/>
              <a:gd name="connsiteY32" fmla="*/ 1043480 h 5517455"/>
              <a:gd name="connsiteX33" fmla="*/ 4658053 w 5517453"/>
              <a:gd name="connsiteY33" fmla="*/ 1107912 h 5517455"/>
              <a:gd name="connsiteX34" fmla="*/ 4715755 w 5517453"/>
              <a:gd name="connsiteY34" fmla="*/ 1173571 h 5517455"/>
              <a:gd name="connsiteX35" fmla="*/ 4771560 w 5517453"/>
              <a:gd name="connsiteY35" fmla="*/ 1240348 h 5517455"/>
              <a:gd name="connsiteX36" fmla="*/ 4825457 w 5517453"/>
              <a:gd name="connsiteY36" fmla="*/ 1308128 h 5517455"/>
              <a:gd name="connsiteX37" fmla="*/ 4877434 w 5517453"/>
              <a:gd name="connsiteY37" fmla="*/ 1376806 h 5517455"/>
              <a:gd name="connsiteX38" fmla="*/ 4927478 w 5517453"/>
              <a:gd name="connsiteY38" fmla="*/ 1446267 h 5517455"/>
              <a:gd name="connsiteX39" fmla="*/ 4975578 w 5517453"/>
              <a:gd name="connsiteY39" fmla="*/ 1516401 h 5517455"/>
              <a:gd name="connsiteX40" fmla="*/ 5021722 w 5517453"/>
              <a:gd name="connsiteY40" fmla="*/ 1587100 h 5517455"/>
              <a:gd name="connsiteX41" fmla="*/ 5065898 w 5517453"/>
              <a:gd name="connsiteY41" fmla="*/ 1658252 h 5517455"/>
              <a:gd name="connsiteX42" fmla="*/ 5108090 w 5517453"/>
              <a:gd name="connsiteY42" fmla="*/ 1729745 h 5517455"/>
              <a:gd name="connsiteX43" fmla="*/ 5148293 w 5517453"/>
              <a:gd name="connsiteY43" fmla="*/ 1801472 h 5517455"/>
              <a:gd name="connsiteX44" fmla="*/ 5186489 w 5517453"/>
              <a:gd name="connsiteY44" fmla="*/ 1873318 h 5517455"/>
              <a:gd name="connsiteX45" fmla="*/ 5222669 w 5517453"/>
              <a:gd name="connsiteY45" fmla="*/ 1945176 h 5517455"/>
              <a:gd name="connsiteX46" fmla="*/ 5256819 w 5517453"/>
              <a:gd name="connsiteY46" fmla="*/ 2016934 h 5517455"/>
              <a:gd name="connsiteX47" fmla="*/ 5288929 w 5517453"/>
              <a:gd name="connsiteY47" fmla="*/ 2088482 h 5517455"/>
              <a:gd name="connsiteX48" fmla="*/ 5318987 w 5517453"/>
              <a:gd name="connsiteY48" fmla="*/ 2159708 h 5517455"/>
              <a:gd name="connsiteX49" fmla="*/ 5346978 w 5517453"/>
              <a:gd name="connsiteY49" fmla="*/ 2230503 h 5517455"/>
              <a:gd name="connsiteX50" fmla="*/ 5372893 w 5517453"/>
              <a:gd name="connsiteY50" fmla="*/ 2300756 h 5517455"/>
              <a:gd name="connsiteX51" fmla="*/ 5396717 w 5517453"/>
              <a:gd name="connsiteY51" fmla="*/ 2370356 h 5517455"/>
              <a:gd name="connsiteX52" fmla="*/ 5418442 w 5517453"/>
              <a:gd name="connsiteY52" fmla="*/ 2439193 h 5517455"/>
              <a:gd name="connsiteX53" fmla="*/ 5438052 w 5517453"/>
              <a:gd name="connsiteY53" fmla="*/ 2507156 h 5517455"/>
              <a:gd name="connsiteX54" fmla="*/ 5455538 w 5517453"/>
              <a:gd name="connsiteY54" fmla="*/ 2574136 h 5517455"/>
              <a:gd name="connsiteX55" fmla="*/ 5470885 w 5517453"/>
              <a:gd name="connsiteY55" fmla="*/ 2640020 h 5517455"/>
              <a:gd name="connsiteX56" fmla="*/ 5484083 w 5517453"/>
              <a:gd name="connsiteY56" fmla="*/ 2704700 h 5517455"/>
              <a:gd name="connsiteX57" fmla="*/ 5495118 w 5517453"/>
              <a:gd name="connsiteY57" fmla="*/ 2768062 h 5517455"/>
              <a:gd name="connsiteX58" fmla="*/ 5503981 w 5517453"/>
              <a:gd name="connsiteY58" fmla="*/ 2829998 h 5517455"/>
              <a:gd name="connsiteX59" fmla="*/ 5510659 w 5517453"/>
              <a:gd name="connsiteY59" fmla="*/ 2890398 h 5517455"/>
              <a:gd name="connsiteX60" fmla="*/ 5515137 w 5517453"/>
              <a:gd name="connsiteY60" fmla="*/ 2949149 h 5517455"/>
              <a:gd name="connsiteX61" fmla="*/ 5517406 w 5517453"/>
              <a:gd name="connsiteY61" fmla="*/ 3006143 h 5517455"/>
              <a:gd name="connsiteX62" fmla="*/ 5517453 w 5517453"/>
              <a:gd name="connsiteY62" fmla="*/ 3061268 h 5517455"/>
              <a:gd name="connsiteX63" fmla="*/ 5510832 w 5517453"/>
              <a:gd name="connsiteY63" fmla="*/ 3165470 h 5517455"/>
              <a:gd name="connsiteX64" fmla="*/ 5495178 w 5517453"/>
              <a:gd name="connsiteY64" fmla="*/ 3260871 h 5517455"/>
              <a:gd name="connsiteX65" fmla="*/ 5470396 w 5517453"/>
              <a:gd name="connsiteY65" fmla="*/ 3346586 h 5517455"/>
              <a:gd name="connsiteX66" fmla="*/ 5436388 w 5517453"/>
              <a:gd name="connsiteY66" fmla="*/ 3421730 h 5517455"/>
              <a:gd name="connsiteX67" fmla="*/ 5393056 w 5517453"/>
              <a:gd name="connsiteY67" fmla="*/ 3485420 h 5517455"/>
              <a:gd name="connsiteX68" fmla="*/ 5367865 w 5517453"/>
              <a:gd name="connsiteY68" fmla="*/ 3512692 h 5517455"/>
              <a:gd name="connsiteX69" fmla="*/ 5340307 w 5517453"/>
              <a:gd name="connsiteY69" fmla="*/ 3536770 h 5517455"/>
              <a:gd name="connsiteX70" fmla="*/ 5278041 w 5517453"/>
              <a:gd name="connsiteY70" fmla="*/ 3574897 h 5517455"/>
              <a:gd name="connsiteX71" fmla="*/ 1883309 w 5517453"/>
              <a:gd name="connsiteY71" fmla="*/ 5321902 h 5517455"/>
              <a:gd name="connsiteX72" fmla="*/ 1806870 w 5517453"/>
              <a:gd name="connsiteY72" fmla="*/ 5357792 h 5517455"/>
              <a:gd name="connsiteX73" fmla="*/ 1731322 w 5517453"/>
              <a:gd name="connsiteY73" fmla="*/ 5390056 h 5517455"/>
              <a:gd name="connsiteX74" fmla="*/ 1656684 w 5517453"/>
              <a:gd name="connsiteY74" fmla="*/ 5418693 h 5517455"/>
              <a:gd name="connsiteX75" fmla="*/ 1582979 w 5517453"/>
              <a:gd name="connsiteY75" fmla="*/ 5443702 h 5517455"/>
              <a:gd name="connsiteX76" fmla="*/ 1510228 w 5517453"/>
              <a:gd name="connsiteY76" fmla="*/ 5465079 h 5517455"/>
              <a:gd name="connsiteX77" fmla="*/ 1438454 w 5517453"/>
              <a:gd name="connsiteY77" fmla="*/ 5482827 h 5517455"/>
              <a:gd name="connsiteX78" fmla="*/ 1367679 w 5517453"/>
              <a:gd name="connsiteY78" fmla="*/ 5496940 h 5517455"/>
              <a:gd name="connsiteX79" fmla="*/ 1297922 w 5517453"/>
              <a:gd name="connsiteY79" fmla="*/ 5507416 h 5517455"/>
              <a:gd name="connsiteX80" fmla="*/ 1229208 w 5517453"/>
              <a:gd name="connsiteY80" fmla="*/ 5514255 h 5517455"/>
              <a:gd name="connsiteX81" fmla="*/ 1161557 w 5517453"/>
              <a:gd name="connsiteY81" fmla="*/ 5517455 h 5517455"/>
              <a:gd name="connsiteX82" fmla="*/ 1094992 w 5517453"/>
              <a:gd name="connsiteY82" fmla="*/ 5517012 h 5517455"/>
              <a:gd name="connsiteX83" fmla="*/ 1029534 w 5517453"/>
              <a:gd name="connsiteY83" fmla="*/ 5512927 h 5517455"/>
              <a:gd name="connsiteX84" fmla="*/ 965205 w 5517453"/>
              <a:gd name="connsiteY84" fmla="*/ 5505197 h 5517455"/>
              <a:gd name="connsiteX85" fmla="*/ 902027 w 5517453"/>
              <a:gd name="connsiteY85" fmla="*/ 5493820 h 5517455"/>
              <a:gd name="connsiteX86" fmla="*/ 840022 w 5517453"/>
              <a:gd name="connsiteY86" fmla="*/ 5478794 h 5517455"/>
              <a:gd name="connsiteX87" fmla="*/ 779210 w 5517453"/>
              <a:gd name="connsiteY87" fmla="*/ 5460118 h 5517455"/>
              <a:gd name="connsiteX88" fmla="*/ 719615 w 5517453"/>
              <a:gd name="connsiteY88" fmla="*/ 5437789 h 5517455"/>
              <a:gd name="connsiteX89" fmla="*/ 661258 w 5517453"/>
              <a:gd name="connsiteY89" fmla="*/ 5411806 h 5517455"/>
              <a:gd name="connsiteX90" fmla="*/ 604160 w 5517453"/>
              <a:gd name="connsiteY90" fmla="*/ 5382167 h 5517455"/>
              <a:gd name="connsiteX91" fmla="*/ 548343 w 5517453"/>
              <a:gd name="connsiteY91" fmla="*/ 5348870 h 5517455"/>
              <a:gd name="connsiteX92" fmla="*/ 493831 w 5517453"/>
              <a:gd name="connsiteY92" fmla="*/ 5311912 h 5517455"/>
              <a:gd name="connsiteX93" fmla="*/ 440642 w 5517453"/>
              <a:gd name="connsiteY93" fmla="*/ 5271294 h 5517455"/>
              <a:gd name="connsiteX94" fmla="*/ 388801 w 5517453"/>
              <a:gd name="connsiteY94" fmla="*/ 5227012 h 5517455"/>
              <a:gd name="connsiteX95" fmla="*/ 338357 w 5517453"/>
              <a:gd name="connsiteY95" fmla="*/ 5179090 h 5517455"/>
              <a:gd name="connsiteX96" fmla="*/ 290435 w 5517453"/>
              <a:gd name="connsiteY96" fmla="*/ 5128646 h 5517455"/>
              <a:gd name="connsiteX97" fmla="*/ 246155 w 5517453"/>
              <a:gd name="connsiteY97" fmla="*/ 5076806 h 5517455"/>
              <a:gd name="connsiteX98" fmla="*/ 205537 w 5517453"/>
              <a:gd name="connsiteY98" fmla="*/ 5023619 h 5517455"/>
              <a:gd name="connsiteX99" fmla="*/ 168582 w 5517453"/>
              <a:gd name="connsiteY99" fmla="*/ 4969108 h 5517455"/>
              <a:gd name="connsiteX100" fmla="*/ 135286 w 5517453"/>
              <a:gd name="connsiteY100" fmla="*/ 4913293 h 5517455"/>
              <a:gd name="connsiteX101" fmla="*/ 105647 w 5517453"/>
              <a:gd name="connsiteY101" fmla="*/ 4856195 h 5517455"/>
              <a:gd name="connsiteX102" fmla="*/ 79665 w 5517453"/>
              <a:gd name="connsiteY102" fmla="*/ 4797839 h 5517455"/>
              <a:gd name="connsiteX103" fmla="*/ 57336 w 5517453"/>
              <a:gd name="connsiteY103" fmla="*/ 4738245 h 5517455"/>
              <a:gd name="connsiteX104" fmla="*/ 38661 w 5517453"/>
              <a:gd name="connsiteY104" fmla="*/ 4677433 h 5517455"/>
              <a:gd name="connsiteX105" fmla="*/ 23635 w 5517453"/>
              <a:gd name="connsiteY105" fmla="*/ 4615428 h 5517455"/>
              <a:gd name="connsiteX106" fmla="*/ 12258 w 5517453"/>
              <a:gd name="connsiteY106" fmla="*/ 4552250 h 5517455"/>
              <a:gd name="connsiteX107" fmla="*/ 4528 w 5517453"/>
              <a:gd name="connsiteY107" fmla="*/ 4487921 h 5517455"/>
              <a:gd name="connsiteX108" fmla="*/ 443 w 5517453"/>
              <a:gd name="connsiteY108" fmla="*/ 4422463 h 5517455"/>
              <a:gd name="connsiteX109" fmla="*/ 0 w 5517453"/>
              <a:gd name="connsiteY109" fmla="*/ 4355898 h 5517455"/>
              <a:gd name="connsiteX110" fmla="*/ 3200 w 5517453"/>
              <a:gd name="connsiteY110" fmla="*/ 4288247 h 5517455"/>
              <a:gd name="connsiteX111" fmla="*/ 10038 w 5517453"/>
              <a:gd name="connsiteY111" fmla="*/ 4219532 h 5517455"/>
              <a:gd name="connsiteX112" fmla="*/ 20514 w 5517453"/>
              <a:gd name="connsiteY112" fmla="*/ 4149775 h 5517455"/>
              <a:gd name="connsiteX113" fmla="*/ 34626 w 5517453"/>
              <a:gd name="connsiteY113" fmla="*/ 4078999 h 5517455"/>
              <a:gd name="connsiteX114" fmla="*/ 52372 w 5517453"/>
              <a:gd name="connsiteY114" fmla="*/ 4007224 h 5517455"/>
              <a:gd name="connsiteX115" fmla="*/ 73749 w 5517453"/>
              <a:gd name="connsiteY115" fmla="*/ 3934473 h 5517455"/>
              <a:gd name="connsiteX116" fmla="*/ 98757 w 5517453"/>
              <a:gd name="connsiteY116" fmla="*/ 3860766 h 5517455"/>
              <a:gd name="connsiteX117" fmla="*/ 127393 w 5517453"/>
              <a:gd name="connsiteY117" fmla="*/ 3786127 h 5517455"/>
              <a:gd name="connsiteX118" fmla="*/ 159656 w 5517453"/>
              <a:gd name="connsiteY118" fmla="*/ 3710577 h 5517455"/>
              <a:gd name="connsiteX119" fmla="*/ 195543 w 5517453"/>
              <a:gd name="connsiteY119" fmla="*/ 3634137 h 5517455"/>
              <a:gd name="connsiteX120" fmla="*/ 1942562 w 5517453"/>
              <a:gd name="connsiteY120" fmla="*/ 239417 h 5517455"/>
              <a:gd name="connsiteX121" fmla="*/ 1980688 w 5517453"/>
              <a:gd name="connsiteY121" fmla="*/ 177151 h 5517455"/>
              <a:gd name="connsiteX122" fmla="*/ 2004764 w 5517453"/>
              <a:gd name="connsiteY122" fmla="*/ 149592 h 5517455"/>
              <a:gd name="connsiteX123" fmla="*/ 2032036 w 5517453"/>
              <a:gd name="connsiteY123" fmla="*/ 124399 h 5517455"/>
              <a:gd name="connsiteX124" fmla="*/ 2095724 w 5517453"/>
              <a:gd name="connsiteY124" fmla="*/ 81067 h 5517455"/>
              <a:gd name="connsiteX125" fmla="*/ 2170868 w 5517453"/>
              <a:gd name="connsiteY125" fmla="*/ 47057 h 5517455"/>
              <a:gd name="connsiteX126" fmla="*/ 2256582 w 5517453"/>
              <a:gd name="connsiteY126" fmla="*/ 22275 h 5517455"/>
              <a:gd name="connsiteX127" fmla="*/ 2351982 w 5517453"/>
              <a:gd name="connsiteY127" fmla="*/ 6620 h 55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517453" h="5517455">
                <a:moveTo>
                  <a:pt x="2456184" y="0"/>
                </a:moveTo>
                <a:lnTo>
                  <a:pt x="2511309" y="46"/>
                </a:lnTo>
                <a:lnTo>
                  <a:pt x="2568302" y="2315"/>
                </a:lnTo>
                <a:lnTo>
                  <a:pt x="2627054" y="6794"/>
                </a:lnTo>
                <a:lnTo>
                  <a:pt x="2687453" y="13471"/>
                </a:lnTo>
                <a:lnTo>
                  <a:pt x="2749390" y="22333"/>
                </a:lnTo>
                <a:lnTo>
                  <a:pt x="2812753" y="33370"/>
                </a:lnTo>
                <a:lnTo>
                  <a:pt x="2877432" y="46566"/>
                </a:lnTo>
                <a:lnTo>
                  <a:pt x="2943317" y="61915"/>
                </a:lnTo>
                <a:lnTo>
                  <a:pt x="3010295" y="79399"/>
                </a:lnTo>
                <a:lnTo>
                  <a:pt x="3078259" y="99010"/>
                </a:lnTo>
                <a:lnTo>
                  <a:pt x="3147095" y="120734"/>
                </a:lnTo>
                <a:lnTo>
                  <a:pt x="3216697" y="144559"/>
                </a:lnTo>
                <a:lnTo>
                  <a:pt x="3286949" y="170474"/>
                </a:lnTo>
                <a:lnTo>
                  <a:pt x="3357744" y="198465"/>
                </a:lnTo>
                <a:lnTo>
                  <a:pt x="3428970" y="228522"/>
                </a:lnTo>
                <a:lnTo>
                  <a:pt x="3500518" y="260632"/>
                </a:lnTo>
                <a:lnTo>
                  <a:pt x="3572275" y="294783"/>
                </a:lnTo>
                <a:lnTo>
                  <a:pt x="3644133" y="330962"/>
                </a:lnTo>
                <a:lnTo>
                  <a:pt x="3715979" y="369159"/>
                </a:lnTo>
                <a:lnTo>
                  <a:pt x="3787705" y="409360"/>
                </a:lnTo>
                <a:lnTo>
                  <a:pt x="3859200" y="451554"/>
                </a:lnTo>
                <a:lnTo>
                  <a:pt x="3930351" y="495728"/>
                </a:lnTo>
                <a:lnTo>
                  <a:pt x="4001048" y="541871"/>
                </a:lnTo>
                <a:lnTo>
                  <a:pt x="4071182" y="589971"/>
                </a:lnTo>
                <a:lnTo>
                  <a:pt x="4140644" y="640015"/>
                </a:lnTo>
                <a:lnTo>
                  <a:pt x="4209320" y="691991"/>
                </a:lnTo>
                <a:lnTo>
                  <a:pt x="4277100" y="745888"/>
                </a:lnTo>
                <a:lnTo>
                  <a:pt x="4343876" y="801692"/>
                </a:lnTo>
                <a:lnTo>
                  <a:pt x="4409535" y="859395"/>
                </a:lnTo>
                <a:lnTo>
                  <a:pt x="4473966" y="918979"/>
                </a:lnTo>
                <a:lnTo>
                  <a:pt x="4537035" y="980411"/>
                </a:lnTo>
                <a:lnTo>
                  <a:pt x="4598467" y="1043480"/>
                </a:lnTo>
                <a:lnTo>
                  <a:pt x="4658053" y="1107912"/>
                </a:lnTo>
                <a:lnTo>
                  <a:pt x="4715755" y="1173571"/>
                </a:lnTo>
                <a:lnTo>
                  <a:pt x="4771560" y="1240348"/>
                </a:lnTo>
                <a:lnTo>
                  <a:pt x="4825457" y="1308128"/>
                </a:lnTo>
                <a:lnTo>
                  <a:pt x="4877434" y="1376806"/>
                </a:lnTo>
                <a:lnTo>
                  <a:pt x="4927478" y="1446267"/>
                </a:lnTo>
                <a:lnTo>
                  <a:pt x="4975578" y="1516401"/>
                </a:lnTo>
                <a:lnTo>
                  <a:pt x="5021722" y="1587100"/>
                </a:lnTo>
                <a:lnTo>
                  <a:pt x="5065898" y="1658252"/>
                </a:lnTo>
                <a:lnTo>
                  <a:pt x="5108090" y="1729745"/>
                </a:lnTo>
                <a:lnTo>
                  <a:pt x="5148293" y="1801472"/>
                </a:lnTo>
                <a:lnTo>
                  <a:pt x="5186489" y="1873318"/>
                </a:lnTo>
                <a:lnTo>
                  <a:pt x="5222669" y="1945176"/>
                </a:lnTo>
                <a:lnTo>
                  <a:pt x="5256819" y="2016934"/>
                </a:lnTo>
                <a:lnTo>
                  <a:pt x="5288929" y="2088482"/>
                </a:lnTo>
                <a:lnTo>
                  <a:pt x="5318987" y="2159708"/>
                </a:lnTo>
                <a:lnTo>
                  <a:pt x="5346978" y="2230503"/>
                </a:lnTo>
                <a:lnTo>
                  <a:pt x="5372893" y="2300756"/>
                </a:lnTo>
                <a:lnTo>
                  <a:pt x="5396717" y="2370356"/>
                </a:lnTo>
                <a:lnTo>
                  <a:pt x="5418442" y="2439193"/>
                </a:lnTo>
                <a:lnTo>
                  <a:pt x="5438052" y="2507156"/>
                </a:lnTo>
                <a:lnTo>
                  <a:pt x="5455538" y="2574136"/>
                </a:lnTo>
                <a:lnTo>
                  <a:pt x="5470885" y="2640020"/>
                </a:lnTo>
                <a:lnTo>
                  <a:pt x="5484083" y="2704700"/>
                </a:lnTo>
                <a:lnTo>
                  <a:pt x="5495118" y="2768062"/>
                </a:lnTo>
                <a:lnTo>
                  <a:pt x="5503981" y="2829998"/>
                </a:lnTo>
                <a:lnTo>
                  <a:pt x="5510659" y="2890398"/>
                </a:lnTo>
                <a:lnTo>
                  <a:pt x="5515137" y="2949149"/>
                </a:lnTo>
                <a:lnTo>
                  <a:pt x="5517406" y="3006143"/>
                </a:lnTo>
                <a:lnTo>
                  <a:pt x="5517453" y="3061268"/>
                </a:lnTo>
                <a:lnTo>
                  <a:pt x="5510832" y="3165470"/>
                </a:lnTo>
                <a:lnTo>
                  <a:pt x="5495178" y="3260871"/>
                </a:lnTo>
                <a:lnTo>
                  <a:pt x="5470396" y="3346586"/>
                </a:lnTo>
                <a:lnTo>
                  <a:pt x="5436388" y="3421730"/>
                </a:lnTo>
                <a:lnTo>
                  <a:pt x="5393056" y="3485420"/>
                </a:lnTo>
                <a:lnTo>
                  <a:pt x="5367865" y="3512692"/>
                </a:lnTo>
                <a:lnTo>
                  <a:pt x="5340307" y="3536770"/>
                </a:lnTo>
                <a:lnTo>
                  <a:pt x="5278041" y="3574897"/>
                </a:lnTo>
                <a:lnTo>
                  <a:pt x="1883309" y="5321902"/>
                </a:lnTo>
                <a:lnTo>
                  <a:pt x="1806870" y="5357792"/>
                </a:lnTo>
                <a:lnTo>
                  <a:pt x="1731322" y="5390056"/>
                </a:lnTo>
                <a:lnTo>
                  <a:pt x="1656684" y="5418693"/>
                </a:lnTo>
                <a:lnTo>
                  <a:pt x="1582979" y="5443702"/>
                </a:lnTo>
                <a:lnTo>
                  <a:pt x="1510228" y="5465079"/>
                </a:lnTo>
                <a:lnTo>
                  <a:pt x="1438454" y="5482827"/>
                </a:lnTo>
                <a:lnTo>
                  <a:pt x="1367679" y="5496940"/>
                </a:lnTo>
                <a:lnTo>
                  <a:pt x="1297922" y="5507416"/>
                </a:lnTo>
                <a:lnTo>
                  <a:pt x="1229208" y="5514255"/>
                </a:lnTo>
                <a:lnTo>
                  <a:pt x="1161557" y="5517455"/>
                </a:lnTo>
                <a:lnTo>
                  <a:pt x="1094992" y="5517012"/>
                </a:lnTo>
                <a:lnTo>
                  <a:pt x="1029534" y="5512927"/>
                </a:lnTo>
                <a:lnTo>
                  <a:pt x="965205" y="5505197"/>
                </a:lnTo>
                <a:lnTo>
                  <a:pt x="902027" y="5493820"/>
                </a:lnTo>
                <a:lnTo>
                  <a:pt x="840022" y="5478794"/>
                </a:lnTo>
                <a:lnTo>
                  <a:pt x="779210" y="5460118"/>
                </a:lnTo>
                <a:lnTo>
                  <a:pt x="719615" y="5437789"/>
                </a:lnTo>
                <a:lnTo>
                  <a:pt x="661258" y="5411806"/>
                </a:lnTo>
                <a:lnTo>
                  <a:pt x="604160" y="5382167"/>
                </a:lnTo>
                <a:lnTo>
                  <a:pt x="548343" y="5348870"/>
                </a:lnTo>
                <a:lnTo>
                  <a:pt x="493831" y="5311912"/>
                </a:lnTo>
                <a:lnTo>
                  <a:pt x="440642" y="5271294"/>
                </a:lnTo>
                <a:lnTo>
                  <a:pt x="388801" y="5227012"/>
                </a:lnTo>
                <a:lnTo>
                  <a:pt x="338357" y="5179090"/>
                </a:lnTo>
                <a:lnTo>
                  <a:pt x="290435" y="5128646"/>
                </a:lnTo>
                <a:lnTo>
                  <a:pt x="246155" y="5076806"/>
                </a:lnTo>
                <a:lnTo>
                  <a:pt x="205537" y="5023619"/>
                </a:lnTo>
                <a:lnTo>
                  <a:pt x="168582" y="4969108"/>
                </a:lnTo>
                <a:lnTo>
                  <a:pt x="135286" y="4913293"/>
                </a:lnTo>
                <a:lnTo>
                  <a:pt x="105647" y="4856195"/>
                </a:lnTo>
                <a:lnTo>
                  <a:pt x="79665" y="4797839"/>
                </a:lnTo>
                <a:lnTo>
                  <a:pt x="57336" y="4738245"/>
                </a:lnTo>
                <a:lnTo>
                  <a:pt x="38661" y="4677433"/>
                </a:lnTo>
                <a:lnTo>
                  <a:pt x="23635" y="4615428"/>
                </a:lnTo>
                <a:lnTo>
                  <a:pt x="12258" y="4552250"/>
                </a:lnTo>
                <a:lnTo>
                  <a:pt x="4528" y="4487921"/>
                </a:lnTo>
                <a:lnTo>
                  <a:pt x="443" y="4422463"/>
                </a:lnTo>
                <a:lnTo>
                  <a:pt x="0" y="4355898"/>
                </a:lnTo>
                <a:lnTo>
                  <a:pt x="3200" y="4288247"/>
                </a:lnTo>
                <a:lnTo>
                  <a:pt x="10038" y="4219532"/>
                </a:lnTo>
                <a:lnTo>
                  <a:pt x="20514" y="4149775"/>
                </a:lnTo>
                <a:lnTo>
                  <a:pt x="34626" y="4078999"/>
                </a:lnTo>
                <a:lnTo>
                  <a:pt x="52372" y="4007224"/>
                </a:lnTo>
                <a:lnTo>
                  <a:pt x="73749" y="3934473"/>
                </a:lnTo>
                <a:lnTo>
                  <a:pt x="98757" y="3860766"/>
                </a:lnTo>
                <a:lnTo>
                  <a:pt x="127393" y="3786127"/>
                </a:lnTo>
                <a:lnTo>
                  <a:pt x="159656" y="3710577"/>
                </a:lnTo>
                <a:lnTo>
                  <a:pt x="195543" y="3634137"/>
                </a:lnTo>
                <a:lnTo>
                  <a:pt x="1942562" y="239417"/>
                </a:lnTo>
                <a:lnTo>
                  <a:pt x="1980688" y="177151"/>
                </a:lnTo>
                <a:lnTo>
                  <a:pt x="2004764" y="149592"/>
                </a:lnTo>
                <a:lnTo>
                  <a:pt x="2032036" y="124399"/>
                </a:lnTo>
                <a:lnTo>
                  <a:pt x="2095724" y="81067"/>
                </a:lnTo>
                <a:lnTo>
                  <a:pt x="2170868" y="47057"/>
                </a:lnTo>
                <a:lnTo>
                  <a:pt x="2256582" y="22275"/>
                </a:lnTo>
                <a:lnTo>
                  <a:pt x="2351982" y="6620"/>
                </a:lnTo>
                <a:close/>
              </a:path>
            </a:pathLst>
          </a:custGeom>
          <a:solidFill>
            <a:schemeClr val="accent6"/>
          </a:solidFill>
        </p:spPr>
        <p:txBody>
          <a:bodyPr wrap="square" anchor="ctr">
            <a:noAutofit/>
          </a:bodyPr>
          <a:lstStyle>
            <a:lvl1pPr algn="ctr">
              <a:defRPr/>
            </a:lvl1pPr>
          </a:lstStyle>
          <a:p>
            <a:r>
              <a:rPr lang="en-US"/>
              <a:t>Click icon to add picture</a:t>
            </a:r>
          </a:p>
        </p:txBody>
      </p:sp>
      <p:sp>
        <p:nvSpPr>
          <p:cNvPr id="3" name="Text Placeholder 8">
            <a:extLst>
              <a:ext uri="{FF2B5EF4-FFF2-40B4-BE49-F238E27FC236}">
                <a16:creationId xmlns:a16="http://schemas.microsoft.com/office/drawing/2014/main" id="{E029A915-BBD4-CDBF-4B6F-9669DC61A21A}"/>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16287908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and text slide">
    <p:bg>
      <p:bgPr>
        <a:solidFill>
          <a:srgbClr val="ADBEF5"/>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6D8A5AB-DB29-FFFD-A8C1-5F3200E9B59A}"/>
              </a:ext>
            </a:extLst>
          </p:cNvPr>
          <p:cNvSpPr/>
          <p:nvPr userDrawn="1"/>
        </p:nvSpPr>
        <p:spPr>
          <a:xfrm>
            <a:off x="6095999" y="-4948"/>
            <a:ext cx="6094732" cy="6370823"/>
          </a:xfrm>
          <a:prstGeom prst="rect">
            <a:avLst/>
          </a:prstGeom>
          <a:solidFill>
            <a:srgbClr val="D3F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6" name="Rectangle 25">
            <a:extLst>
              <a:ext uri="{FF2B5EF4-FFF2-40B4-BE49-F238E27FC236}">
                <a16:creationId xmlns:a16="http://schemas.microsoft.com/office/drawing/2014/main" id="{CD4A3685-B368-9769-7398-8821B0947AE8}"/>
              </a:ext>
            </a:extLst>
          </p:cNvPr>
          <p:cNvSpPr/>
          <p:nvPr userDrawn="1"/>
        </p:nvSpPr>
        <p:spPr>
          <a:xfrm>
            <a:off x="0" y="-4948"/>
            <a:ext cx="6094732" cy="63708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6A6CF568-80D9-D845-A8F4-2EFBA0868B51}"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25" name="Content Placeholder 2">
            <a:extLst>
              <a:ext uri="{FF2B5EF4-FFF2-40B4-BE49-F238E27FC236}">
                <a16:creationId xmlns:a16="http://schemas.microsoft.com/office/drawing/2014/main" id="{7FA70BBF-1331-6588-31B1-FEE577DBCFAF}"/>
              </a:ext>
            </a:extLst>
          </p:cNvPr>
          <p:cNvSpPr>
            <a:spLocks noGrp="1"/>
          </p:cNvSpPr>
          <p:nvPr>
            <p:ph sz="half" idx="1"/>
          </p:nvPr>
        </p:nvSpPr>
        <p:spPr>
          <a:xfrm>
            <a:off x="446406" y="1709739"/>
            <a:ext cx="4920931" cy="4240211"/>
          </a:xfrm>
        </p:spPr>
        <p:txBody>
          <a:bodyPr/>
          <a:lstStyle>
            <a:lvl1pPr marL="0" indent="0">
              <a:lnSpc>
                <a:spcPct val="105000"/>
              </a:lnSpc>
              <a:buNone/>
              <a:defRPr sz="1800" b="0" spc="0">
                <a:solidFill>
                  <a:schemeClr val="bg1"/>
                </a:solidFill>
              </a:defRPr>
            </a:lvl1pPr>
            <a:lvl2pPr>
              <a:lnSpc>
                <a:spcPct val="105000"/>
              </a:lnSpc>
              <a:defRPr sz="1600" spc="0">
                <a:solidFill>
                  <a:schemeClr val="bg1"/>
                </a:solidFill>
              </a:defRPr>
            </a:lvl2pPr>
            <a:lvl3pPr>
              <a:lnSpc>
                <a:spcPct val="105000"/>
              </a:lnSpc>
              <a:defRPr sz="1600" spc="0">
                <a:solidFill>
                  <a:schemeClr val="bg1"/>
                </a:solidFill>
              </a:defRPr>
            </a:lvl3pPr>
            <a:lvl4pPr>
              <a:lnSpc>
                <a:spcPct val="105000"/>
              </a:lnSpc>
              <a:defRPr sz="1600" spc="0">
                <a:solidFill>
                  <a:schemeClr val="bg1"/>
                </a:solidFill>
              </a:defRPr>
            </a:lvl4pPr>
            <a:lvl5pPr>
              <a:lnSpc>
                <a:spcPct val="105000"/>
              </a:lnSpc>
              <a:defRPr sz="1600" spc="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26">
            <a:extLst>
              <a:ext uri="{FF2B5EF4-FFF2-40B4-BE49-F238E27FC236}">
                <a16:creationId xmlns:a16="http://schemas.microsoft.com/office/drawing/2014/main" id="{3A85FEC1-0B31-3807-0692-931DED07C9C2}"/>
              </a:ext>
            </a:extLst>
          </p:cNvPr>
          <p:cNvSpPr>
            <a:spLocks noGrp="1"/>
          </p:cNvSpPr>
          <p:nvPr>
            <p:ph type="pic" sz="quarter" idx="15"/>
          </p:nvPr>
        </p:nvSpPr>
        <p:spPr>
          <a:xfrm>
            <a:off x="6810378" y="1523347"/>
            <a:ext cx="4708832" cy="3838680"/>
          </a:xfrm>
          <a:custGeom>
            <a:avLst/>
            <a:gdLst>
              <a:gd name="connsiteX0" fmla="*/ 0 w 7116750"/>
              <a:gd name="connsiteY0" fmla="*/ 0 h 5801638"/>
              <a:gd name="connsiteX1" fmla="*/ 2761606 w 7116750"/>
              <a:gd name="connsiteY1" fmla="*/ 0 h 5801638"/>
              <a:gd name="connsiteX2" fmla="*/ 3558368 w 7116750"/>
              <a:gd name="connsiteY2" fmla="*/ 289240 h 5801638"/>
              <a:gd name="connsiteX3" fmla="*/ 4355143 w 7116750"/>
              <a:gd name="connsiteY3" fmla="*/ 0 h 5801638"/>
              <a:gd name="connsiteX4" fmla="*/ 7116750 w 7116750"/>
              <a:gd name="connsiteY4" fmla="*/ 0 h 5801638"/>
              <a:gd name="connsiteX5" fmla="*/ 7116750 w 7116750"/>
              <a:gd name="connsiteY5" fmla="*/ 5472105 h 5801638"/>
              <a:gd name="connsiteX6" fmla="*/ 4463437 w 7116750"/>
              <a:gd name="connsiteY6" fmla="*/ 5472105 h 5801638"/>
              <a:gd name="connsiteX7" fmla="*/ 3558368 w 7116750"/>
              <a:gd name="connsiteY7" fmla="*/ 5801638 h 5801638"/>
              <a:gd name="connsiteX8" fmla="*/ 2653300 w 7116750"/>
              <a:gd name="connsiteY8" fmla="*/ 5472857 h 5801638"/>
              <a:gd name="connsiteX9" fmla="*/ 0 w 7116750"/>
              <a:gd name="connsiteY9" fmla="*/ 5472857 h 580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6750" h="5801638">
                <a:moveTo>
                  <a:pt x="0" y="0"/>
                </a:moveTo>
                <a:lnTo>
                  <a:pt x="2761606" y="0"/>
                </a:lnTo>
                <a:lnTo>
                  <a:pt x="3558368" y="289240"/>
                </a:lnTo>
                <a:lnTo>
                  <a:pt x="4355143" y="0"/>
                </a:lnTo>
                <a:lnTo>
                  <a:pt x="7116750" y="0"/>
                </a:lnTo>
                <a:lnTo>
                  <a:pt x="7116750" y="5472105"/>
                </a:lnTo>
                <a:lnTo>
                  <a:pt x="4463437" y="5472105"/>
                </a:lnTo>
                <a:lnTo>
                  <a:pt x="3558368" y="5801638"/>
                </a:lnTo>
                <a:lnTo>
                  <a:pt x="2653300" y="5472857"/>
                </a:lnTo>
                <a:lnTo>
                  <a:pt x="0" y="5472857"/>
                </a:lnTo>
                <a:close/>
              </a:path>
            </a:pathLst>
          </a:custGeom>
          <a:solidFill>
            <a:schemeClr val="accent4"/>
          </a:solidFill>
        </p:spPr>
        <p:txBody>
          <a:bodyPr wrap="square">
            <a:noAutofit/>
          </a:bodyPr>
          <a:lstStyle/>
          <a:p>
            <a:r>
              <a:rPr lang="en-US"/>
              <a:t>Click icon to add picture</a:t>
            </a:r>
          </a:p>
        </p:txBody>
      </p:sp>
      <p:sp>
        <p:nvSpPr>
          <p:cNvPr id="3" name="Text Placeholder 8">
            <a:extLst>
              <a:ext uri="{FF2B5EF4-FFF2-40B4-BE49-F238E27FC236}">
                <a16:creationId xmlns:a16="http://schemas.microsoft.com/office/drawing/2014/main" id="{37F9149B-57AD-9AA0-A81D-1F6EBD1FB613}"/>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31408346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and text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D3113D-1298-6530-CB73-13C6C63FC723}"/>
              </a:ext>
            </a:extLst>
          </p:cNvPr>
          <p:cNvSpPr/>
          <p:nvPr userDrawn="1"/>
        </p:nvSpPr>
        <p:spPr>
          <a:xfrm>
            <a:off x="0" y="0"/>
            <a:ext cx="6096000" cy="63708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angle 11">
            <a:extLst>
              <a:ext uri="{FF2B5EF4-FFF2-40B4-BE49-F238E27FC236}">
                <a16:creationId xmlns:a16="http://schemas.microsoft.com/office/drawing/2014/main" id="{9BC5832B-5C46-3D38-6504-E5BD20A89502}"/>
              </a:ext>
            </a:extLst>
          </p:cNvPr>
          <p:cNvSpPr/>
          <p:nvPr userDrawn="1"/>
        </p:nvSpPr>
        <p:spPr>
          <a:xfrm>
            <a:off x="6095998" y="-4948"/>
            <a:ext cx="6095365" cy="63708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54F3FB79-D494-6646-978E-F09FB25D9493}"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3" name="Picture Placeholder 13">
            <a:extLst>
              <a:ext uri="{FF2B5EF4-FFF2-40B4-BE49-F238E27FC236}">
                <a16:creationId xmlns:a16="http://schemas.microsoft.com/office/drawing/2014/main" id="{20DE9779-09F4-E532-5ACC-1722DA3A6C02}"/>
              </a:ext>
            </a:extLst>
          </p:cNvPr>
          <p:cNvSpPr>
            <a:spLocks noGrp="1"/>
          </p:cNvSpPr>
          <p:nvPr>
            <p:ph type="pic" sz="quarter" idx="26" hasCustomPrompt="1"/>
          </p:nvPr>
        </p:nvSpPr>
        <p:spPr>
          <a:xfrm>
            <a:off x="446406" y="818375"/>
            <a:ext cx="3420000" cy="64800"/>
          </a:xfrm>
          <a:solidFill>
            <a:srgbClr val="D3F472"/>
          </a:solidFill>
        </p:spPr>
        <p:txBody>
          <a:bodyPr/>
          <a:lstStyle>
            <a:lvl1pPr marL="0" indent="0">
              <a:buNone/>
              <a:defRPr/>
            </a:lvl1pPr>
          </a:lstStyle>
          <a:p>
            <a:r>
              <a:rPr lang="en-US"/>
              <a:t> </a:t>
            </a:r>
          </a:p>
        </p:txBody>
      </p:sp>
      <p:sp>
        <p:nvSpPr>
          <p:cNvPr id="26" name="Content Placeholder 3">
            <a:extLst>
              <a:ext uri="{FF2B5EF4-FFF2-40B4-BE49-F238E27FC236}">
                <a16:creationId xmlns:a16="http://schemas.microsoft.com/office/drawing/2014/main" id="{EB35A5A7-2901-A682-393A-A1078AA4658C}"/>
              </a:ext>
            </a:extLst>
          </p:cNvPr>
          <p:cNvSpPr>
            <a:spLocks noGrp="1"/>
          </p:cNvSpPr>
          <p:nvPr>
            <p:ph sz="half" idx="2" hasCustomPrompt="1"/>
          </p:nvPr>
        </p:nvSpPr>
        <p:spPr>
          <a:xfrm>
            <a:off x="453613" y="1709739"/>
            <a:ext cx="4951410" cy="4240212"/>
          </a:xfrm>
        </p:spPr>
        <p:txBody>
          <a:bodyPr/>
          <a:lstStyle>
            <a:lvl1pPr marL="0" indent="0">
              <a:buNone/>
              <a:defRPr>
                <a:solidFill>
                  <a:schemeClr val="tx1"/>
                </a:solidFill>
              </a:defRPr>
            </a:lvl1pPr>
            <a:lvl2pPr marL="0" indent="0">
              <a:lnSpc>
                <a:spcPct val="105000"/>
              </a:lnSpc>
              <a:buNone/>
              <a:defRPr sz="1800" spc="0">
                <a:solidFill>
                  <a:schemeClr val="tx1"/>
                </a:solidFill>
              </a:defRPr>
            </a:lvl2pPr>
            <a:lvl3pPr marL="271463" indent="-271463">
              <a:lnSpc>
                <a:spcPct val="105000"/>
              </a:lnSpc>
              <a:buFont typeface="Arial" panose="020B0604020202020204" pitchFamily="34" charset="0"/>
              <a:buChar char="•"/>
              <a:tabLst/>
              <a:defRPr sz="1600" spc="0">
                <a:solidFill>
                  <a:schemeClr val="tx1"/>
                </a:solidFill>
              </a:defRPr>
            </a:lvl3pPr>
            <a:lvl4pPr marL="285750" indent="-285750">
              <a:lnSpc>
                <a:spcPct val="105000"/>
              </a:lnSpc>
              <a:buFont typeface="Arial" panose="020B0604020202020204" pitchFamily="34" charset="0"/>
              <a:buChar char="•"/>
              <a:defRPr sz="1600" spc="0">
                <a:solidFill>
                  <a:schemeClr val="tx1"/>
                </a:solidFill>
              </a:defRPr>
            </a:lvl4pPr>
            <a:lvl5pPr marL="285750" indent="-285750">
              <a:lnSpc>
                <a:spcPct val="105000"/>
              </a:lnSpc>
              <a:buFont typeface="Arial" panose="020B0604020202020204" pitchFamily="34" charset="0"/>
              <a:buChar char="•"/>
              <a:defRPr sz="1600" spc="0">
                <a:solidFill>
                  <a:schemeClr val="tx1"/>
                </a:solidFill>
              </a:defRPr>
            </a:lvl5pPr>
          </a:lstStyle>
          <a:p>
            <a:pPr lvl="0"/>
            <a:r>
              <a:rPr lang="en-GB"/>
              <a:t>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Picture Placeholder 28">
            <a:extLst>
              <a:ext uri="{FF2B5EF4-FFF2-40B4-BE49-F238E27FC236}">
                <a16:creationId xmlns:a16="http://schemas.microsoft.com/office/drawing/2014/main" id="{9EF01884-6BDF-9965-8B6E-A72038A834C8}"/>
              </a:ext>
            </a:extLst>
          </p:cNvPr>
          <p:cNvSpPr>
            <a:spLocks noGrp="1"/>
          </p:cNvSpPr>
          <p:nvPr>
            <p:ph type="pic" sz="quarter" idx="27"/>
          </p:nvPr>
        </p:nvSpPr>
        <p:spPr>
          <a:xfrm>
            <a:off x="6811645" y="892098"/>
            <a:ext cx="4707567" cy="5083583"/>
          </a:xfrm>
          <a:custGeom>
            <a:avLst/>
            <a:gdLst>
              <a:gd name="connsiteX0" fmla="*/ 0 w 4707567"/>
              <a:gd name="connsiteY0" fmla="*/ 0 h 5083583"/>
              <a:gd name="connsiteX1" fmla="*/ 4707567 w 4707567"/>
              <a:gd name="connsiteY1" fmla="*/ 0 h 5083583"/>
              <a:gd name="connsiteX2" fmla="*/ 4707567 w 4707567"/>
              <a:gd name="connsiteY2" fmla="*/ 3708543 h 5083583"/>
              <a:gd name="connsiteX3" fmla="*/ 2353793 w 4707567"/>
              <a:gd name="connsiteY3" fmla="*/ 5083583 h 5083583"/>
              <a:gd name="connsiteX4" fmla="*/ 0 w 4707567"/>
              <a:gd name="connsiteY4" fmla="*/ 3708543 h 5083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567" h="5083583">
                <a:moveTo>
                  <a:pt x="0" y="0"/>
                </a:moveTo>
                <a:lnTo>
                  <a:pt x="4707567" y="0"/>
                </a:lnTo>
                <a:lnTo>
                  <a:pt x="4707567" y="3708543"/>
                </a:lnTo>
                <a:lnTo>
                  <a:pt x="2353793" y="5083583"/>
                </a:lnTo>
                <a:lnTo>
                  <a:pt x="0" y="3708543"/>
                </a:lnTo>
                <a:close/>
              </a:path>
            </a:pathLst>
          </a:custGeom>
          <a:solidFill>
            <a:schemeClr val="accent1"/>
          </a:solidFill>
        </p:spPr>
        <p:txBody>
          <a:bodyPr wrap="square">
            <a:noAutofit/>
          </a:bodyPr>
          <a:lstStyle/>
          <a:p>
            <a:r>
              <a:rPr lang="en-US"/>
              <a:t>Click icon to add picture</a:t>
            </a:r>
          </a:p>
        </p:txBody>
      </p:sp>
      <p:sp>
        <p:nvSpPr>
          <p:cNvPr id="4" name="Text Placeholder 8">
            <a:extLst>
              <a:ext uri="{FF2B5EF4-FFF2-40B4-BE49-F238E27FC236}">
                <a16:creationId xmlns:a16="http://schemas.microsoft.com/office/drawing/2014/main" id="{F0879FB3-F1C4-B274-8908-36A9C40E745F}"/>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5178542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images in shapes">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0A635374-BA5E-DD4A-B152-336FB0DEB905}"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2" name="Picture Placeholder 11">
            <a:extLst>
              <a:ext uri="{FF2B5EF4-FFF2-40B4-BE49-F238E27FC236}">
                <a16:creationId xmlns:a16="http://schemas.microsoft.com/office/drawing/2014/main" id="{D4E0EF51-AB2E-DF43-6CE6-8561CC4753A4}"/>
              </a:ext>
            </a:extLst>
          </p:cNvPr>
          <p:cNvSpPr>
            <a:spLocks noGrp="1"/>
          </p:cNvSpPr>
          <p:nvPr>
            <p:ph type="pic" sz="quarter" idx="27" hasCustomPrompt="1"/>
          </p:nvPr>
        </p:nvSpPr>
        <p:spPr>
          <a:xfrm>
            <a:off x="7391563" y="2785839"/>
            <a:ext cx="4373826" cy="3183160"/>
          </a:xfrm>
          <a:custGeom>
            <a:avLst/>
            <a:gdLst>
              <a:gd name="connsiteX0" fmla="*/ 2902943 w 4373826"/>
              <a:gd name="connsiteY0" fmla="*/ 0 h 3183160"/>
              <a:gd name="connsiteX1" fmla="*/ 2952482 w 4373826"/>
              <a:gd name="connsiteY1" fmla="*/ 885 h 3183160"/>
              <a:gd name="connsiteX2" fmla="*/ 3001611 w 4373826"/>
              <a:gd name="connsiteY2" fmla="*/ 3524 h 3183160"/>
              <a:gd name="connsiteX3" fmla="*/ 3050305 w 4373826"/>
              <a:gd name="connsiteY3" fmla="*/ 7888 h 3183160"/>
              <a:gd name="connsiteX4" fmla="*/ 3098536 w 4373826"/>
              <a:gd name="connsiteY4" fmla="*/ 13948 h 3183160"/>
              <a:gd name="connsiteX5" fmla="*/ 3146280 w 4373826"/>
              <a:gd name="connsiteY5" fmla="*/ 21678 h 3183160"/>
              <a:gd name="connsiteX6" fmla="*/ 3193512 w 4373826"/>
              <a:gd name="connsiteY6" fmla="*/ 31049 h 3183160"/>
              <a:gd name="connsiteX7" fmla="*/ 3240204 w 4373826"/>
              <a:gd name="connsiteY7" fmla="*/ 42033 h 3183160"/>
              <a:gd name="connsiteX8" fmla="*/ 3286332 w 4373826"/>
              <a:gd name="connsiteY8" fmla="*/ 54604 h 3183160"/>
              <a:gd name="connsiteX9" fmla="*/ 3331870 w 4373826"/>
              <a:gd name="connsiteY9" fmla="*/ 68731 h 3183160"/>
              <a:gd name="connsiteX10" fmla="*/ 3376791 w 4373826"/>
              <a:gd name="connsiteY10" fmla="*/ 84389 h 3183160"/>
              <a:gd name="connsiteX11" fmla="*/ 3421071 w 4373826"/>
              <a:gd name="connsiteY11" fmla="*/ 101550 h 3183160"/>
              <a:gd name="connsiteX12" fmla="*/ 3464683 w 4373826"/>
              <a:gd name="connsiteY12" fmla="*/ 120184 h 3183160"/>
              <a:gd name="connsiteX13" fmla="*/ 3507602 w 4373826"/>
              <a:gd name="connsiteY13" fmla="*/ 140265 h 3183160"/>
              <a:gd name="connsiteX14" fmla="*/ 3549803 w 4373826"/>
              <a:gd name="connsiteY14" fmla="*/ 161765 h 3183160"/>
              <a:gd name="connsiteX15" fmla="*/ 3591258 w 4373826"/>
              <a:gd name="connsiteY15" fmla="*/ 184655 h 3183160"/>
              <a:gd name="connsiteX16" fmla="*/ 3631942 w 4373826"/>
              <a:gd name="connsiteY16" fmla="*/ 208908 h 3183160"/>
              <a:gd name="connsiteX17" fmla="*/ 3671830 w 4373826"/>
              <a:gd name="connsiteY17" fmla="*/ 234496 h 3183160"/>
              <a:gd name="connsiteX18" fmla="*/ 3710897 w 4373826"/>
              <a:gd name="connsiteY18" fmla="*/ 261391 h 3183160"/>
              <a:gd name="connsiteX19" fmla="*/ 3749115 w 4373826"/>
              <a:gd name="connsiteY19" fmla="*/ 289566 h 3183160"/>
              <a:gd name="connsiteX20" fmla="*/ 3786462 w 4373826"/>
              <a:gd name="connsiteY20" fmla="*/ 318992 h 3183160"/>
              <a:gd name="connsiteX21" fmla="*/ 3822908 w 4373826"/>
              <a:gd name="connsiteY21" fmla="*/ 349642 h 3183160"/>
              <a:gd name="connsiteX22" fmla="*/ 3858428 w 4373826"/>
              <a:gd name="connsiteY22" fmla="*/ 381487 h 3183160"/>
              <a:gd name="connsiteX23" fmla="*/ 3892999 w 4373826"/>
              <a:gd name="connsiteY23" fmla="*/ 414500 h 3183160"/>
              <a:gd name="connsiteX24" fmla="*/ 3926593 w 4373826"/>
              <a:gd name="connsiteY24" fmla="*/ 448654 h 3183160"/>
              <a:gd name="connsiteX25" fmla="*/ 3959186 w 4373826"/>
              <a:gd name="connsiteY25" fmla="*/ 483919 h 3183160"/>
              <a:gd name="connsiteX26" fmla="*/ 3990749 w 4373826"/>
              <a:gd name="connsiteY26" fmla="*/ 520270 h 3183160"/>
              <a:gd name="connsiteX27" fmla="*/ 4021261 w 4373826"/>
              <a:gd name="connsiteY27" fmla="*/ 557676 h 3183160"/>
              <a:gd name="connsiteX28" fmla="*/ 4050692 w 4373826"/>
              <a:gd name="connsiteY28" fmla="*/ 596112 h 3183160"/>
              <a:gd name="connsiteX29" fmla="*/ 4079017 w 4373826"/>
              <a:gd name="connsiteY29" fmla="*/ 635547 h 3183160"/>
              <a:gd name="connsiteX30" fmla="*/ 4106212 w 4373826"/>
              <a:gd name="connsiteY30" fmla="*/ 675957 h 3183160"/>
              <a:gd name="connsiteX31" fmla="*/ 4132251 w 4373826"/>
              <a:gd name="connsiteY31" fmla="*/ 717312 h 3183160"/>
              <a:gd name="connsiteX32" fmla="*/ 4157107 w 4373826"/>
              <a:gd name="connsiteY32" fmla="*/ 759583 h 3183160"/>
              <a:gd name="connsiteX33" fmla="*/ 4180755 w 4373826"/>
              <a:gd name="connsiteY33" fmla="*/ 802744 h 3183160"/>
              <a:gd name="connsiteX34" fmla="*/ 4203170 w 4373826"/>
              <a:gd name="connsiteY34" fmla="*/ 846767 h 3183160"/>
              <a:gd name="connsiteX35" fmla="*/ 4224325 w 4373826"/>
              <a:gd name="connsiteY35" fmla="*/ 891623 h 3183160"/>
              <a:gd name="connsiteX36" fmla="*/ 4244195 w 4373826"/>
              <a:gd name="connsiteY36" fmla="*/ 937285 h 3183160"/>
              <a:gd name="connsiteX37" fmla="*/ 4262754 w 4373826"/>
              <a:gd name="connsiteY37" fmla="*/ 983725 h 3183160"/>
              <a:gd name="connsiteX38" fmla="*/ 4279975 w 4373826"/>
              <a:gd name="connsiteY38" fmla="*/ 1030916 h 3183160"/>
              <a:gd name="connsiteX39" fmla="*/ 4295834 w 4373826"/>
              <a:gd name="connsiteY39" fmla="*/ 1078829 h 3183160"/>
              <a:gd name="connsiteX40" fmla="*/ 4310306 w 4373826"/>
              <a:gd name="connsiteY40" fmla="*/ 1127436 h 3183160"/>
              <a:gd name="connsiteX41" fmla="*/ 4323362 w 4373826"/>
              <a:gd name="connsiteY41" fmla="*/ 1176711 h 3183160"/>
              <a:gd name="connsiteX42" fmla="*/ 4334980 w 4373826"/>
              <a:gd name="connsiteY42" fmla="*/ 1226623 h 3183160"/>
              <a:gd name="connsiteX43" fmla="*/ 4345132 w 4373826"/>
              <a:gd name="connsiteY43" fmla="*/ 1277147 h 3183160"/>
              <a:gd name="connsiteX44" fmla="*/ 4353793 w 4373826"/>
              <a:gd name="connsiteY44" fmla="*/ 1328254 h 3183160"/>
              <a:gd name="connsiteX45" fmla="*/ 4360936 w 4373826"/>
              <a:gd name="connsiteY45" fmla="*/ 1379916 h 3183160"/>
              <a:gd name="connsiteX46" fmla="*/ 4366537 w 4373826"/>
              <a:gd name="connsiteY46" fmla="*/ 1432106 h 3183160"/>
              <a:gd name="connsiteX47" fmla="*/ 4370569 w 4373826"/>
              <a:gd name="connsiteY47" fmla="*/ 1484795 h 3183160"/>
              <a:gd name="connsiteX48" fmla="*/ 4373008 w 4373826"/>
              <a:gd name="connsiteY48" fmla="*/ 1537956 h 3183160"/>
              <a:gd name="connsiteX49" fmla="*/ 4373826 w 4373826"/>
              <a:gd name="connsiteY49" fmla="*/ 1591560 h 3183160"/>
              <a:gd name="connsiteX50" fmla="*/ 4373008 w 4373826"/>
              <a:gd name="connsiteY50" fmla="*/ 1645165 h 3183160"/>
              <a:gd name="connsiteX51" fmla="*/ 4370569 w 4373826"/>
              <a:gd name="connsiteY51" fmla="*/ 1698326 h 3183160"/>
              <a:gd name="connsiteX52" fmla="*/ 4366537 w 4373826"/>
              <a:gd name="connsiteY52" fmla="*/ 1751015 h 3183160"/>
              <a:gd name="connsiteX53" fmla="*/ 4360983 w 4373826"/>
              <a:gd name="connsiteY53" fmla="*/ 1802768 h 3183160"/>
              <a:gd name="connsiteX54" fmla="*/ 4353793 w 4373826"/>
              <a:gd name="connsiteY54" fmla="*/ 1854867 h 3183160"/>
              <a:gd name="connsiteX55" fmla="*/ 4345132 w 4373826"/>
              <a:gd name="connsiteY55" fmla="*/ 1905975 h 3183160"/>
              <a:gd name="connsiteX56" fmla="*/ 4334980 w 4373826"/>
              <a:gd name="connsiteY56" fmla="*/ 1956500 h 3183160"/>
              <a:gd name="connsiteX57" fmla="*/ 4323362 w 4373826"/>
              <a:gd name="connsiteY57" fmla="*/ 2006412 h 3183160"/>
              <a:gd name="connsiteX58" fmla="*/ 4310306 w 4373826"/>
              <a:gd name="connsiteY58" fmla="*/ 2055688 h 3183160"/>
              <a:gd name="connsiteX59" fmla="*/ 4295834 w 4373826"/>
              <a:gd name="connsiteY59" fmla="*/ 2104296 h 3183160"/>
              <a:gd name="connsiteX60" fmla="*/ 4279975 w 4373826"/>
              <a:gd name="connsiteY60" fmla="*/ 2152209 h 3183160"/>
              <a:gd name="connsiteX61" fmla="*/ 4262754 w 4373826"/>
              <a:gd name="connsiteY61" fmla="*/ 2199401 h 3183160"/>
              <a:gd name="connsiteX62" fmla="*/ 4244195 w 4373826"/>
              <a:gd name="connsiteY62" fmla="*/ 2245842 h 3183160"/>
              <a:gd name="connsiteX63" fmla="*/ 4224325 w 4373826"/>
              <a:gd name="connsiteY63" fmla="*/ 2291505 h 3183160"/>
              <a:gd name="connsiteX64" fmla="*/ 4203170 w 4373826"/>
              <a:gd name="connsiteY64" fmla="*/ 2336362 h 3183160"/>
              <a:gd name="connsiteX65" fmla="*/ 4180755 w 4373826"/>
              <a:gd name="connsiteY65" fmla="*/ 2380386 h 3183160"/>
              <a:gd name="connsiteX66" fmla="*/ 4157107 w 4373826"/>
              <a:gd name="connsiteY66" fmla="*/ 2423549 h 3183160"/>
              <a:gd name="connsiteX67" fmla="*/ 4132251 w 4373826"/>
              <a:gd name="connsiteY67" fmla="*/ 2465821 h 3183160"/>
              <a:gd name="connsiteX68" fmla="*/ 4106212 w 4373826"/>
              <a:gd name="connsiteY68" fmla="*/ 2507176 h 3183160"/>
              <a:gd name="connsiteX69" fmla="*/ 4079017 w 4373826"/>
              <a:gd name="connsiteY69" fmla="*/ 2547587 h 3183160"/>
              <a:gd name="connsiteX70" fmla="*/ 4050692 w 4373826"/>
              <a:gd name="connsiteY70" fmla="*/ 2587024 h 3183160"/>
              <a:gd name="connsiteX71" fmla="*/ 4021261 w 4373826"/>
              <a:gd name="connsiteY71" fmla="*/ 2625461 h 3183160"/>
              <a:gd name="connsiteX72" fmla="*/ 3990749 w 4373826"/>
              <a:gd name="connsiteY72" fmla="*/ 2662869 h 3183160"/>
              <a:gd name="connsiteX73" fmla="*/ 3959186 w 4373826"/>
              <a:gd name="connsiteY73" fmla="*/ 2699220 h 3183160"/>
              <a:gd name="connsiteX74" fmla="*/ 3926593 w 4373826"/>
              <a:gd name="connsiteY74" fmla="*/ 2734487 h 3183160"/>
              <a:gd name="connsiteX75" fmla="*/ 3892999 w 4373826"/>
              <a:gd name="connsiteY75" fmla="*/ 2768642 h 3183160"/>
              <a:gd name="connsiteX76" fmla="*/ 3858428 w 4373826"/>
              <a:gd name="connsiteY76" fmla="*/ 2801657 h 3183160"/>
              <a:gd name="connsiteX77" fmla="*/ 3822908 w 4373826"/>
              <a:gd name="connsiteY77" fmla="*/ 2833504 h 3183160"/>
              <a:gd name="connsiteX78" fmla="*/ 3786462 w 4373826"/>
              <a:gd name="connsiteY78" fmla="*/ 2864155 h 3183160"/>
              <a:gd name="connsiteX79" fmla="*/ 3749115 w 4373826"/>
              <a:gd name="connsiteY79" fmla="*/ 2893582 h 3183160"/>
              <a:gd name="connsiteX80" fmla="*/ 3710897 w 4373826"/>
              <a:gd name="connsiteY80" fmla="*/ 2921758 h 3183160"/>
              <a:gd name="connsiteX81" fmla="*/ 3671830 w 4373826"/>
              <a:gd name="connsiteY81" fmla="*/ 2948654 h 3183160"/>
              <a:gd name="connsiteX82" fmla="*/ 3631942 w 4373826"/>
              <a:gd name="connsiteY82" fmla="*/ 2974243 h 3183160"/>
              <a:gd name="connsiteX83" fmla="*/ 3591258 w 4373826"/>
              <a:gd name="connsiteY83" fmla="*/ 2998497 h 3183160"/>
              <a:gd name="connsiteX84" fmla="*/ 3549803 w 4373826"/>
              <a:gd name="connsiteY84" fmla="*/ 3021388 h 3183160"/>
              <a:gd name="connsiteX85" fmla="*/ 3507602 w 4373826"/>
              <a:gd name="connsiteY85" fmla="*/ 3042889 h 3183160"/>
              <a:gd name="connsiteX86" fmla="*/ 3464683 w 4373826"/>
              <a:gd name="connsiteY86" fmla="*/ 3062970 h 3183160"/>
              <a:gd name="connsiteX87" fmla="*/ 3421071 w 4373826"/>
              <a:gd name="connsiteY87" fmla="*/ 3081606 h 3183160"/>
              <a:gd name="connsiteX88" fmla="*/ 3376791 w 4373826"/>
              <a:gd name="connsiteY88" fmla="*/ 3098767 h 3183160"/>
              <a:gd name="connsiteX89" fmla="*/ 3331870 w 4373826"/>
              <a:gd name="connsiteY89" fmla="*/ 3114426 h 3183160"/>
              <a:gd name="connsiteX90" fmla="*/ 3286332 w 4373826"/>
              <a:gd name="connsiteY90" fmla="*/ 3128555 h 3183160"/>
              <a:gd name="connsiteX91" fmla="*/ 3240204 w 4373826"/>
              <a:gd name="connsiteY91" fmla="*/ 3141125 h 3183160"/>
              <a:gd name="connsiteX92" fmla="*/ 3193512 w 4373826"/>
              <a:gd name="connsiteY92" fmla="*/ 3152111 h 3183160"/>
              <a:gd name="connsiteX93" fmla="*/ 3146280 w 4373826"/>
              <a:gd name="connsiteY93" fmla="*/ 3161482 h 3183160"/>
              <a:gd name="connsiteX94" fmla="*/ 3098536 w 4373826"/>
              <a:gd name="connsiteY94" fmla="*/ 3169212 h 3183160"/>
              <a:gd name="connsiteX95" fmla="*/ 3050305 w 4373826"/>
              <a:gd name="connsiteY95" fmla="*/ 3175273 h 3183160"/>
              <a:gd name="connsiteX96" fmla="*/ 3001611 w 4373826"/>
              <a:gd name="connsiteY96" fmla="*/ 3179637 h 3183160"/>
              <a:gd name="connsiteX97" fmla="*/ 2952482 w 4373826"/>
              <a:gd name="connsiteY97" fmla="*/ 3182275 h 3183160"/>
              <a:gd name="connsiteX98" fmla="*/ 2902943 w 4373826"/>
              <a:gd name="connsiteY98" fmla="*/ 3183160 h 3183160"/>
              <a:gd name="connsiteX99" fmla="*/ 877672 w 4373826"/>
              <a:gd name="connsiteY99" fmla="*/ 3183160 h 3183160"/>
              <a:gd name="connsiteX100" fmla="*/ 826102 w 4373826"/>
              <a:gd name="connsiteY100" fmla="*/ 3181682 h 3183160"/>
              <a:gd name="connsiteX101" fmla="*/ 775317 w 4373826"/>
              <a:gd name="connsiteY101" fmla="*/ 3177300 h 3183160"/>
              <a:gd name="connsiteX102" fmla="*/ 725399 w 4373826"/>
              <a:gd name="connsiteY102" fmla="*/ 3170097 h 3183160"/>
              <a:gd name="connsiteX103" fmla="*/ 676430 w 4373826"/>
              <a:gd name="connsiteY103" fmla="*/ 3160154 h 3183160"/>
              <a:gd name="connsiteX104" fmla="*/ 628492 w 4373826"/>
              <a:gd name="connsiteY104" fmla="*/ 3147553 h 3183160"/>
              <a:gd name="connsiteX105" fmla="*/ 581669 w 4373826"/>
              <a:gd name="connsiteY105" fmla="*/ 3132377 h 3183160"/>
              <a:gd name="connsiteX106" fmla="*/ 536043 w 4373826"/>
              <a:gd name="connsiteY106" fmla="*/ 3114706 h 3183160"/>
              <a:gd name="connsiteX107" fmla="*/ 491694 w 4373826"/>
              <a:gd name="connsiteY107" fmla="*/ 3094621 h 3183160"/>
              <a:gd name="connsiteX108" fmla="*/ 448707 w 4373826"/>
              <a:gd name="connsiteY108" fmla="*/ 3072205 h 3183160"/>
              <a:gd name="connsiteX109" fmla="*/ 407162 w 4373826"/>
              <a:gd name="connsiteY109" fmla="*/ 3047541 h 3183160"/>
              <a:gd name="connsiteX110" fmla="*/ 367143 w 4373826"/>
              <a:gd name="connsiteY110" fmla="*/ 3020708 h 3183160"/>
              <a:gd name="connsiteX111" fmla="*/ 328732 w 4373826"/>
              <a:gd name="connsiteY111" fmla="*/ 2991790 h 3183160"/>
              <a:gd name="connsiteX112" fmla="*/ 292012 w 4373826"/>
              <a:gd name="connsiteY112" fmla="*/ 2960866 h 3183160"/>
              <a:gd name="connsiteX113" fmla="*/ 257064 w 4373826"/>
              <a:gd name="connsiteY113" fmla="*/ 2928020 h 3183160"/>
              <a:gd name="connsiteX114" fmla="*/ 223970 w 4373826"/>
              <a:gd name="connsiteY114" fmla="*/ 2893334 h 3183160"/>
              <a:gd name="connsiteX115" fmla="*/ 192814 w 4373826"/>
              <a:gd name="connsiteY115" fmla="*/ 2856888 h 3183160"/>
              <a:gd name="connsiteX116" fmla="*/ 163678 w 4373826"/>
              <a:gd name="connsiteY116" fmla="*/ 2818764 h 3183160"/>
              <a:gd name="connsiteX117" fmla="*/ 136643 w 4373826"/>
              <a:gd name="connsiteY117" fmla="*/ 2779045 h 3183160"/>
              <a:gd name="connsiteX118" fmla="*/ 111792 w 4373826"/>
              <a:gd name="connsiteY118" fmla="*/ 2737811 h 3183160"/>
              <a:gd name="connsiteX119" fmla="*/ 89207 w 4373826"/>
              <a:gd name="connsiteY119" fmla="*/ 2695145 h 3183160"/>
              <a:gd name="connsiteX120" fmla="*/ 68971 w 4373826"/>
              <a:gd name="connsiteY120" fmla="*/ 2651129 h 3183160"/>
              <a:gd name="connsiteX121" fmla="*/ 51167 w 4373826"/>
              <a:gd name="connsiteY121" fmla="*/ 2605843 h 3183160"/>
              <a:gd name="connsiteX122" fmla="*/ 35875 w 4373826"/>
              <a:gd name="connsiteY122" fmla="*/ 2559369 h 3183160"/>
              <a:gd name="connsiteX123" fmla="*/ 23180 w 4373826"/>
              <a:gd name="connsiteY123" fmla="*/ 2511790 h 3183160"/>
              <a:gd name="connsiteX124" fmla="*/ 13162 w 4373826"/>
              <a:gd name="connsiteY124" fmla="*/ 2463188 h 3183160"/>
              <a:gd name="connsiteX125" fmla="*/ 5904 w 4373826"/>
              <a:gd name="connsiteY125" fmla="*/ 2413642 h 3183160"/>
              <a:gd name="connsiteX126" fmla="*/ 1489 w 4373826"/>
              <a:gd name="connsiteY126" fmla="*/ 2363236 h 3183160"/>
              <a:gd name="connsiteX127" fmla="*/ 0 w 4373826"/>
              <a:gd name="connsiteY127" fmla="*/ 2312052 h 3183160"/>
              <a:gd name="connsiteX128" fmla="*/ 1580 w 4373826"/>
              <a:gd name="connsiteY128" fmla="*/ 2259212 h 3183160"/>
              <a:gd name="connsiteX129" fmla="*/ 6263 w 4373826"/>
              <a:gd name="connsiteY129" fmla="*/ 2207568 h 3183160"/>
              <a:gd name="connsiteX130" fmla="*/ 13963 w 4373826"/>
              <a:gd name="connsiteY130" fmla="*/ 2157157 h 3183160"/>
              <a:gd name="connsiteX131" fmla="*/ 24593 w 4373826"/>
              <a:gd name="connsiteY131" fmla="*/ 2108016 h 3183160"/>
              <a:gd name="connsiteX132" fmla="*/ 38069 w 4373826"/>
              <a:gd name="connsiteY132" fmla="*/ 2060184 h 3183160"/>
              <a:gd name="connsiteX133" fmla="*/ 54302 w 4373826"/>
              <a:gd name="connsiteY133" fmla="*/ 2013697 h 3183160"/>
              <a:gd name="connsiteX134" fmla="*/ 73207 w 4373826"/>
              <a:gd name="connsiteY134" fmla="*/ 1968594 h 3183160"/>
              <a:gd name="connsiteX135" fmla="*/ 94697 w 4373826"/>
              <a:gd name="connsiteY135" fmla="*/ 1924912 h 3183160"/>
              <a:gd name="connsiteX136" fmla="*/ 118686 w 4373826"/>
              <a:gd name="connsiteY136" fmla="*/ 1882688 h 3183160"/>
              <a:gd name="connsiteX137" fmla="*/ 145088 w 4373826"/>
              <a:gd name="connsiteY137" fmla="*/ 1841961 h 3183160"/>
              <a:gd name="connsiteX138" fmla="*/ 173816 w 4373826"/>
              <a:gd name="connsiteY138" fmla="*/ 1802768 h 3183160"/>
              <a:gd name="connsiteX139" fmla="*/ 204786 w 4373826"/>
              <a:gd name="connsiteY139" fmla="*/ 1765147 h 3183160"/>
              <a:gd name="connsiteX140" fmla="*/ 237909 w 4373826"/>
              <a:gd name="connsiteY140" fmla="*/ 1729135 h 3183160"/>
              <a:gd name="connsiteX141" fmla="*/ 273099 w 4373826"/>
              <a:gd name="connsiteY141" fmla="*/ 1694770 h 3183160"/>
              <a:gd name="connsiteX142" fmla="*/ 310273 w 4373826"/>
              <a:gd name="connsiteY142" fmla="*/ 1662089 h 3183160"/>
              <a:gd name="connsiteX143" fmla="*/ 349340 w 4373826"/>
              <a:gd name="connsiteY143" fmla="*/ 1631131 h 3183160"/>
              <a:gd name="connsiteX144" fmla="*/ 390216 w 4373826"/>
              <a:gd name="connsiteY144" fmla="*/ 1601933 h 3183160"/>
              <a:gd name="connsiteX145" fmla="*/ 432816 w 4373826"/>
              <a:gd name="connsiteY145" fmla="*/ 1574533 h 3183160"/>
              <a:gd name="connsiteX146" fmla="*/ 477052 w 4373826"/>
              <a:gd name="connsiteY146" fmla="*/ 1548968 h 3183160"/>
              <a:gd name="connsiteX147" fmla="*/ 522839 w 4373826"/>
              <a:gd name="connsiteY147" fmla="*/ 1525275 h 3183160"/>
              <a:gd name="connsiteX148" fmla="*/ 570088 w 4373826"/>
              <a:gd name="connsiteY148" fmla="*/ 1503494 h 3183160"/>
              <a:gd name="connsiteX149" fmla="*/ 618716 w 4373826"/>
              <a:gd name="connsiteY149" fmla="*/ 1483660 h 3183160"/>
              <a:gd name="connsiteX150" fmla="*/ 668635 w 4373826"/>
              <a:gd name="connsiteY150" fmla="*/ 1465812 h 3183160"/>
              <a:gd name="connsiteX151" fmla="*/ 721156 w 4373826"/>
              <a:gd name="connsiteY151" fmla="*/ 1443356 h 3183160"/>
              <a:gd name="connsiteX152" fmla="*/ 773185 w 4373826"/>
              <a:gd name="connsiteY152" fmla="*/ 1420368 h 3183160"/>
              <a:gd name="connsiteX153" fmla="*/ 824686 w 4373826"/>
              <a:gd name="connsiteY153" fmla="*/ 1396833 h 3183160"/>
              <a:gd name="connsiteX154" fmla="*/ 875621 w 4373826"/>
              <a:gd name="connsiteY154" fmla="*/ 1372739 h 3183160"/>
              <a:gd name="connsiteX155" fmla="*/ 925952 w 4373826"/>
              <a:gd name="connsiteY155" fmla="*/ 1348070 h 3183160"/>
              <a:gd name="connsiteX156" fmla="*/ 975644 w 4373826"/>
              <a:gd name="connsiteY156" fmla="*/ 1322813 h 3183160"/>
              <a:gd name="connsiteX157" fmla="*/ 1024659 w 4373826"/>
              <a:gd name="connsiteY157" fmla="*/ 1296952 h 3183160"/>
              <a:gd name="connsiteX158" fmla="*/ 1072960 w 4373826"/>
              <a:gd name="connsiteY158" fmla="*/ 1270472 h 3183160"/>
              <a:gd name="connsiteX159" fmla="*/ 1120511 w 4373826"/>
              <a:gd name="connsiteY159" fmla="*/ 1243362 h 3183160"/>
              <a:gd name="connsiteX160" fmla="*/ 1167275 w 4373826"/>
              <a:gd name="connsiteY160" fmla="*/ 1215604 h 3183160"/>
              <a:gd name="connsiteX161" fmla="*/ 1213214 w 4373826"/>
              <a:gd name="connsiteY161" fmla="*/ 1187184 h 3183160"/>
              <a:gd name="connsiteX162" fmla="*/ 1258292 w 4373826"/>
              <a:gd name="connsiteY162" fmla="*/ 1158090 h 3183160"/>
              <a:gd name="connsiteX163" fmla="*/ 1302471 w 4373826"/>
              <a:gd name="connsiteY163" fmla="*/ 1128305 h 3183160"/>
              <a:gd name="connsiteX164" fmla="*/ 1345716 w 4373826"/>
              <a:gd name="connsiteY164" fmla="*/ 1097817 h 3183160"/>
              <a:gd name="connsiteX165" fmla="*/ 1387988 w 4373826"/>
              <a:gd name="connsiteY165" fmla="*/ 1066610 h 3183160"/>
              <a:gd name="connsiteX166" fmla="*/ 1429252 w 4373826"/>
              <a:gd name="connsiteY166" fmla="*/ 1034669 h 3183160"/>
              <a:gd name="connsiteX167" fmla="*/ 1469469 w 4373826"/>
              <a:gd name="connsiteY167" fmla="*/ 1001981 h 3183160"/>
              <a:gd name="connsiteX168" fmla="*/ 1508604 w 4373826"/>
              <a:gd name="connsiteY168" fmla="*/ 968531 h 3183160"/>
              <a:gd name="connsiteX169" fmla="*/ 1546620 w 4373826"/>
              <a:gd name="connsiteY169" fmla="*/ 934305 h 3183160"/>
              <a:gd name="connsiteX170" fmla="*/ 1583479 w 4373826"/>
              <a:gd name="connsiteY170" fmla="*/ 899287 h 3183160"/>
              <a:gd name="connsiteX171" fmla="*/ 1619145 w 4373826"/>
              <a:gd name="connsiteY171" fmla="*/ 863465 h 3183160"/>
              <a:gd name="connsiteX172" fmla="*/ 1653579 w 4373826"/>
              <a:gd name="connsiteY172" fmla="*/ 826823 h 3183160"/>
              <a:gd name="connsiteX173" fmla="*/ 1686747 w 4373826"/>
              <a:gd name="connsiteY173" fmla="*/ 789347 h 3183160"/>
              <a:gd name="connsiteX174" fmla="*/ 1718611 w 4373826"/>
              <a:gd name="connsiteY174" fmla="*/ 751022 h 3183160"/>
              <a:gd name="connsiteX175" fmla="*/ 1749133 w 4373826"/>
              <a:gd name="connsiteY175" fmla="*/ 711835 h 3183160"/>
              <a:gd name="connsiteX176" fmla="*/ 1778278 w 4373826"/>
              <a:gd name="connsiteY176" fmla="*/ 671770 h 3183160"/>
              <a:gd name="connsiteX177" fmla="*/ 1805998 w 4373826"/>
              <a:gd name="connsiteY177" fmla="*/ 630815 h 3183160"/>
              <a:gd name="connsiteX178" fmla="*/ 1836839 w 4373826"/>
              <a:gd name="connsiteY178" fmla="*/ 585495 h 3183160"/>
              <a:gd name="connsiteX179" fmla="*/ 1869040 w 4373826"/>
              <a:gd name="connsiteY179" fmla="*/ 541519 h 3183160"/>
              <a:gd name="connsiteX180" fmla="*/ 1902577 w 4373826"/>
              <a:gd name="connsiteY180" fmla="*/ 498930 h 3183160"/>
              <a:gd name="connsiteX181" fmla="*/ 1937411 w 4373826"/>
              <a:gd name="connsiteY181" fmla="*/ 457769 h 3183160"/>
              <a:gd name="connsiteX182" fmla="*/ 1973505 w 4373826"/>
              <a:gd name="connsiteY182" fmla="*/ 418084 h 3183160"/>
              <a:gd name="connsiteX183" fmla="*/ 2010823 w 4373826"/>
              <a:gd name="connsiteY183" fmla="*/ 379912 h 3183160"/>
              <a:gd name="connsiteX184" fmla="*/ 2049327 w 4373826"/>
              <a:gd name="connsiteY184" fmla="*/ 343300 h 3183160"/>
              <a:gd name="connsiteX185" fmla="*/ 2088979 w 4373826"/>
              <a:gd name="connsiteY185" fmla="*/ 308290 h 3183160"/>
              <a:gd name="connsiteX186" fmla="*/ 2129744 w 4373826"/>
              <a:gd name="connsiteY186" fmla="*/ 274927 h 3183160"/>
              <a:gd name="connsiteX187" fmla="*/ 2171584 w 4373826"/>
              <a:gd name="connsiteY187" fmla="*/ 243250 h 3183160"/>
              <a:gd name="connsiteX188" fmla="*/ 2214461 w 4373826"/>
              <a:gd name="connsiteY188" fmla="*/ 213306 h 3183160"/>
              <a:gd name="connsiteX189" fmla="*/ 2258340 w 4373826"/>
              <a:gd name="connsiteY189" fmla="*/ 185135 h 3183160"/>
              <a:gd name="connsiteX190" fmla="*/ 2303182 w 4373826"/>
              <a:gd name="connsiteY190" fmla="*/ 158783 h 3183160"/>
              <a:gd name="connsiteX191" fmla="*/ 2348950 w 4373826"/>
              <a:gd name="connsiteY191" fmla="*/ 134290 h 3183160"/>
              <a:gd name="connsiteX192" fmla="*/ 2395608 w 4373826"/>
              <a:gd name="connsiteY192" fmla="*/ 111701 h 3183160"/>
              <a:gd name="connsiteX193" fmla="*/ 2443117 w 4373826"/>
              <a:gd name="connsiteY193" fmla="*/ 91060 h 3183160"/>
              <a:gd name="connsiteX194" fmla="*/ 2491442 w 4373826"/>
              <a:gd name="connsiteY194" fmla="*/ 72409 h 3183160"/>
              <a:gd name="connsiteX195" fmla="*/ 2540546 w 4373826"/>
              <a:gd name="connsiteY195" fmla="*/ 55790 h 3183160"/>
              <a:gd name="connsiteX196" fmla="*/ 2590390 w 4373826"/>
              <a:gd name="connsiteY196" fmla="*/ 41247 h 3183160"/>
              <a:gd name="connsiteX197" fmla="*/ 2640939 w 4373826"/>
              <a:gd name="connsiteY197" fmla="*/ 28823 h 3183160"/>
              <a:gd name="connsiteX198" fmla="*/ 2692155 w 4373826"/>
              <a:gd name="connsiteY198" fmla="*/ 18562 h 3183160"/>
              <a:gd name="connsiteX199" fmla="*/ 2743999 w 4373826"/>
              <a:gd name="connsiteY199" fmla="*/ 10506 h 3183160"/>
              <a:gd name="connsiteX200" fmla="*/ 2796437 w 4373826"/>
              <a:gd name="connsiteY200" fmla="*/ 4698 h 3183160"/>
              <a:gd name="connsiteX201" fmla="*/ 2849431 w 4373826"/>
              <a:gd name="connsiteY201" fmla="*/ 1182 h 318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373826" h="3183160">
                <a:moveTo>
                  <a:pt x="2902943" y="0"/>
                </a:moveTo>
                <a:lnTo>
                  <a:pt x="2952482" y="885"/>
                </a:lnTo>
                <a:lnTo>
                  <a:pt x="3001611" y="3524"/>
                </a:lnTo>
                <a:lnTo>
                  <a:pt x="3050305" y="7888"/>
                </a:lnTo>
                <a:lnTo>
                  <a:pt x="3098536" y="13948"/>
                </a:lnTo>
                <a:lnTo>
                  <a:pt x="3146280" y="21678"/>
                </a:lnTo>
                <a:lnTo>
                  <a:pt x="3193512" y="31049"/>
                </a:lnTo>
                <a:lnTo>
                  <a:pt x="3240204" y="42033"/>
                </a:lnTo>
                <a:lnTo>
                  <a:pt x="3286332" y="54604"/>
                </a:lnTo>
                <a:lnTo>
                  <a:pt x="3331870" y="68731"/>
                </a:lnTo>
                <a:lnTo>
                  <a:pt x="3376791" y="84389"/>
                </a:lnTo>
                <a:lnTo>
                  <a:pt x="3421071" y="101550"/>
                </a:lnTo>
                <a:lnTo>
                  <a:pt x="3464683" y="120184"/>
                </a:lnTo>
                <a:lnTo>
                  <a:pt x="3507602" y="140265"/>
                </a:lnTo>
                <a:lnTo>
                  <a:pt x="3549803" y="161765"/>
                </a:lnTo>
                <a:lnTo>
                  <a:pt x="3591258" y="184655"/>
                </a:lnTo>
                <a:lnTo>
                  <a:pt x="3631942" y="208908"/>
                </a:lnTo>
                <a:lnTo>
                  <a:pt x="3671830" y="234496"/>
                </a:lnTo>
                <a:lnTo>
                  <a:pt x="3710897" y="261391"/>
                </a:lnTo>
                <a:lnTo>
                  <a:pt x="3749115" y="289566"/>
                </a:lnTo>
                <a:lnTo>
                  <a:pt x="3786462" y="318992"/>
                </a:lnTo>
                <a:lnTo>
                  <a:pt x="3822908" y="349642"/>
                </a:lnTo>
                <a:lnTo>
                  <a:pt x="3858428" y="381487"/>
                </a:lnTo>
                <a:lnTo>
                  <a:pt x="3892999" y="414500"/>
                </a:lnTo>
                <a:lnTo>
                  <a:pt x="3926593" y="448654"/>
                </a:lnTo>
                <a:lnTo>
                  <a:pt x="3959186" y="483919"/>
                </a:lnTo>
                <a:lnTo>
                  <a:pt x="3990749" y="520270"/>
                </a:lnTo>
                <a:lnTo>
                  <a:pt x="4021261" y="557676"/>
                </a:lnTo>
                <a:lnTo>
                  <a:pt x="4050692" y="596112"/>
                </a:lnTo>
                <a:lnTo>
                  <a:pt x="4079017" y="635547"/>
                </a:lnTo>
                <a:lnTo>
                  <a:pt x="4106212" y="675957"/>
                </a:lnTo>
                <a:lnTo>
                  <a:pt x="4132251" y="717312"/>
                </a:lnTo>
                <a:lnTo>
                  <a:pt x="4157107" y="759583"/>
                </a:lnTo>
                <a:lnTo>
                  <a:pt x="4180755" y="802744"/>
                </a:lnTo>
                <a:lnTo>
                  <a:pt x="4203170" y="846767"/>
                </a:lnTo>
                <a:lnTo>
                  <a:pt x="4224325" y="891623"/>
                </a:lnTo>
                <a:lnTo>
                  <a:pt x="4244195" y="937285"/>
                </a:lnTo>
                <a:lnTo>
                  <a:pt x="4262754" y="983725"/>
                </a:lnTo>
                <a:lnTo>
                  <a:pt x="4279975" y="1030916"/>
                </a:lnTo>
                <a:lnTo>
                  <a:pt x="4295834" y="1078829"/>
                </a:lnTo>
                <a:lnTo>
                  <a:pt x="4310306" y="1127436"/>
                </a:lnTo>
                <a:lnTo>
                  <a:pt x="4323362" y="1176711"/>
                </a:lnTo>
                <a:lnTo>
                  <a:pt x="4334980" y="1226623"/>
                </a:lnTo>
                <a:lnTo>
                  <a:pt x="4345132" y="1277147"/>
                </a:lnTo>
                <a:lnTo>
                  <a:pt x="4353793" y="1328254"/>
                </a:lnTo>
                <a:lnTo>
                  <a:pt x="4360936" y="1379916"/>
                </a:lnTo>
                <a:lnTo>
                  <a:pt x="4366537" y="1432106"/>
                </a:lnTo>
                <a:lnTo>
                  <a:pt x="4370569" y="1484795"/>
                </a:lnTo>
                <a:lnTo>
                  <a:pt x="4373008" y="1537956"/>
                </a:lnTo>
                <a:lnTo>
                  <a:pt x="4373826" y="1591560"/>
                </a:lnTo>
                <a:lnTo>
                  <a:pt x="4373008" y="1645165"/>
                </a:lnTo>
                <a:lnTo>
                  <a:pt x="4370569" y="1698326"/>
                </a:lnTo>
                <a:lnTo>
                  <a:pt x="4366537" y="1751015"/>
                </a:lnTo>
                <a:lnTo>
                  <a:pt x="4360983" y="1802768"/>
                </a:lnTo>
                <a:lnTo>
                  <a:pt x="4353793" y="1854867"/>
                </a:lnTo>
                <a:lnTo>
                  <a:pt x="4345132" y="1905975"/>
                </a:lnTo>
                <a:lnTo>
                  <a:pt x="4334980" y="1956500"/>
                </a:lnTo>
                <a:lnTo>
                  <a:pt x="4323362" y="2006412"/>
                </a:lnTo>
                <a:lnTo>
                  <a:pt x="4310306" y="2055688"/>
                </a:lnTo>
                <a:lnTo>
                  <a:pt x="4295834" y="2104296"/>
                </a:lnTo>
                <a:lnTo>
                  <a:pt x="4279975" y="2152209"/>
                </a:lnTo>
                <a:lnTo>
                  <a:pt x="4262754" y="2199401"/>
                </a:lnTo>
                <a:lnTo>
                  <a:pt x="4244195" y="2245842"/>
                </a:lnTo>
                <a:lnTo>
                  <a:pt x="4224325" y="2291505"/>
                </a:lnTo>
                <a:lnTo>
                  <a:pt x="4203170" y="2336362"/>
                </a:lnTo>
                <a:lnTo>
                  <a:pt x="4180755" y="2380386"/>
                </a:lnTo>
                <a:lnTo>
                  <a:pt x="4157107" y="2423549"/>
                </a:lnTo>
                <a:lnTo>
                  <a:pt x="4132251" y="2465821"/>
                </a:lnTo>
                <a:lnTo>
                  <a:pt x="4106212" y="2507176"/>
                </a:lnTo>
                <a:lnTo>
                  <a:pt x="4079017" y="2547587"/>
                </a:lnTo>
                <a:lnTo>
                  <a:pt x="4050692" y="2587024"/>
                </a:lnTo>
                <a:lnTo>
                  <a:pt x="4021261" y="2625461"/>
                </a:lnTo>
                <a:lnTo>
                  <a:pt x="3990749" y="2662869"/>
                </a:lnTo>
                <a:lnTo>
                  <a:pt x="3959186" y="2699220"/>
                </a:lnTo>
                <a:lnTo>
                  <a:pt x="3926593" y="2734487"/>
                </a:lnTo>
                <a:lnTo>
                  <a:pt x="3892999" y="2768642"/>
                </a:lnTo>
                <a:lnTo>
                  <a:pt x="3858428" y="2801657"/>
                </a:lnTo>
                <a:lnTo>
                  <a:pt x="3822908" y="2833504"/>
                </a:lnTo>
                <a:lnTo>
                  <a:pt x="3786462" y="2864155"/>
                </a:lnTo>
                <a:lnTo>
                  <a:pt x="3749115" y="2893582"/>
                </a:lnTo>
                <a:lnTo>
                  <a:pt x="3710897" y="2921758"/>
                </a:lnTo>
                <a:lnTo>
                  <a:pt x="3671830" y="2948654"/>
                </a:lnTo>
                <a:lnTo>
                  <a:pt x="3631942" y="2974243"/>
                </a:lnTo>
                <a:lnTo>
                  <a:pt x="3591258" y="2998497"/>
                </a:lnTo>
                <a:lnTo>
                  <a:pt x="3549803" y="3021388"/>
                </a:lnTo>
                <a:lnTo>
                  <a:pt x="3507602" y="3042889"/>
                </a:lnTo>
                <a:lnTo>
                  <a:pt x="3464683" y="3062970"/>
                </a:lnTo>
                <a:lnTo>
                  <a:pt x="3421071" y="3081606"/>
                </a:lnTo>
                <a:lnTo>
                  <a:pt x="3376791" y="3098767"/>
                </a:lnTo>
                <a:lnTo>
                  <a:pt x="3331870" y="3114426"/>
                </a:lnTo>
                <a:lnTo>
                  <a:pt x="3286332" y="3128555"/>
                </a:lnTo>
                <a:lnTo>
                  <a:pt x="3240204" y="3141125"/>
                </a:lnTo>
                <a:lnTo>
                  <a:pt x="3193512" y="3152111"/>
                </a:lnTo>
                <a:lnTo>
                  <a:pt x="3146280" y="3161482"/>
                </a:lnTo>
                <a:lnTo>
                  <a:pt x="3098536" y="3169212"/>
                </a:lnTo>
                <a:lnTo>
                  <a:pt x="3050305" y="3175273"/>
                </a:lnTo>
                <a:lnTo>
                  <a:pt x="3001611" y="3179637"/>
                </a:lnTo>
                <a:lnTo>
                  <a:pt x="2952482" y="3182275"/>
                </a:lnTo>
                <a:lnTo>
                  <a:pt x="2902943" y="3183160"/>
                </a:lnTo>
                <a:lnTo>
                  <a:pt x="877672" y="3183160"/>
                </a:lnTo>
                <a:lnTo>
                  <a:pt x="826102" y="3181682"/>
                </a:lnTo>
                <a:lnTo>
                  <a:pt x="775317" y="3177300"/>
                </a:lnTo>
                <a:lnTo>
                  <a:pt x="725399" y="3170097"/>
                </a:lnTo>
                <a:lnTo>
                  <a:pt x="676430" y="3160154"/>
                </a:lnTo>
                <a:lnTo>
                  <a:pt x="628492" y="3147553"/>
                </a:lnTo>
                <a:lnTo>
                  <a:pt x="581669" y="3132377"/>
                </a:lnTo>
                <a:lnTo>
                  <a:pt x="536043" y="3114706"/>
                </a:lnTo>
                <a:lnTo>
                  <a:pt x="491694" y="3094621"/>
                </a:lnTo>
                <a:lnTo>
                  <a:pt x="448707" y="3072205"/>
                </a:lnTo>
                <a:lnTo>
                  <a:pt x="407162" y="3047541"/>
                </a:lnTo>
                <a:lnTo>
                  <a:pt x="367143" y="3020708"/>
                </a:lnTo>
                <a:lnTo>
                  <a:pt x="328732" y="2991790"/>
                </a:lnTo>
                <a:lnTo>
                  <a:pt x="292012" y="2960866"/>
                </a:lnTo>
                <a:lnTo>
                  <a:pt x="257064" y="2928020"/>
                </a:lnTo>
                <a:lnTo>
                  <a:pt x="223970" y="2893334"/>
                </a:lnTo>
                <a:lnTo>
                  <a:pt x="192814" y="2856888"/>
                </a:lnTo>
                <a:lnTo>
                  <a:pt x="163678" y="2818764"/>
                </a:lnTo>
                <a:lnTo>
                  <a:pt x="136643" y="2779045"/>
                </a:lnTo>
                <a:lnTo>
                  <a:pt x="111792" y="2737811"/>
                </a:lnTo>
                <a:lnTo>
                  <a:pt x="89207" y="2695145"/>
                </a:lnTo>
                <a:lnTo>
                  <a:pt x="68971" y="2651129"/>
                </a:lnTo>
                <a:lnTo>
                  <a:pt x="51167" y="2605843"/>
                </a:lnTo>
                <a:lnTo>
                  <a:pt x="35875" y="2559369"/>
                </a:lnTo>
                <a:lnTo>
                  <a:pt x="23180" y="2511790"/>
                </a:lnTo>
                <a:lnTo>
                  <a:pt x="13162" y="2463188"/>
                </a:lnTo>
                <a:lnTo>
                  <a:pt x="5904" y="2413642"/>
                </a:lnTo>
                <a:lnTo>
                  <a:pt x="1489" y="2363236"/>
                </a:lnTo>
                <a:lnTo>
                  <a:pt x="0" y="2312052"/>
                </a:lnTo>
                <a:lnTo>
                  <a:pt x="1580" y="2259212"/>
                </a:lnTo>
                <a:lnTo>
                  <a:pt x="6263" y="2207568"/>
                </a:lnTo>
                <a:lnTo>
                  <a:pt x="13963" y="2157157"/>
                </a:lnTo>
                <a:lnTo>
                  <a:pt x="24593" y="2108016"/>
                </a:lnTo>
                <a:lnTo>
                  <a:pt x="38069" y="2060184"/>
                </a:lnTo>
                <a:lnTo>
                  <a:pt x="54302" y="2013697"/>
                </a:lnTo>
                <a:lnTo>
                  <a:pt x="73207" y="1968594"/>
                </a:lnTo>
                <a:lnTo>
                  <a:pt x="94697" y="1924912"/>
                </a:lnTo>
                <a:lnTo>
                  <a:pt x="118686" y="1882688"/>
                </a:lnTo>
                <a:lnTo>
                  <a:pt x="145088" y="1841961"/>
                </a:lnTo>
                <a:lnTo>
                  <a:pt x="173816" y="1802768"/>
                </a:lnTo>
                <a:lnTo>
                  <a:pt x="204786" y="1765147"/>
                </a:lnTo>
                <a:lnTo>
                  <a:pt x="237909" y="1729135"/>
                </a:lnTo>
                <a:lnTo>
                  <a:pt x="273099" y="1694770"/>
                </a:lnTo>
                <a:lnTo>
                  <a:pt x="310273" y="1662089"/>
                </a:lnTo>
                <a:lnTo>
                  <a:pt x="349340" y="1631131"/>
                </a:lnTo>
                <a:lnTo>
                  <a:pt x="390216" y="1601933"/>
                </a:lnTo>
                <a:lnTo>
                  <a:pt x="432816" y="1574533"/>
                </a:lnTo>
                <a:lnTo>
                  <a:pt x="477052" y="1548968"/>
                </a:lnTo>
                <a:lnTo>
                  <a:pt x="522839" y="1525275"/>
                </a:lnTo>
                <a:lnTo>
                  <a:pt x="570088" y="1503494"/>
                </a:lnTo>
                <a:lnTo>
                  <a:pt x="618716" y="1483660"/>
                </a:lnTo>
                <a:lnTo>
                  <a:pt x="668635" y="1465812"/>
                </a:lnTo>
                <a:lnTo>
                  <a:pt x="721156" y="1443356"/>
                </a:lnTo>
                <a:lnTo>
                  <a:pt x="773185" y="1420368"/>
                </a:lnTo>
                <a:lnTo>
                  <a:pt x="824686" y="1396833"/>
                </a:lnTo>
                <a:lnTo>
                  <a:pt x="875621" y="1372739"/>
                </a:lnTo>
                <a:lnTo>
                  <a:pt x="925952" y="1348070"/>
                </a:lnTo>
                <a:lnTo>
                  <a:pt x="975644" y="1322813"/>
                </a:lnTo>
                <a:lnTo>
                  <a:pt x="1024659" y="1296952"/>
                </a:lnTo>
                <a:lnTo>
                  <a:pt x="1072960" y="1270472"/>
                </a:lnTo>
                <a:lnTo>
                  <a:pt x="1120511" y="1243362"/>
                </a:lnTo>
                <a:lnTo>
                  <a:pt x="1167275" y="1215604"/>
                </a:lnTo>
                <a:lnTo>
                  <a:pt x="1213214" y="1187184"/>
                </a:lnTo>
                <a:lnTo>
                  <a:pt x="1258292" y="1158090"/>
                </a:lnTo>
                <a:lnTo>
                  <a:pt x="1302471" y="1128305"/>
                </a:lnTo>
                <a:lnTo>
                  <a:pt x="1345716" y="1097817"/>
                </a:lnTo>
                <a:lnTo>
                  <a:pt x="1387988" y="1066610"/>
                </a:lnTo>
                <a:lnTo>
                  <a:pt x="1429252" y="1034669"/>
                </a:lnTo>
                <a:lnTo>
                  <a:pt x="1469469" y="1001981"/>
                </a:lnTo>
                <a:lnTo>
                  <a:pt x="1508604" y="968531"/>
                </a:lnTo>
                <a:lnTo>
                  <a:pt x="1546620" y="934305"/>
                </a:lnTo>
                <a:lnTo>
                  <a:pt x="1583479" y="899287"/>
                </a:lnTo>
                <a:lnTo>
                  <a:pt x="1619145" y="863465"/>
                </a:lnTo>
                <a:lnTo>
                  <a:pt x="1653579" y="826823"/>
                </a:lnTo>
                <a:lnTo>
                  <a:pt x="1686747" y="789347"/>
                </a:lnTo>
                <a:lnTo>
                  <a:pt x="1718611" y="751022"/>
                </a:lnTo>
                <a:lnTo>
                  <a:pt x="1749133" y="711835"/>
                </a:lnTo>
                <a:lnTo>
                  <a:pt x="1778278" y="671770"/>
                </a:lnTo>
                <a:lnTo>
                  <a:pt x="1805998" y="630815"/>
                </a:lnTo>
                <a:lnTo>
                  <a:pt x="1836839" y="585495"/>
                </a:lnTo>
                <a:lnTo>
                  <a:pt x="1869040" y="541519"/>
                </a:lnTo>
                <a:lnTo>
                  <a:pt x="1902577" y="498930"/>
                </a:lnTo>
                <a:lnTo>
                  <a:pt x="1937411" y="457769"/>
                </a:lnTo>
                <a:lnTo>
                  <a:pt x="1973505" y="418084"/>
                </a:lnTo>
                <a:lnTo>
                  <a:pt x="2010823" y="379912"/>
                </a:lnTo>
                <a:lnTo>
                  <a:pt x="2049327" y="343300"/>
                </a:lnTo>
                <a:lnTo>
                  <a:pt x="2088979" y="308290"/>
                </a:lnTo>
                <a:lnTo>
                  <a:pt x="2129744" y="274927"/>
                </a:lnTo>
                <a:lnTo>
                  <a:pt x="2171584" y="243250"/>
                </a:lnTo>
                <a:lnTo>
                  <a:pt x="2214461" y="213306"/>
                </a:lnTo>
                <a:lnTo>
                  <a:pt x="2258340" y="185135"/>
                </a:lnTo>
                <a:lnTo>
                  <a:pt x="2303182" y="158783"/>
                </a:lnTo>
                <a:lnTo>
                  <a:pt x="2348950" y="134290"/>
                </a:lnTo>
                <a:lnTo>
                  <a:pt x="2395608" y="111701"/>
                </a:lnTo>
                <a:lnTo>
                  <a:pt x="2443117" y="91060"/>
                </a:lnTo>
                <a:lnTo>
                  <a:pt x="2491442" y="72409"/>
                </a:lnTo>
                <a:lnTo>
                  <a:pt x="2540546" y="55790"/>
                </a:lnTo>
                <a:lnTo>
                  <a:pt x="2590390" y="41247"/>
                </a:lnTo>
                <a:lnTo>
                  <a:pt x="2640939" y="28823"/>
                </a:lnTo>
                <a:lnTo>
                  <a:pt x="2692155" y="18562"/>
                </a:lnTo>
                <a:lnTo>
                  <a:pt x="2743999" y="10506"/>
                </a:lnTo>
                <a:lnTo>
                  <a:pt x="2796437" y="4698"/>
                </a:lnTo>
                <a:lnTo>
                  <a:pt x="2849431" y="1182"/>
                </a:lnTo>
                <a:close/>
              </a:path>
            </a:pathLst>
          </a:custGeom>
          <a:solidFill>
            <a:schemeClr val="accent1"/>
          </a:solidFill>
        </p:spPr>
        <p:txBody>
          <a:bodyPr wrap="square">
            <a:noAutofit/>
          </a:bodyPr>
          <a:lstStyle>
            <a:lvl1pPr marL="0" indent="0">
              <a:buNone/>
              <a:defRPr/>
            </a:lvl1pPr>
          </a:lstStyle>
          <a:p>
            <a:r>
              <a:rPr lang="en-US"/>
              <a:t> </a:t>
            </a:r>
          </a:p>
        </p:txBody>
      </p:sp>
      <p:sp>
        <p:nvSpPr>
          <p:cNvPr id="21" name="Content Placeholder 2">
            <a:extLst>
              <a:ext uri="{FF2B5EF4-FFF2-40B4-BE49-F238E27FC236}">
                <a16:creationId xmlns:a16="http://schemas.microsoft.com/office/drawing/2014/main" id="{0A8B4C77-7450-2AAC-8173-DBB91F8178F4}"/>
              </a:ext>
            </a:extLst>
          </p:cNvPr>
          <p:cNvSpPr>
            <a:spLocks noGrp="1"/>
          </p:cNvSpPr>
          <p:nvPr>
            <p:ph sz="half" idx="1"/>
          </p:nvPr>
        </p:nvSpPr>
        <p:spPr>
          <a:xfrm>
            <a:off x="436564" y="1709739"/>
            <a:ext cx="3312000" cy="4240212"/>
          </a:xfrm>
        </p:spPr>
        <p:txBody>
          <a:bodyPr/>
          <a:lstStyle>
            <a:lvl1pPr marL="0" indent="0">
              <a:lnSpc>
                <a:spcPct val="105000"/>
              </a:lnSpc>
              <a:buNone/>
              <a:defRPr sz="1600" b="1" spc="0">
                <a:solidFill>
                  <a:schemeClr val="bg1"/>
                </a:solidFill>
              </a:defRPr>
            </a:lvl1pPr>
            <a:lvl2pPr marL="0" indent="0">
              <a:lnSpc>
                <a:spcPct val="105000"/>
              </a:lnSpc>
              <a:buNone/>
              <a:defRPr sz="1400" spc="0">
                <a:solidFill>
                  <a:schemeClr val="bg1"/>
                </a:solidFill>
              </a:defRPr>
            </a:lvl2pPr>
            <a:lvl3pPr>
              <a:lnSpc>
                <a:spcPct val="105000"/>
              </a:lnSpc>
              <a:defRPr sz="1400" spc="0">
                <a:solidFill>
                  <a:schemeClr val="bg1"/>
                </a:solidFill>
              </a:defRPr>
            </a:lvl3pPr>
            <a:lvl4pPr>
              <a:lnSpc>
                <a:spcPct val="105000"/>
              </a:lnSpc>
              <a:defRPr sz="1400" spc="0">
                <a:solidFill>
                  <a:schemeClr val="bg1"/>
                </a:solidFill>
              </a:defRPr>
            </a:lvl4pPr>
            <a:lvl5pPr>
              <a:lnSpc>
                <a:spcPct val="105000"/>
              </a:lnSpc>
              <a:defRPr sz="1400" spc="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28">
            <a:extLst>
              <a:ext uri="{FF2B5EF4-FFF2-40B4-BE49-F238E27FC236}">
                <a16:creationId xmlns:a16="http://schemas.microsoft.com/office/drawing/2014/main" id="{E8A41673-14DA-D226-E419-15C6E5C16075}"/>
              </a:ext>
            </a:extLst>
          </p:cNvPr>
          <p:cNvSpPr>
            <a:spLocks noGrp="1"/>
          </p:cNvSpPr>
          <p:nvPr>
            <p:ph type="pic" sz="quarter" idx="28" hasCustomPrompt="1"/>
          </p:nvPr>
        </p:nvSpPr>
        <p:spPr>
          <a:xfrm>
            <a:off x="4398765" y="731231"/>
            <a:ext cx="3860909" cy="4176282"/>
          </a:xfrm>
          <a:custGeom>
            <a:avLst/>
            <a:gdLst>
              <a:gd name="connsiteX0" fmla="*/ 1497464 w 3860909"/>
              <a:gd name="connsiteY0" fmla="*/ 0 h 4176282"/>
              <a:gd name="connsiteX1" fmla="*/ 1544617 w 3860909"/>
              <a:gd name="connsiteY1" fmla="*/ 649 h 4176282"/>
              <a:gd name="connsiteX2" fmla="*/ 1592973 w 3860909"/>
              <a:gd name="connsiteY2" fmla="*/ 2709 h 4176282"/>
              <a:gd name="connsiteX3" fmla="*/ 1642452 w 3860909"/>
              <a:gd name="connsiteY3" fmla="*/ 6188 h 4176282"/>
              <a:gd name="connsiteX4" fmla="*/ 1692970 w 3860909"/>
              <a:gd name="connsiteY4" fmla="*/ 11086 h 4176282"/>
              <a:gd name="connsiteX5" fmla="*/ 1744448 w 3860909"/>
              <a:gd name="connsiteY5" fmla="*/ 17409 h 4176282"/>
              <a:gd name="connsiteX6" fmla="*/ 1796801 w 3860909"/>
              <a:gd name="connsiteY6" fmla="*/ 25162 h 4176282"/>
              <a:gd name="connsiteX7" fmla="*/ 1849953 w 3860909"/>
              <a:gd name="connsiteY7" fmla="*/ 34347 h 4176282"/>
              <a:gd name="connsiteX8" fmla="*/ 1903818 w 3860909"/>
              <a:gd name="connsiteY8" fmla="*/ 44969 h 4176282"/>
              <a:gd name="connsiteX9" fmla="*/ 1958316 w 3860909"/>
              <a:gd name="connsiteY9" fmla="*/ 57032 h 4176282"/>
              <a:gd name="connsiteX10" fmla="*/ 2013366 w 3860909"/>
              <a:gd name="connsiteY10" fmla="*/ 70540 h 4176282"/>
              <a:gd name="connsiteX11" fmla="*/ 2068886 w 3860909"/>
              <a:gd name="connsiteY11" fmla="*/ 85498 h 4176282"/>
              <a:gd name="connsiteX12" fmla="*/ 2124795 w 3860909"/>
              <a:gd name="connsiteY12" fmla="*/ 101908 h 4176282"/>
              <a:gd name="connsiteX13" fmla="*/ 2181012 w 3860909"/>
              <a:gd name="connsiteY13" fmla="*/ 119777 h 4176282"/>
              <a:gd name="connsiteX14" fmla="*/ 2237454 w 3860909"/>
              <a:gd name="connsiteY14" fmla="*/ 139106 h 4176282"/>
              <a:gd name="connsiteX15" fmla="*/ 2294040 w 3860909"/>
              <a:gd name="connsiteY15" fmla="*/ 159901 h 4176282"/>
              <a:gd name="connsiteX16" fmla="*/ 2350691 w 3860909"/>
              <a:gd name="connsiteY16" fmla="*/ 182165 h 4176282"/>
              <a:gd name="connsiteX17" fmla="*/ 2407322 w 3860909"/>
              <a:gd name="connsiteY17" fmla="*/ 205903 h 4176282"/>
              <a:gd name="connsiteX18" fmla="*/ 2463853 w 3860909"/>
              <a:gd name="connsiteY18" fmla="*/ 231119 h 4176282"/>
              <a:gd name="connsiteX19" fmla="*/ 2520203 w 3860909"/>
              <a:gd name="connsiteY19" fmla="*/ 257817 h 4176282"/>
              <a:gd name="connsiteX20" fmla="*/ 2576290 w 3860909"/>
              <a:gd name="connsiteY20" fmla="*/ 286001 h 4176282"/>
              <a:gd name="connsiteX21" fmla="*/ 2632034 w 3860909"/>
              <a:gd name="connsiteY21" fmla="*/ 315674 h 4176282"/>
              <a:gd name="connsiteX22" fmla="*/ 2687351 w 3860909"/>
              <a:gd name="connsiteY22" fmla="*/ 346842 h 4176282"/>
              <a:gd name="connsiteX23" fmla="*/ 2742162 w 3860909"/>
              <a:gd name="connsiteY23" fmla="*/ 379506 h 4176282"/>
              <a:gd name="connsiteX24" fmla="*/ 2796384 w 3860909"/>
              <a:gd name="connsiteY24" fmla="*/ 413675 h 4176282"/>
              <a:gd name="connsiteX25" fmla="*/ 2849936 w 3860909"/>
              <a:gd name="connsiteY25" fmla="*/ 449349 h 4176282"/>
              <a:gd name="connsiteX26" fmla="*/ 2902715 w 3860909"/>
              <a:gd name="connsiteY26" fmla="*/ 486518 h 4176282"/>
              <a:gd name="connsiteX27" fmla="*/ 2954499 w 3860909"/>
              <a:gd name="connsiteY27" fmla="*/ 525061 h 4176282"/>
              <a:gd name="connsiteX28" fmla="*/ 3005104 w 3860909"/>
              <a:gd name="connsiteY28" fmla="*/ 564806 h 4176282"/>
              <a:gd name="connsiteX29" fmla="*/ 3054488 w 3860909"/>
              <a:gd name="connsiteY29" fmla="*/ 605657 h 4176282"/>
              <a:gd name="connsiteX30" fmla="*/ 3102627 w 3860909"/>
              <a:gd name="connsiteY30" fmla="*/ 647537 h 4176282"/>
              <a:gd name="connsiteX31" fmla="*/ 3149502 w 3860909"/>
              <a:gd name="connsiteY31" fmla="*/ 690365 h 4176282"/>
              <a:gd name="connsiteX32" fmla="*/ 3195090 w 3860909"/>
              <a:gd name="connsiteY32" fmla="*/ 734064 h 4176282"/>
              <a:gd name="connsiteX33" fmla="*/ 3239370 w 3860909"/>
              <a:gd name="connsiteY33" fmla="*/ 778555 h 4176282"/>
              <a:gd name="connsiteX34" fmla="*/ 3282320 w 3860909"/>
              <a:gd name="connsiteY34" fmla="*/ 823759 h 4176282"/>
              <a:gd name="connsiteX35" fmla="*/ 3323919 w 3860909"/>
              <a:gd name="connsiteY35" fmla="*/ 869598 h 4176282"/>
              <a:gd name="connsiteX36" fmla="*/ 3364146 w 3860909"/>
              <a:gd name="connsiteY36" fmla="*/ 915993 h 4176282"/>
              <a:gd name="connsiteX37" fmla="*/ 3402977 w 3860909"/>
              <a:gd name="connsiteY37" fmla="*/ 962865 h 4176282"/>
              <a:gd name="connsiteX38" fmla="*/ 3440394 w 3860909"/>
              <a:gd name="connsiteY38" fmla="*/ 1010137 h 4176282"/>
              <a:gd name="connsiteX39" fmla="*/ 3476372 w 3860909"/>
              <a:gd name="connsiteY39" fmla="*/ 1057728 h 4176282"/>
              <a:gd name="connsiteX40" fmla="*/ 3510892 w 3860909"/>
              <a:gd name="connsiteY40" fmla="*/ 1105560 h 4176282"/>
              <a:gd name="connsiteX41" fmla="*/ 3543931 w 3860909"/>
              <a:gd name="connsiteY41" fmla="*/ 1153555 h 4176282"/>
              <a:gd name="connsiteX42" fmla="*/ 3575468 w 3860909"/>
              <a:gd name="connsiteY42" fmla="*/ 1201635 h 4176282"/>
              <a:gd name="connsiteX43" fmla="*/ 3605482 w 3860909"/>
              <a:gd name="connsiteY43" fmla="*/ 1249720 h 4176282"/>
              <a:gd name="connsiteX44" fmla="*/ 3633950 w 3860909"/>
              <a:gd name="connsiteY44" fmla="*/ 1297732 h 4176282"/>
              <a:gd name="connsiteX45" fmla="*/ 3660853 w 3860909"/>
              <a:gd name="connsiteY45" fmla="*/ 1345592 h 4176282"/>
              <a:gd name="connsiteX46" fmla="*/ 3686165 w 3860909"/>
              <a:gd name="connsiteY46" fmla="*/ 1393222 h 4176282"/>
              <a:gd name="connsiteX47" fmla="*/ 3709870 w 3860909"/>
              <a:gd name="connsiteY47" fmla="*/ 1440542 h 4176282"/>
              <a:gd name="connsiteX48" fmla="*/ 3731941 w 3860909"/>
              <a:gd name="connsiteY48" fmla="*/ 1487475 h 4176282"/>
              <a:gd name="connsiteX49" fmla="*/ 3752362 w 3860909"/>
              <a:gd name="connsiteY49" fmla="*/ 1533942 h 4176282"/>
              <a:gd name="connsiteX50" fmla="*/ 3771106 w 3860909"/>
              <a:gd name="connsiteY50" fmla="*/ 1579863 h 4176282"/>
              <a:gd name="connsiteX51" fmla="*/ 3788156 w 3860909"/>
              <a:gd name="connsiteY51" fmla="*/ 1625162 h 4176282"/>
              <a:gd name="connsiteX52" fmla="*/ 3803487 w 3860909"/>
              <a:gd name="connsiteY52" fmla="*/ 1669757 h 4176282"/>
              <a:gd name="connsiteX53" fmla="*/ 3817079 w 3860909"/>
              <a:gd name="connsiteY53" fmla="*/ 1713572 h 4176282"/>
              <a:gd name="connsiteX54" fmla="*/ 3828912 w 3860909"/>
              <a:gd name="connsiteY54" fmla="*/ 1756527 h 4176282"/>
              <a:gd name="connsiteX55" fmla="*/ 3838962 w 3860909"/>
              <a:gd name="connsiteY55" fmla="*/ 1798543 h 4176282"/>
              <a:gd name="connsiteX56" fmla="*/ 3847208 w 3860909"/>
              <a:gd name="connsiteY56" fmla="*/ 1839544 h 4176282"/>
              <a:gd name="connsiteX57" fmla="*/ 3853629 w 3860909"/>
              <a:gd name="connsiteY57" fmla="*/ 1879449 h 4176282"/>
              <a:gd name="connsiteX58" fmla="*/ 3860909 w 3860909"/>
              <a:gd name="connsiteY58" fmla="*/ 1955657 h 4176282"/>
              <a:gd name="connsiteX59" fmla="*/ 3860630 w 3860909"/>
              <a:gd name="connsiteY59" fmla="*/ 2026541 h 4176282"/>
              <a:gd name="connsiteX60" fmla="*/ 3852619 w 3860909"/>
              <a:gd name="connsiteY60" fmla="*/ 2091469 h 4176282"/>
              <a:gd name="connsiteX61" fmla="*/ 3836703 w 3860909"/>
              <a:gd name="connsiteY61" fmla="*/ 2149813 h 4176282"/>
              <a:gd name="connsiteX62" fmla="*/ 3812711 w 3860909"/>
              <a:gd name="connsiteY62" fmla="*/ 2200945 h 4176282"/>
              <a:gd name="connsiteX63" fmla="*/ 3797633 w 3860909"/>
              <a:gd name="connsiteY63" fmla="*/ 2223609 h 4176282"/>
              <a:gd name="connsiteX64" fmla="*/ 3780471 w 3860909"/>
              <a:gd name="connsiteY64" fmla="*/ 2244234 h 4176282"/>
              <a:gd name="connsiteX65" fmla="*/ 3739808 w 3860909"/>
              <a:gd name="connsiteY65" fmla="*/ 2279052 h 4176282"/>
              <a:gd name="connsiteX66" fmla="*/ 1484460 w 3860909"/>
              <a:gd name="connsiteY66" fmla="*/ 3937202 h 4176282"/>
              <a:gd name="connsiteX67" fmla="*/ 1433278 w 3860909"/>
              <a:gd name="connsiteY67" fmla="*/ 3972043 h 4176282"/>
              <a:gd name="connsiteX68" fmla="*/ 1382319 w 3860909"/>
              <a:gd name="connsiteY68" fmla="*/ 4004155 h 4176282"/>
              <a:gd name="connsiteX69" fmla="*/ 1331600 w 3860909"/>
              <a:gd name="connsiteY69" fmla="*/ 4033536 h 4176282"/>
              <a:gd name="connsiteX70" fmla="*/ 1281135 w 3860909"/>
              <a:gd name="connsiteY70" fmla="*/ 4060183 h 4176282"/>
              <a:gd name="connsiteX71" fmla="*/ 1230941 w 3860909"/>
              <a:gd name="connsiteY71" fmla="*/ 4084089 h 4176282"/>
              <a:gd name="connsiteX72" fmla="*/ 1181034 w 3860909"/>
              <a:gd name="connsiteY72" fmla="*/ 4105253 h 4176282"/>
              <a:gd name="connsiteX73" fmla="*/ 1131428 w 3860909"/>
              <a:gd name="connsiteY73" fmla="*/ 4123672 h 4176282"/>
              <a:gd name="connsiteX74" fmla="*/ 1082138 w 3860909"/>
              <a:gd name="connsiteY74" fmla="*/ 4139338 h 4176282"/>
              <a:gd name="connsiteX75" fmla="*/ 1033182 w 3860909"/>
              <a:gd name="connsiteY75" fmla="*/ 4152252 h 4176282"/>
              <a:gd name="connsiteX76" fmla="*/ 984574 w 3860909"/>
              <a:gd name="connsiteY76" fmla="*/ 4162406 h 4176282"/>
              <a:gd name="connsiteX77" fmla="*/ 936330 w 3860909"/>
              <a:gd name="connsiteY77" fmla="*/ 4169799 h 4176282"/>
              <a:gd name="connsiteX78" fmla="*/ 888466 w 3860909"/>
              <a:gd name="connsiteY78" fmla="*/ 4174426 h 4176282"/>
              <a:gd name="connsiteX79" fmla="*/ 840996 w 3860909"/>
              <a:gd name="connsiteY79" fmla="*/ 4176282 h 4176282"/>
              <a:gd name="connsiteX80" fmla="*/ 793937 w 3860909"/>
              <a:gd name="connsiteY80" fmla="*/ 4175366 h 4176282"/>
              <a:gd name="connsiteX81" fmla="*/ 747305 w 3860909"/>
              <a:gd name="connsiteY81" fmla="*/ 4171671 h 4176282"/>
              <a:gd name="connsiteX82" fmla="*/ 701114 w 3860909"/>
              <a:gd name="connsiteY82" fmla="*/ 4165196 h 4176282"/>
              <a:gd name="connsiteX83" fmla="*/ 655380 w 3860909"/>
              <a:gd name="connsiteY83" fmla="*/ 4155935 h 4176282"/>
              <a:gd name="connsiteX84" fmla="*/ 610120 w 3860909"/>
              <a:gd name="connsiteY84" fmla="*/ 4143884 h 4176282"/>
              <a:gd name="connsiteX85" fmla="*/ 565347 w 3860909"/>
              <a:gd name="connsiteY85" fmla="*/ 4129042 h 4176282"/>
              <a:gd name="connsiteX86" fmla="*/ 521079 w 3860909"/>
              <a:gd name="connsiteY86" fmla="*/ 4111402 h 4176282"/>
              <a:gd name="connsiteX87" fmla="*/ 477329 w 3860909"/>
              <a:gd name="connsiteY87" fmla="*/ 4090961 h 4176282"/>
              <a:gd name="connsiteX88" fmla="*/ 434115 w 3860909"/>
              <a:gd name="connsiteY88" fmla="*/ 4067716 h 4176282"/>
              <a:gd name="connsiteX89" fmla="*/ 391452 w 3860909"/>
              <a:gd name="connsiteY89" fmla="*/ 4041663 h 4176282"/>
              <a:gd name="connsiteX90" fmla="*/ 349378 w 3860909"/>
              <a:gd name="connsiteY90" fmla="*/ 4012813 h 4176282"/>
              <a:gd name="connsiteX91" fmla="*/ 308839 w 3860909"/>
              <a:gd name="connsiteY91" fmla="*/ 3981844 h 4176282"/>
              <a:gd name="connsiteX92" fmla="*/ 270773 w 3860909"/>
              <a:gd name="connsiteY92" fmla="*/ 3949443 h 4176282"/>
              <a:gd name="connsiteX93" fmla="*/ 235204 w 3860909"/>
              <a:gd name="connsiteY93" fmla="*/ 3915642 h 4176282"/>
              <a:gd name="connsiteX94" fmla="*/ 202133 w 3860909"/>
              <a:gd name="connsiteY94" fmla="*/ 3880458 h 4176282"/>
              <a:gd name="connsiteX95" fmla="*/ 171559 w 3860909"/>
              <a:gd name="connsiteY95" fmla="*/ 3843906 h 4176282"/>
              <a:gd name="connsiteX96" fmla="*/ 143486 w 3860909"/>
              <a:gd name="connsiteY96" fmla="*/ 3806002 h 4176282"/>
              <a:gd name="connsiteX97" fmla="*/ 117913 w 3860909"/>
              <a:gd name="connsiteY97" fmla="*/ 3766763 h 4176282"/>
              <a:gd name="connsiteX98" fmla="*/ 94842 w 3860909"/>
              <a:gd name="connsiteY98" fmla="*/ 3726204 h 4176282"/>
              <a:gd name="connsiteX99" fmla="*/ 74276 w 3860909"/>
              <a:gd name="connsiteY99" fmla="*/ 3684340 h 4176282"/>
              <a:gd name="connsiteX100" fmla="*/ 56213 w 3860909"/>
              <a:gd name="connsiteY100" fmla="*/ 3641190 h 4176282"/>
              <a:gd name="connsiteX101" fmla="*/ 40656 w 3860909"/>
              <a:gd name="connsiteY101" fmla="*/ 3596768 h 4176282"/>
              <a:gd name="connsiteX102" fmla="*/ 27606 w 3860909"/>
              <a:gd name="connsiteY102" fmla="*/ 3551090 h 4176282"/>
              <a:gd name="connsiteX103" fmla="*/ 17064 w 3860909"/>
              <a:gd name="connsiteY103" fmla="*/ 3504172 h 4176282"/>
              <a:gd name="connsiteX104" fmla="*/ 9031 w 3860909"/>
              <a:gd name="connsiteY104" fmla="*/ 3456030 h 4176282"/>
              <a:gd name="connsiteX105" fmla="*/ 3509 w 3860909"/>
              <a:gd name="connsiteY105" fmla="*/ 3406681 h 4176282"/>
              <a:gd name="connsiteX106" fmla="*/ 498 w 3860909"/>
              <a:gd name="connsiteY106" fmla="*/ 3356139 h 4176282"/>
              <a:gd name="connsiteX107" fmla="*/ 0 w 3860909"/>
              <a:gd name="connsiteY107" fmla="*/ 3304422 h 4176282"/>
              <a:gd name="connsiteX108" fmla="*/ 2017 w 3860909"/>
              <a:gd name="connsiteY108" fmla="*/ 3251545 h 4176282"/>
              <a:gd name="connsiteX109" fmla="*/ 6549 w 3860909"/>
              <a:gd name="connsiteY109" fmla="*/ 3197525 h 4176282"/>
              <a:gd name="connsiteX110" fmla="*/ 13597 w 3860909"/>
              <a:gd name="connsiteY110" fmla="*/ 3142377 h 4176282"/>
              <a:gd name="connsiteX111" fmla="*/ 23162 w 3860909"/>
              <a:gd name="connsiteY111" fmla="*/ 3086116 h 4176282"/>
              <a:gd name="connsiteX112" fmla="*/ 35246 w 3860909"/>
              <a:gd name="connsiteY112" fmla="*/ 3028759 h 4176282"/>
              <a:gd name="connsiteX113" fmla="*/ 49851 w 3860909"/>
              <a:gd name="connsiteY113" fmla="*/ 2970324 h 4176282"/>
              <a:gd name="connsiteX114" fmla="*/ 66976 w 3860909"/>
              <a:gd name="connsiteY114" fmla="*/ 2910823 h 4176282"/>
              <a:gd name="connsiteX115" fmla="*/ 938478 w 3860909"/>
              <a:gd name="connsiteY115" fmla="*/ 250651 h 4176282"/>
              <a:gd name="connsiteX116" fmla="*/ 958866 w 3860909"/>
              <a:gd name="connsiteY116" fmla="*/ 201153 h 4176282"/>
              <a:gd name="connsiteX117" fmla="*/ 973105 w 3860909"/>
              <a:gd name="connsiteY117" fmla="*/ 178411 h 4176282"/>
              <a:gd name="connsiteX118" fmla="*/ 989930 w 3860909"/>
              <a:gd name="connsiteY118" fmla="*/ 157011 h 4176282"/>
              <a:gd name="connsiteX119" fmla="*/ 1031019 w 3860909"/>
              <a:gd name="connsiteY119" fmla="*/ 118260 h 4176282"/>
              <a:gd name="connsiteX120" fmla="*/ 1081482 w 3860909"/>
              <a:gd name="connsiteY120" fmla="*/ 84931 h 4176282"/>
              <a:gd name="connsiteX121" fmla="*/ 1140668 w 3860909"/>
              <a:gd name="connsiteY121" fmla="*/ 57057 h 4176282"/>
              <a:gd name="connsiteX122" fmla="*/ 1207923 w 3860909"/>
              <a:gd name="connsiteY122" fmla="*/ 34670 h 4176282"/>
              <a:gd name="connsiteX123" fmla="*/ 1282597 w 3860909"/>
              <a:gd name="connsiteY123" fmla="*/ 17803 h 4176282"/>
              <a:gd name="connsiteX124" fmla="*/ 1322513 w 3860909"/>
              <a:gd name="connsiteY124" fmla="*/ 11449 h 4176282"/>
              <a:gd name="connsiteX125" fmla="*/ 1364038 w 3860909"/>
              <a:gd name="connsiteY125" fmla="*/ 6489 h 4176282"/>
              <a:gd name="connsiteX126" fmla="*/ 1407093 w 3860909"/>
              <a:gd name="connsiteY126" fmla="*/ 2924 h 4176282"/>
              <a:gd name="connsiteX127" fmla="*/ 1451595 w 3860909"/>
              <a:gd name="connsiteY127" fmla="*/ 760 h 417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860909" h="4176282">
                <a:moveTo>
                  <a:pt x="1497464" y="0"/>
                </a:moveTo>
                <a:lnTo>
                  <a:pt x="1544617" y="649"/>
                </a:lnTo>
                <a:lnTo>
                  <a:pt x="1592973" y="2709"/>
                </a:lnTo>
                <a:lnTo>
                  <a:pt x="1642452" y="6188"/>
                </a:lnTo>
                <a:lnTo>
                  <a:pt x="1692970" y="11086"/>
                </a:lnTo>
                <a:lnTo>
                  <a:pt x="1744448" y="17409"/>
                </a:lnTo>
                <a:lnTo>
                  <a:pt x="1796801" y="25162"/>
                </a:lnTo>
                <a:lnTo>
                  <a:pt x="1849953" y="34347"/>
                </a:lnTo>
                <a:lnTo>
                  <a:pt x="1903818" y="44969"/>
                </a:lnTo>
                <a:lnTo>
                  <a:pt x="1958316" y="57032"/>
                </a:lnTo>
                <a:lnTo>
                  <a:pt x="2013366" y="70540"/>
                </a:lnTo>
                <a:lnTo>
                  <a:pt x="2068886" y="85498"/>
                </a:lnTo>
                <a:lnTo>
                  <a:pt x="2124795" y="101908"/>
                </a:lnTo>
                <a:lnTo>
                  <a:pt x="2181012" y="119777"/>
                </a:lnTo>
                <a:lnTo>
                  <a:pt x="2237454" y="139106"/>
                </a:lnTo>
                <a:lnTo>
                  <a:pt x="2294040" y="159901"/>
                </a:lnTo>
                <a:lnTo>
                  <a:pt x="2350691" y="182165"/>
                </a:lnTo>
                <a:lnTo>
                  <a:pt x="2407322" y="205903"/>
                </a:lnTo>
                <a:lnTo>
                  <a:pt x="2463853" y="231119"/>
                </a:lnTo>
                <a:lnTo>
                  <a:pt x="2520203" y="257817"/>
                </a:lnTo>
                <a:lnTo>
                  <a:pt x="2576290" y="286001"/>
                </a:lnTo>
                <a:lnTo>
                  <a:pt x="2632034" y="315674"/>
                </a:lnTo>
                <a:lnTo>
                  <a:pt x="2687351" y="346842"/>
                </a:lnTo>
                <a:lnTo>
                  <a:pt x="2742162" y="379506"/>
                </a:lnTo>
                <a:lnTo>
                  <a:pt x="2796384" y="413675"/>
                </a:lnTo>
                <a:lnTo>
                  <a:pt x="2849936" y="449349"/>
                </a:lnTo>
                <a:lnTo>
                  <a:pt x="2902715" y="486518"/>
                </a:lnTo>
                <a:lnTo>
                  <a:pt x="2954499" y="525061"/>
                </a:lnTo>
                <a:lnTo>
                  <a:pt x="3005104" y="564806"/>
                </a:lnTo>
                <a:lnTo>
                  <a:pt x="3054488" y="605657"/>
                </a:lnTo>
                <a:lnTo>
                  <a:pt x="3102627" y="647537"/>
                </a:lnTo>
                <a:lnTo>
                  <a:pt x="3149502" y="690365"/>
                </a:lnTo>
                <a:lnTo>
                  <a:pt x="3195090" y="734064"/>
                </a:lnTo>
                <a:lnTo>
                  <a:pt x="3239370" y="778555"/>
                </a:lnTo>
                <a:lnTo>
                  <a:pt x="3282320" y="823759"/>
                </a:lnTo>
                <a:lnTo>
                  <a:pt x="3323919" y="869598"/>
                </a:lnTo>
                <a:lnTo>
                  <a:pt x="3364146" y="915993"/>
                </a:lnTo>
                <a:lnTo>
                  <a:pt x="3402977" y="962865"/>
                </a:lnTo>
                <a:lnTo>
                  <a:pt x="3440394" y="1010137"/>
                </a:lnTo>
                <a:lnTo>
                  <a:pt x="3476372" y="1057728"/>
                </a:lnTo>
                <a:lnTo>
                  <a:pt x="3510892" y="1105560"/>
                </a:lnTo>
                <a:lnTo>
                  <a:pt x="3543931" y="1153555"/>
                </a:lnTo>
                <a:lnTo>
                  <a:pt x="3575468" y="1201635"/>
                </a:lnTo>
                <a:lnTo>
                  <a:pt x="3605482" y="1249720"/>
                </a:lnTo>
                <a:lnTo>
                  <a:pt x="3633950" y="1297732"/>
                </a:lnTo>
                <a:lnTo>
                  <a:pt x="3660853" y="1345592"/>
                </a:lnTo>
                <a:lnTo>
                  <a:pt x="3686165" y="1393222"/>
                </a:lnTo>
                <a:lnTo>
                  <a:pt x="3709870" y="1440542"/>
                </a:lnTo>
                <a:lnTo>
                  <a:pt x="3731941" y="1487475"/>
                </a:lnTo>
                <a:lnTo>
                  <a:pt x="3752362" y="1533942"/>
                </a:lnTo>
                <a:lnTo>
                  <a:pt x="3771106" y="1579863"/>
                </a:lnTo>
                <a:lnTo>
                  <a:pt x="3788156" y="1625162"/>
                </a:lnTo>
                <a:lnTo>
                  <a:pt x="3803487" y="1669757"/>
                </a:lnTo>
                <a:lnTo>
                  <a:pt x="3817079" y="1713572"/>
                </a:lnTo>
                <a:lnTo>
                  <a:pt x="3828912" y="1756527"/>
                </a:lnTo>
                <a:lnTo>
                  <a:pt x="3838962" y="1798543"/>
                </a:lnTo>
                <a:lnTo>
                  <a:pt x="3847208" y="1839544"/>
                </a:lnTo>
                <a:lnTo>
                  <a:pt x="3853629" y="1879449"/>
                </a:lnTo>
                <a:lnTo>
                  <a:pt x="3860909" y="1955657"/>
                </a:lnTo>
                <a:lnTo>
                  <a:pt x="3860630" y="2026541"/>
                </a:lnTo>
                <a:lnTo>
                  <a:pt x="3852619" y="2091469"/>
                </a:lnTo>
                <a:lnTo>
                  <a:pt x="3836703" y="2149813"/>
                </a:lnTo>
                <a:lnTo>
                  <a:pt x="3812711" y="2200945"/>
                </a:lnTo>
                <a:lnTo>
                  <a:pt x="3797633" y="2223609"/>
                </a:lnTo>
                <a:lnTo>
                  <a:pt x="3780471" y="2244234"/>
                </a:lnTo>
                <a:lnTo>
                  <a:pt x="3739808" y="2279052"/>
                </a:lnTo>
                <a:lnTo>
                  <a:pt x="1484460" y="3937202"/>
                </a:lnTo>
                <a:lnTo>
                  <a:pt x="1433278" y="3972043"/>
                </a:lnTo>
                <a:lnTo>
                  <a:pt x="1382319" y="4004155"/>
                </a:lnTo>
                <a:lnTo>
                  <a:pt x="1331600" y="4033536"/>
                </a:lnTo>
                <a:lnTo>
                  <a:pt x="1281135" y="4060183"/>
                </a:lnTo>
                <a:lnTo>
                  <a:pt x="1230941" y="4084089"/>
                </a:lnTo>
                <a:lnTo>
                  <a:pt x="1181034" y="4105253"/>
                </a:lnTo>
                <a:lnTo>
                  <a:pt x="1131428" y="4123672"/>
                </a:lnTo>
                <a:lnTo>
                  <a:pt x="1082138" y="4139338"/>
                </a:lnTo>
                <a:lnTo>
                  <a:pt x="1033182" y="4152252"/>
                </a:lnTo>
                <a:lnTo>
                  <a:pt x="984574" y="4162406"/>
                </a:lnTo>
                <a:lnTo>
                  <a:pt x="936330" y="4169799"/>
                </a:lnTo>
                <a:lnTo>
                  <a:pt x="888466" y="4174426"/>
                </a:lnTo>
                <a:lnTo>
                  <a:pt x="840996" y="4176282"/>
                </a:lnTo>
                <a:lnTo>
                  <a:pt x="793937" y="4175366"/>
                </a:lnTo>
                <a:lnTo>
                  <a:pt x="747305" y="4171671"/>
                </a:lnTo>
                <a:lnTo>
                  <a:pt x="701114" y="4165196"/>
                </a:lnTo>
                <a:lnTo>
                  <a:pt x="655380" y="4155935"/>
                </a:lnTo>
                <a:lnTo>
                  <a:pt x="610120" y="4143884"/>
                </a:lnTo>
                <a:lnTo>
                  <a:pt x="565347" y="4129042"/>
                </a:lnTo>
                <a:lnTo>
                  <a:pt x="521079" y="4111402"/>
                </a:lnTo>
                <a:lnTo>
                  <a:pt x="477329" y="4090961"/>
                </a:lnTo>
                <a:lnTo>
                  <a:pt x="434115" y="4067716"/>
                </a:lnTo>
                <a:lnTo>
                  <a:pt x="391452" y="4041663"/>
                </a:lnTo>
                <a:lnTo>
                  <a:pt x="349378" y="4012813"/>
                </a:lnTo>
                <a:lnTo>
                  <a:pt x="308839" y="3981844"/>
                </a:lnTo>
                <a:lnTo>
                  <a:pt x="270773" y="3949443"/>
                </a:lnTo>
                <a:lnTo>
                  <a:pt x="235204" y="3915642"/>
                </a:lnTo>
                <a:lnTo>
                  <a:pt x="202133" y="3880458"/>
                </a:lnTo>
                <a:lnTo>
                  <a:pt x="171559" y="3843906"/>
                </a:lnTo>
                <a:lnTo>
                  <a:pt x="143486" y="3806002"/>
                </a:lnTo>
                <a:lnTo>
                  <a:pt x="117913" y="3766763"/>
                </a:lnTo>
                <a:lnTo>
                  <a:pt x="94842" y="3726204"/>
                </a:lnTo>
                <a:lnTo>
                  <a:pt x="74276" y="3684340"/>
                </a:lnTo>
                <a:lnTo>
                  <a:pt x="56213" y="3641190"/>
                </a:lnTo>
                <a:lnTo>
                  <a:pt x="40656" y="3596768"/>
                </a:lnTo>
                <a:lnTo>
                  <a:pt x="27606" y="3551090"/>
                </a:lnTo>
                <a:lnTo>
                  <a:pt x="17064" y="3504172"/>
                </a:lnTo>
                <a:lnTo>
                  <a:pt x="9031" y="3456030"/>
                </a:lnTo>
                <a:lnTo>
                  <a:pt x="3509" y="3406681"/>
                </a:lnTo>
                <a:lnTo>
                  <a:pt x="498" y="3356139"/>
                </a:lnTo>
                <a:lnTo>
                  <a:pt x="0" y="3304422"/>
                </a:lnTo>
                <a:lnTo>
                  <a:pt x="2017" y="3251545"/>
                </a:lnTo>
                <a:lnTo>
                  <a:pt x="6549" y="3197525"/>
                </a:lnTo>
                <a:lnTo>
                  <a:pt x="13597" y="3142377"/>
                </a:lnTo>
                <a:lnTo>
                  <a:pt x="23162" y="3086116"/>
                </a:lnTo>
                <a:lnTo>
                  <a:pt x="35246" y="3028759"/>
                </a:lnTo>
                <a:lnTo>
                  <a:pt x="49851" y="2970324"/>
                </a:lnTo>
                <a:lnTo>
                  <a:pt x="66976" y="2910823"/>
                </a:lnTo>
                <a:lnTo>
                  <a:pt x="938478" y="250651"/>
                </a:lnTo>
                <a:lnTo>
                  <a:pt x="958866" y="201153"/>
                </a:lnTo>
                <a:lnTo>
                  <a:pt x="973105" y="178411"/>
                </a:lnTo>
                <a:lnTo>
                  <a:pt x="989930" y="157011"/>
                </a:lnTo>
                <a:lnTo>
                  <a:pt x="1031019" y="118260"/>
                </a:lnTo>
                <a:lnTo>
                  <a:pt x="1081482" y="84931"/>
                </a:lnTo>
                <a:lnTo>
                  <a:pt x="1140668" y="57057"/>
                </a:lnTo>
                <a:lnTo>
                  <a:pt x="1207923" y="34670"/>
                </a:lnTo>
                <a:lnTo>
                  <a:pt x="1282597" y="17803"/>
                </a:lnTo>
                <a:lnTo>
                  <a:pt x="1322513" y="11449"/>
                </a:lnTo>
                <a:lnTo>
                  <a:pt x="1364038" y="6489"/>
                </a:lnTo>
                <a:lnTo>
                  <a:pt x="1407093" y="2924"/>
                </a:lnTo>
                <a:lnTo>
                  <a:pt x="1451595" y="760"/>
                </a:lnTo>
                <a:close/>
              </a:path>
            </a:pathLst>
          </a:custGeom>
          <a:solidFill>
            <a:srgbClr val="D3F472"/>
          </a:solidFill>
        </p:spPr>
        <p:txBody>
          <a:bodyPr wrap="square">
            <a:noAutofit/>
          </a:bodyPr>
          <a:lstStyle>
            <a:lvl1pPr marL="0" indent="0">
              <a:buNone/>
              <a:defRPr/>
            </a:lvl1pPr>
          </a:lstStyle>
          <a:p>
            <a:r>
              <a:rPr lang="en-US"/>
              <a:t> </a:t>
            </a:r>
          </a:p>
        </p:txBody>
      </p:sp>
      <p:sp>
        <p:nvSpPr>
          <p:cNvPr id="3" name="Text Placeholder 8">
            <a:extLst>
              <a:ext uri="{FF2B5EF4-FFF2-40B4-BE49-F238E27FC236}">
                <a16:creationId xmlns:a16="http://schemas.microsoft.com/office/drawing/2014/main" id="{7EEB1AAF-7999-7158-6A9A-F2D9F04705AC}"/>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522866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images in shapes 2">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6FE70D-3683-7E39-5179-7C1092795CAB}"/>
              </a:ext>
            </a:extLst>
          </p:cNvPr>
          <p:cNvSpPr/>
          <p:nvPr userDrawn="1"/>
        </p:nvSpPr>
        <p:spPr>
          <a:xfrm>
            <a:off x="6095998" y="-4948"/>
            <a:ext cx="6095365" cy="6370823"/>
          </a:xfrm>
          <a:prstGeom prst="rect">
            <a:avLst/>
          </a:prstGeom>
          <a:solidFill>
            <a:srgbClr val="ADB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Rectangle 3">
            <a:extLst>
              <a:ext uri="{FF2B5EF4-FFF2-40B4-BE49-F238E27FC236}">
                <a16:creationId xmlns:a16="http://schemas.microsoft.com/office/drawing/2014/main" id="{905C8462-4DA7-1C2C-9807-DB14F6D98064}"/>
              </a:ext>
            </a:extLst>
          </p:cNvPr>
          <p:cNvSpPr/>
          <p:nvPr userDrawn="1"/>
        </p:nvSpPr>
        <p:spPr>
          <a:xfrm>
            <a:off x="0" y="0"/>
            <a:ext cx="6096000" cy="6370823"/>
          </a:xfrm>
          <a:prstGeom prst="rect">
            <a:avLst/>
          </a:prstGeom>
          <a:solidFill>
            <a:srgbClr val="C05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21" name="Content Placeholder 2">
            <a:extLst>
              <a:ext uri="{FF2B5EF4-FFF2-40B4-BE49-F238E27FC236}">
                <a16:creationId xmlns:a16="http://schemas.microsoft.com/office/drawing/2014/main" id="{0A8B4C77-7450-2AAC-8173-DBB91F8178F4}"/>
              </a:ext>
            </a:extLst>
          </p:cNvPr>
          <p:cNvSpPr>
            <a:spLocks noGrp="1"/>
          </p:cNvSpPr>
          <p:nvPr>
            <p:ph sz="half" idx="1"/>
          </p:nvPr>
        </p:nvSpPr>
        <p:spPr>
          <a:xfrm>
            <a:off x="436564" y="1709740"/>
            <a:ext cx="4930774" cy="2134684"/>
          </a:xfrm>
        </p:spPr>
        <p:txBody>
          <a:bodyPr/>
          <a:lstStyle>
            <a:lvl1pPr marL="0" indent="0">
              <a:lnSpc>
                <a:spcPct val="105000"/>
              </a:lnSpc>
              <a:buNone/>
              <a:defRPr sz="1600" b="0" spc="0">
                <a:solidFill>
                  <a:schemeClr val="bg1"/>
                </a:solidFill>
              </a:defRPr>
            </a:lvl1pPr>
            <a:lvl2pPr>
              <a:lnSpc>
                <a:spcPct val="105000"/>
              </a:lnSpc>
              <a:defRPr sz="1400" spc="0">
                <a:solidFill>
                  <a:schemeClr val="bg1"/>
                </a:solidFill>
              </a:defRPr>
            </a:lvl2pPr>
            <a:lvl3pPr>
              <a:lnSpc>
                <a:spcPct val="105000"/>
              </a:lnSpc>
              <a:defRPr sz="1400" spc="0">
                <a:solidFill>
                  <a:schemeClr val="bg1"/>
                </a:solidFill>
              </a:defRPr>
            </a:lvl3pPr>
            <a:lvl4pPr>
              <a:lnSpc>
                <a:spcPct val="105000"/>
              </a:lnSpc>
              <a:defRPr sz="1400" spc="0">
                <a:solidFill>
                  <a:schemeClr val="bg1"/>
                </a:solidFill>
              </a:defRPr>
            </a:lvl4pPr>
            <a:lvl5pPr>
              <a:lnSpc>
                <a:spcPct val="105000"/>
              </a:lnSpc>
              <a:defRPr sz="1400" spc="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a:extLst>
              <a:ext uri="{FF2B5EF4-FFF2-40B4-BE49-F238E27FC236}">
                <a16:creationId xmlns:a16="http://schemas.microsoft.com/office/drawing/2014/main" id="{50287BA6-7A93-EC7C-30FD-DD7057E03F0E}"/>
              </a:ext>
            </a:extLst>
          </p:cNvPr>
          <p:cNvSpPr>
            <a:spLocks noGrp="1"/>
          </p:cNvSpPr>
          <p:nvPr>
            <p:ph type="body" sz="quarter" idx="20" hasCustomPrompt="1"/>
          </p:nvPr>
        </p:nvSpPr>
        <p:spPr>
          <a:xfrm>
            <a:off x="451499" y="4077195"/>
            <a:ext cx="1453501" cy="615553"/>
          </a:xfrm>
        </p:spPr>
        <p:txBody>
          <a:bodyPr wrap="square" anchor="ctr">
            <a:spAutoFit/>
          </a:bodyPr>
          <a:lstStyle>
            <a:lvl1pPr marL="0" indent="0" algn="l">
              <a:buNone/>
              <a:defRPr lang="en-US" sz="4000" b="1" kern="1200" spc="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4" name="Text Placeholder 9">
            <a:extLst>
              <a:ext uri="{FF2B5EF4-FFF2-40B4-BE49-F238E27FC236}">
                <a16:creationId xmlns:a16="http://schemas.microsoft.com/office/drawing/2014/main" id="{4F82950E-1812-76C3-2523-3E65F9B9C642}"/>
              </a:ext>
            </a:extLst>
          </p:cNvPr>
          <p:cNvSpPr>
            <a:spLocks noGrp="1"/>
          </p:cNvSpPr>
          <p:nvPr>
            <p:ph type="body" sz="quarter" idx="21"/>
          </p:nvPr>
        </p:nvSpPr>
        <p:spPr>
          <a:xfrm>
            <a:off x="446407" y="4725144"/>
            <a:ext cx="1455742" cy="914400"/>
          </a:xfrm>
        </p:spPr>
        <p:txBody>
          <a:bodyPr/>
          <a:lstStyle>
            <a:lvl1pPr marL="0" indent="0" algn="l">
              <a:buNone/>
              <a:defRPr sz="1200" b="0" spc="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5" name="Text Placeholder 9">
            <a:extLst>
              <a:ext uri="{FF2B5EF4-FFF2-40B4-BE49-F238E27FC236}">
                <a16:creationId xmlns:a16="http://schemas.microsoft.com/office/drawing/2014/main" id="{212D4D64-E7B3-FA4F-C541-0DB7ADD9D372}"/>
              </a:ext>
            </a:extLst>
          </p:cNvPr>
          <p:cNvSpPr>
            <a:spLocks noGrp="1"/>
          </p:cNvSpPr>
          <p:nvPr>
            <p:ph type="body" sz="quarter" idx="22" hasCustomPrompt="1"/>
          </p:nvPr>
        </p:nvSpPr>
        <p:spPr>
          <a:xfrm>
            <a:off x="2114044" y="4077195"/>
            <a:ext cx="1453501" cy="615553"/>
          </a:xfrm>
        </p:spPr>
        <p:txBody>
          <a:bodyPr wrap="square" anchor="ctr">
            <a:spAutoFit/>
          </a:bodyPr>
          <a:lstStyle>
            <a:lvl1pPr marL="0" indent="0" algn="l">
              <a:buNone/>
              <a:defRPr lang="en-US" sz="4000" b="1" kern="1200" spc="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6" name="Text Placeholder 9">
            <a:extLst>
              <a:ext uri="{FF2B5EF4-FFF2-40B4-BE49-F238E27FC236}">
                <a16:creationId xmlns:a16="http://schemas.microsoft.com/office/drawing/2014/main" id="{88094FA9-AAAE-3358-AF17-C93A37FA80FE}"/>
              </a:ext>
            </a:extLst>
          </p:cNvPr>
          <p:cNvSpPr>
            <a:spLocks noGrp="1"/>
          </p:cNvSpPr>
          <p:nvPr>
            <p:ph type="body" sz="quarter" idx="23"/>
          </p:nvPr>
        </p:nvSpPr>
        <p:spPr>
          <a:xfrm>
            <a:off x="2108952" y="4725144"/>
            <a:ext cx="1455742" cy="914400"/>
          </a:xfrm>
        </p:spPr>
        <p:txBody>
          <a:bodyPr/>
          <a:lstStyle>
            <a:lvl1pPr marL="0" indent="0" algn="l">
              <a:buNone/>
              <a:defRPr sz="1200" b="0" spc="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7" name="Text Placeholder 9">
            <a:extLst>
              <a:ext uri="{FF2B5EF4-FFF2-40B4-BE49-F238E27FC236}">
                <a16:creationId xmlns:a16="http://schemas.microsoft.com/office/drawing/2014/main" id="{E4570E3B-BA76-6BCE-1E2A-F5CB2675BC88}"/>
              </a:ext>
            </a:extLst>
          </p:cNvPr>
          <p:cNvSpPr>
            <a:spLocks noGrp="1"/>
          </p:cNvSpPr>
          <p:nvPr>
            <p:ph type="body" sz="quarter" idx="24" hasCustomPrompt="1"/>
          </p:nvPr>
        </p:nvSpPr>
        <p:spPr>
          <a:xfrm>
            <a:off x="3771497" y="4077195"/>
            <a:ext cx="1453501" cy="615553"/>
          </a:xfrm>
        </p:spPr>
        <p:txBody>
          <a:bodyPr wrap="square" anchor="ctr">
            <a:spAutoFit/>
          </a:bodyPr>
          <a:lstStyle>
            <a:lvl1pPr marL="0" indent="0" algn="l">
              <a:buNone/>
              <a:defRPr lang="en-US" sz="4000" b="1" kern="1200" spc="0" baseline="0" dirty="0">
                <a:solidFill>
                  <a:schemeClr val="bg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8" name="Text Placeholder 9">
            <a:extLst>
              <a:ext uri="{FF2B5EF4-FFF2-40B4-BE49-F238E27FC236}">
                <a16:creationId xmlns:a16="http://schemas.microsoft.com/office/drawing/2014/main" id="{30B6BD9A-7204-A679-5AB9-18B1501B7737}"/>
              </a:ext>
            </a:extLst>
          </p:cNvPr>
          <p:cNvSpPr>
            <a:spLocks noGrp="1"/>
          </p:cNvSpPr>
          <p:nvPr>
            <p:ph type="body" sz="quarter" idx="25"/>
          </p:nvPr>
        </p:nvSpPr>
        <p:spPr>
          <a:xfrm>
            <a:off x="3766405" y="4725144"/>
            <a:ext cx="1455742" cy="914400"/>
          </a:xfrm>
        </p:spPr>
        <p:txBody>
          <a:bodyPr/>
          <a:lstStyle>
            <a:lvl1pPr marL="0" indent="0" algn="l">
              <a:buNone/>
              <a:defRPr sz="1200" b="0" spc="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DD01F741-7C31-1F4C-857F-85DC84CA05E0}"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10" name="Picture Placeholder 9">
            <a:extLst>
              <a:ext uri="{FF2B5EF4-FFF2-40B4-BE49-F238E27FC236}">
                <a16:creationId xmlns:a16="http://schemas.microsoft.com/office/drawing/2014/main" id="{44A37EF7-466D-BC78-8E84-5C95C9B36C9C}"/>
              </a:ext>
            </a:extLst>
          </p:cNvPr>
          <p:cNvSpPr>
            <a:spLocks noGrp="1"/>
          </p:cNvSpPr>
          <p:nvPr>
            <p:ph type="pic" sz="quarter" idx="15"/>
          </p:nvPr>
        </p:nvSpPr>
        <p:spPr>
          <a:xfrm>
            <a:off x="7641981" y="3573016"/>
            <a:ext cx="3002762" cy="2447879"/>
          </a:xfrm>
          <a:custGeom>
            <a:avLst/>
            <a:gdLst>
              <a:gd name="connsiteX0" fmla="*/ 0 w 7116750"/>
              <a:gd name="connsiteY0" fmla="*/ 0 h 5801638"/>
              <a:gd name="connsiteX1" fmla="*/ 2761606 w 7116750"/>
              <a:gd name="connsiteY1" fmla="*/ 0 h 5801638"/>
              <a:gd name="connsiteX2" fmla="*/ 3558368 w 7116750"/>
              <a:gd name="connsiteY2" fmla="*/ 289240 h 5801638"/>
              <a:gd name="connsiteX3" fmla="*/ 4355143 w 7116750"/>
              <a:gd name="connsiteY3" fmla="*/ 0 h 5801638"/>
              <a:gd name="connsiteX4" fmla="*/ 7116750 w 7116750"/>
              <a:gd name="connsiteY4" fmla="*/ 0 h 5801638"/>
              <a:gd name="connsiteX5" fmla="*/ 7116750 w 7116750"/>
              <a:gd name="connsiteY5" fmla="*/ 5472105 h 5801638"/>
              <a:gd name="connsiteX6" fmla="*/ 4463437 w 7116750"/>
              <a:gd name="connsiteY6" fmla="*/ 5472105 h 5801638"/>
              <a:gd name="connsiteX7" fmla="*/ 3558368 w 7116750"/>
              <a:gd name="connsiteY7" fmla="*/ 5801638 h 5801638"/>
              <a:gd name="connsiteX8" fmla="*/ 2653300 w 7116750"/>
              <a:gd name="connsiteY8" fmla="*/ 5472857 h 5801638"/>
              <a:gd name="connsiteX9" fmla="*/ 0 w 7116750"/>
              <a:gd name="connsiteY9" fmla="*/ 5472857 h 580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6750" h="5801638">
                <a:moveTo>
                  <a:pt x="0" y="0"/>
                </a:moveTo>
                <a:lnTo>
                  <a:pt x="2761606" y="0"/>
                </a:lnTo>
                <a:lnTo>
                  <a:pt x="3558368" y="289240"/>
                </a:lnTo>
                <a:lnTo>
                  <a:pt x="4355143" y="0"/>
                </a:lnTo>
                <a:lnTo>
                  <a:pt x="7116750" y="0"/>
                </a:lnTo>
                <a:lnTo>
                  <a:pt x="7116750" y="5472105"/>
                </a:lnTo>
                <a:lnTo>
                  <a:pt x="4463437" y="5472105"/>
                </a:lnTo>
                <a:lnTo>
                  <a:pt x="3558368" y="5801638"/>
                </a:lnTo>
                <a:lnTo>
                  <a:pt x="2653300" y="5472857"/>
                </a:lnTo>
                <a:lnTo>
                  <a:pt x="0" y="5472857"/>
                </a:lnTo>
                <a:close/>
              </a:path>
            </a:pathLst>
          </a:custGeom>
          <a:solidFill>
            <a:schemeClr val="accent4"/>
          </a:solidFill>
        </p:spPr>
        <p:txBody>
          <a:bodyPr wrap="square">
            <a:noAutofit/>
          </a:bodyPr>
          <a:lstStyle/>
          <a:p>
            <a:r>
              <a:rPr lang="en-US"/>
              <a:t>Click icon to add picture</a:t>
            </a:r>
          </a:p>
        </p:txBody>
      </p:sp>
      <p:sp>
        <p:nvSpPr>
          <p:cNvPr id="30" name="Picture Placeholder 29">
            <a:extLst>
              <a:ext uri="{FF2B5EF4-FFF2-40B4-BE49-F238E27FC236}">
                <a16:creationId xmlns:a16="http://schemas.microsoft.com/office/drawing/2014/main" id="{E931E06C-8E62-1E87-DE63-EF1CF93DD2D7}"/>
              </a:ext>
            </a:extLst>
          </p:cNvPr>
          <p:cNvSpPr>
            <a:spLocks noGrp="1"/>
          </p:cNvSpPr>
          <p:nvPr>
            <p:ph type="pic" sz="quarter" idx="26"/>
          </p:nvPr>
        </p:nvSpPr>
        <p:spPr>
          <a:xfrm>
            <a:off x="7642619" y="464248"/>
            <a:ext cx="3001929" cy="2691749"/>
          </a:xfrm>
          <a:custGeom>
            <a:avLst/>
            <a:gdLst>
              <a:gd name="connsiteX0" fmla="*/ 1500958 w 3001929"/>
              <a:gd name="connsiteY0" fmla="*/ 0 h 2691749"/>
              <a:gd name="connsiteX1" fmla="*/ 3001929 w 3001929"/>
              <a:gd name="connsiteY1" fmla="*/ 876839 h 2691749"/>
              <a:gd name="connsiteX2" fmla="*/ 3001929 w 3001929"/>
              <a:gd name="connsiteY2" fmla="*/ 2691749 h 2691749"/>
              <a:gd name="connsiteX3" fmla="*/ 0 w 3001929"/>
              <a:gd name="connsiteY3" fmla="*/ 2691749 h 2691749"/>
              <a:gd name="connsiteX4" fmla="*/ 0 w 3001929"/>
              <a:gd name="connsiteY4" fmla="*/ 876839 h 269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929" h="2691749">
                <a:moveTo>
                  <a:pt x="1500958" y="0"/>
                </a:moveTo>
                <a:lnTo>
                  <a:pt x="3001929" y="876839"/>
                </a:lnTo>
                <a:lnTo>
                  <a:pt x="3001929" y="2691749"/>
                </a:lnTo>
                <a:lnTo>
                  <a:pt x="0" y="2691749"/>
                </a:lnTo>
                <a:lnTo>
                  <a:pt x="0" y="876839"/>
                </a:lnTo>
                <a:close/>
              </a:path>
            </a:pathLst>
          </a:custGeom>
          <a:solidFill>
            <a:schemeClr val="tx2"/>
          </a:solidFill>
        </p:spPr>
        <p:txBody>
          <a:bodyPr wrap="square">
            <a:noAutofit/>
          </a:bodyPr>
          <a:lstStyle/>
          <a:p>
            <a:r>
              <a:rPr lang="en-US"/>
              <a:t>Click icon to add picture</a:t>
            </a:r>
          </a:p>
        </p:txBody>
      </p:sp>
      <p:sp>
        <p:nvSpPr>
          <p:cNvPr id="3" name="Text Placeholder 8">
            <a:extLst>
              <a:ext uri="{FF2B5EF4-FFF2-40B4-BE49-F238E27FC236}">
                <a16:creationId xmlns:a16="http://schemas.microsoft.com/office/drawing/2014/main" id="{0CDA262D-7B6C-2154-E4DB-F6BFC9351F5E}"/>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38042179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images in shapes">
    <p:bg>
      <p:bgPr>
        <a:solidFill>
          <a:srgbClr val="E3E3E3"/>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4B60E3A-66D0-B31D-225D-D65FEA18A08D}"/>
              </a:ext>
            </a:extLst>
          </p:cNvPr>
          <p:cNvSpPr>
            <a:spLocks noGrp="1"/>
          </p:cNvSpPr>
          <p:nvPr>
            <p:ph type="pic" sz="quarter" idx="17"/>
          </p:nvPr>
        </p:nvSpPr>
        <p:spPr>
          <a:xfrm>
            <a:off x="4459305" y="1388405"/>
            <a:ext cx="3287714" cy="4104562"/>
          </a:xfrm>
          <a:custGeom>
            <a:avLst/>
            <a:gdLst>
              <a:gd name="connsiteX0" fmla="*/ 1643852 w 3287714"/>
              <a:gd name="connsiteY0" fmla="*/ 0 h 4104562"/>
              <a:gd name="connsiteX1" fmla="*/ 1704707 w 3287714"/>
              <a:gd name="connsiteY1" fmla="*/ 800 h 4104562"/>
              <a:gd name="connsiteX2" fmla="*/ 1765326 w 3287714"/>
              <a:gd name="connsiteY2" fmla="*/ 3169 h 4104562"/>
              <a:gd name="connsiteX3" fmla="*/ 1825624 w 3287714"/>
              <a:gd name="connsiteY3" fmla="*/ 7058 h 4104562"/>
              <a:gd name="connsiteX4" fmla="*/ 1885541 w 3287714"/>
              <a:gd name="connsiteY4" fmla="*/ 12421 h 4104562"/>
              <a:gd name="connsiteX5" fmla="*/ 1945016 w 3287714"/>
              <a:gd name="connsiteY5" fmla="*/ 19207 h 4104562"/>
              <a:gd name="connsiteX6" fmla="*/ 2003991 w 3287714"/>
              <a:gd name="connsiteY6" fmla="*/ 27370 h 4104562"/>
              <a:gd name="connsiteX7" fmla="*/ 2062404 w 3287714"/>
              <a:gd name="connsiteY7" fmla="*/ 36861 h 4104562"/>
              <a:gd name="connsiteX8" fmla="*/ 2120196 w 3287714"/>
              <a:gd name="connsiteY8" fmla="*/ 47631 h 4104562"/>
              <a:gd name="connsiteX9" fmla="*/ 2177308 w 3287714"/>
              <a:gd name="connsiteY9" fmla="*/ 59633 h 4104562"/>
              <a:gd name="connsiteX10" fmla="*/ 2233679 w 3287714"/>
              <a:gd name="connsiteY10" fmla="*/ 72819 h 4104562"/>
              <a:gd name="connsiteX11" fmla="*/ 2289248 w 3287714"/>
              <a:gd name="connsiteY11" fmla="*/ 87141 h 4104562"/>
              <a:gd name="connsiteX12" fmla="*/ 2343958 w 3287714"/>
              <a:gd name="connsiteY12" fmla="*/ 102550 h 4104562"/>
              <a:gd name="connsiteX13" fmla="*/ 2397746 w 3287714"/>
              <a:gd name="connsiteY13" fmla="*/ 118998 h 4104562"/>
              <a:gd name="connsiteX14" fmla="*/ 2450554 w 3287714"/>
              <a:gd name="connsiteY14" fmla="*/ 136437 h 4104562"/>
              <a:gd name="connsiteX15" fmla="*/ 2502321 w 3287714"/>
              <a:gd name="connsiteY15" fmla="*/ 154819 h 4104562"/>
              <a:gd name="connsiteX16" fmla="*/ 2552988 w 3287714"/>
              <a:gd name="connsiteY16" fmla="*/ 174096 h 4104562"/>
              <a:gd name="connsiteX17" fmla="*/ 2602495 w 3287714"/>
              <a:gd name="connsiteY17" fmla="*/ 194219 h 4104562"/>
              <a:gd name="connsiteX18" fmla="*/ 2650781 w 3287714"/>
              <a:gd name="connsiteY18" fmla="*/ 215141 h 4104562"/>
              <a:gd name="connsiteX19" fmla="*/ 2697787 w 3287714"/>
              <a:gd name="connsiteY19" fmla="*/ 236813 h 4104562"/>
              <a:gd name="connsiteX20" fmla="*/ 2743452 w 3287714"/>
              <a:gd name="connsiteY20" fmla="*/ 259188 h 4104562"/>
              <a:gd name="connsiteX21" fmla="*/ 2787718 w 3287714"/>
              <a:gd name="connsiteY21" fmla="*/ 282216 h 4104562"/>
              <a:gd name="connsiteX22" fmla="*/ 2830523 w 3287714"/>
              <a:gd name="connsiteY22" fmla="*/ 305851 h 4104562"/>
              <a:gd name="connsiteX23" fmla="*/ 2871809 w 3287714"/>
              <a:gd name="connsiteY23" fmla="*/ 330043 h 4104562"/>
              <a:gd name="connsiteX24" fmla="*/ 2911514 w 3287714"/>
              <a:gd name="connsiteY24" fmla="*/ 354745 h 4104562"/>
              <a:gd name="connsiteX25" fmla="*/ 2949580 w 3287714"/>
              <a:gd name="connsiteY25" fmla="*/ 379909 h 4104562"/>
              <a:gd name="connsiteX26" fmla="*/ 2985945 w 3287714"/>
              <a:gd name="connsiteY26" fmla="*/ 405486 h 4104562"/>
              <a:gd name="connsiteX27" fmla="*/ 3020551 w 3287714"/>
              <a:gd name="connsiteY27" fmla="*/ 431428 h 4104562"/>
              <a:gd name="connsiteX28" fmla="*/ 3053338 w 3287714"/>
              <a:gd name="connsiteY28" fmla="*/ 457687 h 4104562"/>
              <a:gd name="connsiteX29" fmla="*/ 3084244 w 3287714"/>
              <a:gd name="connsiteY29" fmla="*/ 484215 h 4104562"/>
              <a:gd name="connsiteX30" fmla="*/ 3113211 w 3287714"/>
              <a:gd name="connsiteY30" fmla="*/ 510964 h 4104562"/>
              <a:gd name="connsiteX31" fmla="*/ 3140179 w 3287714"/>
              <a:gd name="connsiteY31" fmla="*/ 537886 h 4104562"/>
              <a:gd name="connsiteX32" fmla="*/ 3187876 w 3287714"/>
              <a:gd name="connsiteY32" fmla="*/ 592055 h 4104562"/>
              <a:gd name="connsiteX33" fmla="*/ 3226856 w 3287714"/>
              <a:gd name="connsiteY33" fmla="*/ 646338 h 4104562"/>
              <a:gd name="connsiteX34" fmla="*/ 3256639 w 3287714"/>
              <a:gd name="connsiteY34" fmla="*/ 700348 h 4104562"/>
              <a:gd name="connsiteX35" fmla="*/ 3276746 w 3287714"/>
              <a:gd name="connsiteY35" fmla="*/ 753701 h 4104562"/>
              <a:gd name="connsiteX36" fmla="*/ 3286697 w 3287714"/>
              <a:gd name="connsiteY36" fmla="*/ 806012 h 4104562"/>
              <a:gd name="connsiteX37" fmla="*/ 3287714 w 3287714"/>
              <a:gd name="connsiteY37" fmla="*/ 831656 h 4104562"/>
              <a:gd name="connsiteX38" fmla="*/ 3286013 w 3287714"/>
              <a:gd name="connsiteY38" fmla="*/ 856895 h 4104562"/>
              <a:gd name="connsiteX39" fmla="*/ 3274214 w 3287714"/>
              <a:gd name="connsiteY39" fmla="*/ 905966 h 4104562"/>
              <a:gd name="connsiteX40" fmla="*/ 2468818 w 3287714"/>
              <a:gd name="connsiteY40" fmla="*/ 3419207 h 4104562"/>
              <a:gd name="connsiteX41" fmla="*/ 2448998 w 3287714"/>
              <a:gd name="connsiteY41" fmla="*/ 3474112 h 4104562"/>
              <a:gd name="connsiteX42" fmla="*/ 2427841 w 3287714"/>
              <a:gd name="connsiteY42" fmla="*/ 3526810 h 4104562"/>
              <a:gd name="connsiteX43" fmla="*/ 2405356 w 3287714"/>
              <a:gd name="connsiteY43" fmla="*/ 3577290 h 4104562"/>
              <a:gd name="connsiteX44" fmla="*/ 2381554 w 3287714"/>
              <a:gd name="connsiteY44" fmla="*/ 3625541 h 4104562"/>
              <a:gd name="connsiteX45" fmla="*/ 2356443 w 3287714"/>
              <a:gd name="connsiteY45" fmla="*/ 3671550 h 4104562"/>
              <a:gd name="connsiteX46" fmla="*/ 2330035 w 3287714"/>
              <a:gd name="connsiteY46" fmla="*/ 3715307 h 4104562"/>
              <a:gd name="connsiteX47" fmla="*/ 2302339 w 3287714"/>
              <a:gd name="connsiteY47" fmla="*/ 3756800 h 4104562"/>
              <a:gd name="connsiteX48" fmla="*/ 2273363 w 3287714"/>
              <a:gd name="connsiteY48" fmla="*/ 3796017 h 4104562"/>
              <a:gd name="connsiteX49" fmla="*/ 2243119 w 3287714"/>
              <a:gd name="connsiteY49" fmla="*/ 3832947 h 4104562"/>
              <a:gd name="connsiteX50" fmla="*/ 2211616 w 3287714"/>
              <a:gd name="connsiteY50" fmla="*/ 3867578 h 4104562"/>
              <a:gd name="connsiteX51" fmla="*/ 2178863 w 3287714"/>
              <a:gd name="connsiteY51" fmla="*/ 3899898 h 4104562"/>
              <a:gd name="connsiteX52" fmla="*/ 2144871 w 3287714"/>
              <a:gd name="connsiteY52" fmla="*/ 3929897 h 4104562"/>
              <a:gd name="connsiteX53" fmla="*/ 2109649 w 3287714"/>
              <a:gd name="connsiteY53" fmla="*/ 3957562 h 4104562"/>
              <a:gd name="connsiteX54" fmla="*/ 2073207 w 3287714"/>
              <a:gd name="connsiteY54" fmla="*/ 3982882 h 4104562"/>
              <a:gd name="connsiteX55" fmla="*/ 2035555 w 3287714"/>
              <a:gd name="connsiteY55" fmla="*/ 4005845 h 4104562"/>
              <a:gd name="connsiteX56" fmla="*/ 1996702 w 3287714"/>
              <a:gd name="connsiteY56" fmla="*/ 4026441 h 4104562"/>
              <a:gd name="connsiteX57" fmla="*/ 1956658 w 3287714"/>
              <a:gd name="connsiteY57" fmla="*/ 4044656 h 4104562"/>
              <a:gd name="connsiteX58" fmla="*/ 1915433 w 3287714"/>
              <a:gd name="connsiteY58" fmla="*/ 4060480 h 4104562"/>
              <a:gd name="connsiteX59" fmla="*/ 1873037 w 3287714"/>
              <a:gd name="connsiteY59" fmla="*/ 4073902 h 4104562"/>
              <a:gd name="connsiteX60" fmla="*/ 1829479 w 3287714"/>
              <a:gd name="connsiteY60" fmla="*/ 4084909 h 4104562"/>
              <a:gd name="connsiteX61" fmla="*/ 1784769 w 3287714"/>
              <a:gd name="connsiteY61" fmla="*/ 4093490 h 4104562"/>
              <a:gd name="connsiteX62" fmla="*/ 1738917 w 3287714"/>
              <a:gd name="connsiteY62" fmla="*/ 4099634 h 4104562"/>
              <a:gd name="connsiteX63" fmla="*/ 1691933 w 3287714"/>
              <a:gd name="connsiteY63" fmla="*/ 4103329 h 4104562"/>
              <a:gd name="connsiteX64" fmla="*/ 1643852 w 3287714"/>
              <a:gd name="connsiteY64" fmla="*/ 4104562 h 4104562"/>
              <a:gd name="connsiteX65" fmla="*/ 1595772 w 3287714"/>
              <a:gd name="connsiteY65" fmla="*/ 4103329 h 4104562"/>
              <a:gd name="connsiteX66" fmla="*/ 1548789 w 3287714"/>
              <a:gd name="connsiteY66" fmla="*/ 4099634 h 4104562"/>
              <a:gd name="connsiteX67" fmla="*/ 1502938 w 3287714"/>
              <a:gd name="connsiteY67" fmla="*/ 4093490 h 4104562"/>
              <a:gd name="connsiteX68" fmla="*/ 1458230 w 3287714"/>
              <a:gd name="connsiteY68" fmla="*/ 4084909 h 4104562"/>
              <a:gd name="connsiteX69" fmla="*/ 1414673 w 3287714"/>
              <a:gd name="connsiteY69" fmla="*/ 4073902 h 4104562"/>
              <a:gd name="connsiteX70" fmla="*/ 1372277 w 3287714"/>
              <a:gd name="connsiteY70" fmla="*/ 4060480 h 4104562"/>
              <a:gd name="connsiteX71" fmla="*/ 1331053 w 3287714"/>
              <a:gd name="connsiteY71" fmla="*/ 4044656 h 4104562"/>
              <a:gd name="connsiteX72" fmla="*/ 1291010 w 3287714"/>
              <a:gd name="connsiteY72" fmla="*/ 4026441 h 4104562"/>
              <a:gd name="connsiteX73" fmla="*/ 1252157 w 3287714"/>
              <a:gd name="connsiteY73" fmla="*/ 4005845 h 4104562"/>
              <a:gd name="connsiteX74" fmla="*/ 1214505 w 3287714"/>
              <a:gd name="connsiteY74" fmla="*/ 3982882 h 4104562"/>
              <a:gd name="connsiteX75" fmla="*/ 1178063 w 3287714"/>
              <a:gd name="connsiteY75" fmla="*/ 3957562 h 4104562"/>
              <a:gd name="connsiteX76" fmla="*/ 1142841 w 3287714"/>
              <a:gd name="connsiteY76" fmla="*/ 3929897 h 4104562"/>
              <a:gd name="connsiteX77" fmla="*/ 1108849 w 3287714"/>
              <a:gd name="connsiteY77" fmla="*/ 3899898 h 4104562"/>
              <a:gd name="connsiteX78" fmla="*/ 1076096 w 3287714"/>
              <a:gd name="connsiteY78" fmla="*/ 3867578 h 4104562"/>
              <a:gd name="connsiteX79" fmla="*/ 1044593 w 3287714"/>
              <a:gd name="connsiteY79" fmla="*/ 3832947 h 4104562"/>
              <a:gd name="connsiteX80" fmla="*/ 1014348 w 3287714"/>
              <a:gd name="connsiteY80" fmla="*/ 3796017 h 4104562"/>
              <a:gd name="connsiteX81" fmla="*/ 985372 w 3287714"/>
              <a:gd name="connsiteY81" fmla="*/ 3756800 h 4104562"/>
              <a:gd name="connsiteX82" fmla="*/ 957675 w 3287714"/>
              <a:gd name="connsiteY82" fmla="*/ 3715307 h 4104562"/>
              <a:gd name="connsiteX83" fmla="*/ 931266 w 3287714"/>
              <a:gd name="connsiteY83" fmla="*/ 3671550 h 4104562"/>
              <a:gd name="connsiteX84" fmla="*/ 906155 w 3287714"/>
              <a:gd name="connsiteY84" fmla="*/ 3625541 h 4104562"/>
              <a:gd name="connsiteX85" fmla="*/ 882351 w 3287714"/>
              <a:gd name="connsiteY85" fmla="*/ 3577290 h 4104562"/>
              <a:gd name="connsiteX86" fmla="*/ 859865 w 3287714"/>
              <a:gd name="connsiteY86" fmla="*/ 3526810 h 4104562"/>
              <a:gd name="connsiteX87" fmla="*/ 838707 w 3287714"/>
              <a:gd name="connsiteY87" fmla="*/ 3474112 h 4104562"/>
              <a:gd name="connsiteX88" fmla="*/ 818885 w 3287714"/>
              <a:gd name="connsiteY88" fmla="*/ 3419207 h 4104562"/>
              <a:gd name="connsiteX89" fmla="*/ 13502 w 3287714"/>
              <a:gd name="connsiteY89" fmla="*/ 905966 h 4104562"/>
              <a:gd name="connsiteX90" fmla="*/ 1702 w 3287714"/>
              <a:gd name="connsiteY90" fmla="*/ 856895 h 4104562"/>
              <a:gd name="connsiteX91" fmla="*/ 0 w 3287714"/>
              <a:gd name="connsiteY91" fmla="*/ 831656 h 4104562"/>
              <a:gd name="connsiteX92" fmla="*/ 1016 w 3287714"/>
              <a:gd name="connsiteY92" fmla="*/ 806012 h 4104562"/>
              <a:gd name="connsiteX93" fmla="*/ 10966 w 3287714"/>
              <a:gd name="connsiteY93" fmla="*/ 753701 h 4104562"/>
              <a:gd name="connsiteX94" fmla="*/ 31072 w 3287714"/>
              <a:gd name="connsiteY94" fmla="*/ 700348 h 4104562"/>
              <a:gd name="connsiteX95" fmla="*/ 60855 w 3287714"/>
              <a:gd name="connsiteY95" fmla="*/ 646338 h 4104562"/>
              <a:gd name="connsiteX96" fmla="*/ 99834 w 3287714"/>
              <a:gd name="connsiteY96" fmla="*/ 592055 h 4104562"/>
              <a:gd name="connsiteX97" fmla="*/ 147531 w 3287714"/>
              <a:gd name="connsiteY97" fmla="*/ 537886 h 4104562"/>
              <a:gd name="connsiteX98" fmla="*/ 174498 w 3287714"/>
              <a:gd name="connsiteY98" fmla="*/ 510964 h 4104562"/>
              <a:gd name="connsiteX99" fmla="*/ 203465 w 3287714"/>
              <a:gd name="connsiteY99" fmla="*/ 484215 h 4104562"/>
              <a:gd name="connsiteX100" fmla="*/ 234372 w 3287714"/>
              <a:gd name="connsiteY100" fmla="*/ 457687 h 4104562"/>
              <a:gd name="connsiteX101" fmla="*/ 267158 w 3287714"/>
              <a:gd name="connsiteY101" fmla="*/ 431428 h 4104562"/>
              <a:gd name="connsiteX102" fmla="*/ 301764 w 3287714"/>
              <a:gd name="connsiteY102" fmla="*/ 405486 h 4104562"/>
              <a:gd name="connsiteX103" fmla="*/ 338130 w 3287714"/>
              <a:gd name="connsiteY103" fmla="*/ 379909 h 4104562"/>
              <a:gd name="connsiteX104" fmla="*/ 376195 w 3287714"/>
              <a:gd name="connsiteY104" fmla="*/ 354745 h 4104562"/>
              <a:gd name="connsiteX105" fmla="*/ 415901 w 3287714"/>
              <a:gd name="connsiteY105" fmla="*/ 330043 h 4104562"/>
              <a:gd name="connsiteX106" fmla="*/ 457186 w 3287714"/>
              <a:gd name="connsiteY106" fmla="*/ 305851 h 4104562"/>
              <a:gd name="connsiteX107" fmla="*/ 499992 w 3287714"/>
              <a:gd name="connsiteY107" fmla="*/ 282216 h 4104562"/>
              <a:gd name="connsiteX108" fmla="*/ 544257 w 3287714"/>
              <a:gd name="connsiteY108" fmla="*/ 259188 h 4104562"/>
              <a:gd name="connsiteX109" fmla="*/ 589923 w 3287714"/>
              <a:gd name="connsiteY109" fmla="*/ 236813 h 4104562"/>
              <a:gd name="connsiteX110" fmla="*/ 636929 w 3287714"/>
              <a:gd name="connsiteY110" fmla="*/ 215141 h 4104562"/>
              <a:gd name="connsiteX111" fmla="*/ 685215 w 3287714"/>
              <a:gd name="connsiteY111" fmla="*/ 194219 h 4104562"/>
              <a:gd name="connsiteX112" fmla="*/ 734721 w 3287714"/>
              <a:gd name="connsiteY112" fmla="*/ 174096 h 4104562"/>
              <a:gd name="connsiteX113" fmla="*/ 785388 w 3287714"/>
              <a:gd name="connsiteY113" fmla="*/ 154819 h 4104562"/>
              <a:gd name="connsiteX114" fmla="*/ 837155 w 3287714"/>
              <a:gd name="connsiteY114" fmla="*/ 136437 h 4104562"/>
              <a:gd name="connsiteX115" fmla="*/ 889963 w 3287714"/>
              <a:gd name="connsiteY115" fmla="*/ 118998 h 4104562"/>
              <a:gd name="connsiteX116" fmla="*/ 943751 w 3287714"/>
              <a:gd name="connsiteY116" fmla="*/ 102550 h 4104562"/>
              <a:gd name="connsiteX117" fmla="*/ 998460 w 3287714"/>
              <a:gd name="connsiteY117" fmla="*/ 87141 h 4104562"/>
              <a:gd name="connsiteX118" fmla="*/ 1054030 w 3287714"/>
              <a:gd name="connsiteY118" fmla="*/ 72819 h 4104562"/>
              <a:gd name="connsiteX119" fmla="*/ 1110400 w 3287714"/>
              <a:gd name="connsiteY119" fmla="*/ 59633 h 4104562"/>
              <a:gd name="connsiteX120" fmla="*/ 1167511 w 3287714"/>
              <a:gd name="connsiteY120" fmla="*/ 47631 h 4104562"/>
              <a:gd name="connsiteX121" fmla="*/ 1225303 w 3287714"/>
              <a:gd name="connsiteY121" fmla="*/ 36861 h 4104562"/>
              <a:gd name="connsiteX122" fmla="*/ 1283716 w 3287714"/>
              <a:gd name="connsiteY122" fmla="*/ 27370 h 4104562"/>
              <a:gd name="connsiteX123" fmla="*/ 1342690 w 3287714"/>
              <a:gd name="connsiteY123" fmla="*/ 19207 h 4104562"/>
              <a:gd name="connsiteX124" fmla="*/ 1402165 w 3287714"/>
              <a:gd name="connsiteY124" fmla="*/ 12421 h 4104562"/>
              <a:gd name="connsiteX125" fmla="*/ 1462081 w 3287714"/>
              <a:gd name="connsiteY125" fmla="*/ 7058 h 4104562"/>
              <a:gd name="connsiteX126" fmla="*/ 1522379 w 3287714"/>
              <a:gd name="connsiteY126" fmla="*/ 3169 h 4104562"/>
              <a:gd name="connsiteX127" fmla="*/ 1582997 w 3287714"/>
              <a:gd name="connsiteY127" fmla="*/ 800 h 410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287714" h="4104562">
                <a:moveTo>
                  <a:pt x="1643852" y="0"/>
                </a:moveTo>
                <a:lnTo>
                  <a:pt x="1704707" y="800"/>
                </a:lnTo>
                <a:lnTo>
                  <a:pt x="1765326" y="3169"/>
                </a:lnTo>
                <a:lnTo>
                  <a:pt x="1825624" y="7058"/>
                </a:lnTo>
                <a:lnTo>
                  <a:pt x="1885541" y="12421"/>
                </a:lnTo>
                <a:lnTo>
                  <a:pt x="1945016" y="19207"/>
                </a:lnTo>
                <a:lnTo>
                  <a:pt x="2003991" y="27370"/>
                </a:lnTo>
                <a:lnTo>
                  <a:pt x="2062404" y="36861"/>
                </a:lnTo>
                <a:lnTo>
                  <a:pt x="2120196" y="47631"/>
                </a:lnTo>
                <a:lnTo>
                  <a:pt x="2177308" y="59633"/>
                </a:lnTo>
                <a:lnTo>
                  <a:pt x="2233679" y="72819"/>
                </a:lnTo>
                <a:lnTo>
                  <a:pt x="2289248" y="87141"/>
                </a:lnTo>
                <a:lnTo>
                  <a:pt x="2343958" y="102550"/>
                </a:lnTo>
                <a:lnTo>
                  <a:pt x="2397746" y="118998"/>
                </a:lnTo>
                <a:lnTo>
                  <a:pt x="2450554" y="136437"/>
                </a:lnTo>
                <a:lnTo>
                  <a:pt x="2502321" y="154819"/>
                </a:lnTo>
                <a:lnTo>
                  <a:pt x="2552988" y="174096"/>
                </a:lnTo>
                <a:lnTo>
                  <a:pt x="2602495" y="194219"/>
                </a:lnTo>
                <a:lnTo>
                  <a:pt x="2650781" y="215141"/>
                </a:lnTo>
                <a:lnTo>
                  <a:pt x="2697787" y="236813"/>
                </a:lnTo>
                <a:lnTo>
                  <a:pt x="2743452" y="259188"/>
                </a:lnTo>
                <a:lnTo>
                  <a:pt x="2787718" y="282216"/>
                </a:lnTo>
                <a:lnTo>
                  <a:pt x="2830523" y="305851"/>
                </a:lnTo>
                <a:lnTo>
                  <a:pt x="2871809" y="330043"/>
                </a:lnTo>
                <a:lnTo>
                  <a:pt x="2911514" y="354745"/>
                </a:lnTo>
                <a:lnTo>
                  <a:pt x="2949580" y="379909"/>
                </a:lnTo>
                <a:lnTo>
                  <a:pt x="2985945" y="405486"/>
                </a:lnTo>
                <a:lnTo>
                  <a:pt x="3020551" y="431428"/>
                </a:lnTo>
                <a:lnTo>
                  <a:pt x="3053338" y="457687"/>
                </a:lnTo>
                <a:lnTo>
                  <a:pt x="3084244" y="484215"/>
                </a:lnTo>
                <a:lnTo>
                  <a:pt x="3113211" y="510964"/>
                </a:lnTo>
                <a:lnTo>
                  <a:pt x="3140179" y="537886"/>
                </a:lnTo>
                <a:lnTo>
                  <a:pt x="3187876" y="592055"/>
                </a:lnTo>
                <a:lnTo>
                  <a:pt x="3226856" y="646338"/>
                </a:lnTo>
                <a:lnTo>
                  <a:pt x="3256639" y="700348"/>
                </a:lnTo>
                <a:lnTo>
                  <a:pt x="3276746" y="753701"/>
                </a:lnTo>
                <a:lnTo>
                  <a:pt x="3286697" y="806012"/>
                </a:lnTo>
                <a:lnTo>
                  <a:pt x="3287714" y="831656"/>
                </a:lnTo>
                <a:lnTo>
                  <a:pt x="3286013" y="856895"/>
                </a:lnTo>
                <a:lnTo>
                  <a:pt x="3274214" y="905966"/>
                </a:lnTo>
                <a:lnTo>
                  <a:pt x="2468818" y="3419207"/>
                </a:lnTo>
                <a:lnTo>
                  <a:pt x="2448998" y="3474112"/>
                </a:lnTo>
                <a:lnTo>
                  <a:pt x="2427841" y="3526810"/>
                </a:lnTo>
                <a:lnTo>
                  <a:pt x="2405356" y="3577290"/>
                </a:lnTo>
                <a:lnTo>
                  <a:pt x="2381554" y="3625541"/>
                </a:lnTo>
                <a:lnTo>
                  <a:pt x="2356443" y="3671550"/>
                </a:lnTo>
                <a:lnTo>
                  <a:pt x="2330035" y="3715307"/>
                </a:lnTo>
                <a:lnTo>
                  <a:pt x="2302339" y="3756800"/>
                </a:lnTo>
                <a:lnTo>
                  <a:pt x="2273363" y="3796017"/>
                </a:lnTo>
                <a:lnTo>
                  <a:pt x="2243119" y="3832947"/>
                </a:lnTo>
                <a:lnTo>
                  <a:pt x="2211616" y="3867578"/>
                </a:lnTo>
                <a:lnTo>
                  <a:pt x="2178863" y="3899898"/>
                </a:lnTo>
                <a:lnTo>
                  <a:pt x="2144871" y="3929897"/>
                </a:lnTo>
                <a:lnTo>
                  <a:pt x="2109649" y="3957562"/>
                </a:lnTo>
                <a:lnTo>
                  <a:pt x="2073207" y="3982882"/>
                </a:lnTo>
                <a:lnTo>
                  <a:pt x="2035555" y="4005845"/>
                </a:lnTo>
                <a:lnTo>
                  <a:pt x="1996702" y="4026441"/>
                </a:lnTo>
                <a:lnTo>
                  <a:pt x="1956658" y="4044656"/>
                </a:lnTo>
                <a:lnTo>
                  <a:pt x="1915433" y="4060480"/>
                </a:lnTo>
                <a:lnTo>
                  <a:pt x="1873037" y="4073902"/>
                </a:lnTo>
                <a:lnTo>
                  <a:pt x="1829479" y="4084909"/>
                </a:lnTo>
                <a:lnTo>
                  <a:pt x="1784769" y="4093490"/>
                </a:lnTo>
                <a:lnTo>
                  <a:pt x="1738917" y="4099634"/>
                </a:lnTo>
                <a:lnTo>
                  <a:pt x="1691933" y="4103329"/>
                </a:lnTo>
                <a:lnTo>
                  <a:pt x="1643852" y="4104562"/>
                </a:lnTo>
                <a:lnTo>
                  <a:pt x="1595772" y="4103329"/>
                </a:lnTo>
                <a:lnTo>
                  <a:pt x="1548789" y="4099634"/>
                </a:lnTo>
                <a:lnTo>
                  <a:pt x="1502938" y="4093490"/>
                </a:lnTo>
                <a:lnTo>
                  <a:pt x="1458230" y="4084909"/>
                </a:lnTo>
                <a:lnTo>
                  <a:pt x="1414673" y="4073902"/>
                </a:lnTo>
                <a:lnTo>
                  <a:pt x="1372277" y="4060480"/>
                </a:lnTo>
                <a:lnTo>
                  <a:pt x="1331053" y="4044656"/>
                </a:lnTo>
                <a:lnTo>
                  <a:pt x="1291010" y="4026441"/>
                </a:lnTo>
                <a:lnTo>
                  <a:pt x="1252157" y="4005845"/>
                </a:lnTo>
                <a:lnTo>
                  <a:pt x="1214505" y="3982882"/>
                </a:lnTo>
                <a:lnTo>
                  <a:pt x="1178063" y="3957562"/>
                </a:lnTo>
                <a:lnTo>
                  <a:pt x="1142841" y="3929897"/>
                </a:lnTo>
                <a:lnTo>
                  <a:pt x="1108849" y="3899898"/>
                </a:lnTo>
                <a:lnTo>
                  <a:pt x="1076096" y="3867578"/>
                </a:lnTo>
                <a:lnTo>
                  <a:pt x="1044593" y="3832947"/>
                </a:lnTo>
                <a:lnTo>
                  <a:pt x="1014348" y="3796017"/>
                </a:lnTo>
                <a:lnTo>
                  <a:pt x="985372" y="3756800"/>
                </a:lnTo>
                <a:lnTo>
                  <a:pt x="957675" y="3715307"/>
                </a:lnTo>
                <a:lnTo>
                  <a:pt x="931266" y="3671550"/>
                </a:lnTo>
                <a:lnTo>
                  <a:pt x="906155" y="3625541"/>
                </a:lnTo>
                <a:lnTo>
                  <a:pt x="882351" y="3577290"/>
                </a:lnTo>
                <a:lnTo>
                  <a:pt x="859865" y="3526810"/>
                </a:lnTo>
                <a:lnTo>
                  <a:pt x="838707" y="3474112"/>
                </a:lnTo>
                <a:lnTo>
                  <a:pt x="818885" y="3419207"/>
                </a:lnTo>
                <a:lnTo>
                  <a:pt x="13502" y="905966"/>
                </a:lnTo>
                <a:lnTo>
                  <a:pt x="1702" y="856895"/>
                </a:lnTo>
                <a:lnTo>
                  <a:pt x="0" y="831656"/>
                </a:lnTo>
                <a:lnTo>
                  <a:pt x="1016" y="806012"/>
                </a:lnTo>
                <a:lnTo>
                  <a:pt x="10966" y="753701"/>
                </a:lnTo>
                <a:lnTo>
                  <a:pt x="31072" y="700348"/>
                </a:lnTo>
                <a:lnTo>
                  <a:pt x="60855" y="646338"/>
                </a:lnTo>
                <a:lnTo>
                  <a:pt x="99834" y="592055"/>
                </a:lnTo>
                <a:lnTo>
                  <a:pt x="147531" y="537886"/>
                </a:lnTo>
                <a:lnTo>
                  <a:pt x="174498" y="510964"/>
                </a:lnTo>
                <a:lnTo>
                  <a:pt x="203465" y="484215"/>
                </a:lnTo>
                <a:lnTo>
                  <a:pt x="234372" y="457687"/>
                </a:lnTo>
                <a:lnTo>
                  <a:pt x="267158" y="431428"/>
                </a:lnTo>
                <a:lnTo>
                  <a:pt x="301764" y="405486"/>
                </a:lnTo>
                <a:lnTo>
                  <a:pt x="338130" y="379909"/>
                </a:lnTo>
                <a:lnTo>
                  <a:pt x="376195" y="354745"/>
                </a:lnTo>
                <a:lnTo>
                  <a:pt x="415901" y="330043"/>
                </a:lnTo>
                <a:lnTo>
                  <a:pt x="457186" y="305851"/>
                </a:lnTo>
                <a:lnTo>
                  <a:pt x="499992" y="282216"/>
                </a:lnTo>
                <a:lnTo>
                  <a:pt x="544257" y="259188"/>
                </a:lnTo>
                <a:lnTo>
                  <a:pt x="589923" y="236813"/>
                </a:lnTo>
                <a:lnTo>
                  <a:pt x="636929" y="215141"/>
                </a:lnTo>
                <a:lnTo>
                  <a:pt x="685215" y="194219"/>
                </a:lnTo>
                <a:lnTo>
                  <a:pt x="734721" y="174096"/>
                </a:lnTo>
                <a:lnTo>
                  <a:pt x="785388" y="154819"/>
                </a:lnTo>
                <a:lnTo>
                  <a:pt x="837155" y="136437"/>
                </a:lnTo>
                <a:lnTo>
                  <a:pt x="889963" y="118998"/>
                </a:lnTo>
                <a:lnTo>
                  <a:pt x="943751" y="102550"/>
                </a:lnTo>
                <a:lnTo>
                  <a:pt x="998460" y="87141"/>
                </a:lnTo>
                <a:lnTo>
                  <a:pt x="1054030" y="72819"/>
                </a:lnTo>
                <a:lnTo>
                  <a:pt x="1110400" y="59633"/>
                </a:lnTo>
                <a:lnTo>
                  <a:pt x="1167511" y="47631"/>
                </a:lnTo>
                <a:lnTo>
                  <a:pt x="1225303" y="36861"/>
                </a:lnTo>
                <a:lnTo>
                  <a:pt x="1283716" y="27370"/>
                </a:lnTo>
                <a:lnTo>
                  <a:pt x="1342690" y="19207"/>
                </a:lnTo>
                <a:lnTo>
                  <a:pt x="1402165" y="12421"/>
                </a:lnTo>
                <a:lnTo>
                  <a:pt x="1462081" y="7058"/>
                </a:lnTo>
                <a:lnTo>
                  <a:pt x="1522379" y="3169"/>
                </a:lnTo>
                <a:lnTo>
                  <a:pt x="1582997" y="800"/>
                </a:lnTo>
                <a:close/>
              </a:path>
            </a:pathLst>
          </a:custGeom>
          <a:solidFill>
            <a:schemeClr val="accent2"/>
          </a:solidFill>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E9A51884-406D-BBB1-C89C-DF4BBA3B9314}"/>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5" name="Date Placeholder 4">
            <a:extLst>
              <a:ext uri="{FF2B5EF4-FFF2-40B4-BE49-F238E27FC236}">
                <a16:creationId xmlns:a16="http://schemas.microsoft.com/office/drawing/2014/main" id="{DC30B833-8D00-25B4-AC7D-8C56C50B6708}"/>
              </a:ext>
            </a:extLst>
          </p:cNvPr>
          <p:cNvSpPr>
            <a:spLocks noGrp="1"/>
          </p:cNvSpPr>
          <p:nvPr>
            <p:ph type="dt" sz="half" idx="10"/>
          </p:nvPr>
        </p:nvSpPr>
        <p:spPr/>
        <p:txBody>
          <a:bodyPr/>
          <a:lstStyle/>
          <a:p>
            <a:fld id="{4938C677-EBE0-E04B-A5FC-FAA6DF24363F}" type="datetime1">
              <a:rPr lang="en-GB" smtClean="0"/>
              <a:t>02/12/2025</a:t>
            </a:fld>
            <a:endParaRPr lang="en-US"/>
          </a:p>
        </p:txBody>
      </p:sp>
      <p:sp>
        <p:nvSpPr>
          <p:cNvPr id="6" name="Footer Placeholder 5">
            <a:extLst>
              <a:ext uri="{FF2B5EF4-FFF2-40B4-BE49-F238E27FC236}">
                <a16:creationId xmlns:a16="http://schemas.microsoft.com/office/drawing/2014/main" id="{96EA4B2A-AF4F-FE1D-94C7-4C5BA897217E}"/>
              </a:ext>
            </a:extLst>
          </p:cNvPr>
          <p:cNvSpPr>
            <a:spLocks noGrp="1"/>
          </p:cNvSpPr>
          <p:nvPr>
            <p:ph type="ftr" sz="quarter" idx="11"/>
          </p:nvPr>
        </p:nvSpPr>
        <p:spPr>
          <a:xfrm>
            <a:off x="6243638" y="6534000"/>
            <a:ext cx="4114800" cy="153888"/>
          </a:xfrm>
        </p:spPr>
        <p:txBody>
          <a:bodyPr/>
          <a:lstStyle/>
          <a:p>
            <a:r>
              <a:rPr lang="en-US"/>
              <a:t>Footer if required</a:t>
            </a:r>
          </a:p>
        </p:txBody>
      </p:sp>
      <p:sp>
        <p:nvSpPr>
          <p:cNvPr id="7" name="Slide Number Placeholder 6">
            <a:extLst>
              <a:ext uri="{FF2B5EF4-FFF2-40B4-BE49-F238E27FC236}">
                <a16:creationId xmlns:a16="http://schemas.microsoft.com/office/drawing/2014/main" id="{34FA288B-47F3-DD22-BDB0-F8AF95CD2B95}"/>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9" name="Text Placeholder 8">
            <a:extLst>
              <a:ext uri="{FF2B5EF4-FFF2-40B4-BE49-F238E27FC236}">
                <a16:creationId xmlns:a16="http://schemas.microsoft.com/office/drawing/2014/main" id="{6763826C-5569-B085-DCE0-6565281FDF40}"/>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4" name="Picture Placeholder 13">
            <a:extLst>
              <a:ext uri="{FF2B5EF4-FFF2-40B4-BE49-F238E27FC236}">
                <a16:creationId xmlns:a16="http://schemas.microsoft.com/office/drawing/2014/main" id="{E5B0C611-0B7F-970E-CF44-CF9A5AAAED6F}"/>
              </a:ext>
            </a:extLst>
          </p:cNvPr>
          <p:cNvSpPr>
            <a:spLocks noGrp="1"/>
          </p:cNvSpPr>
          <p:nvPr>
            <p:ph type="pic" sz="quarter" idx="15"/>
          </p:nvPr>
        </p:nvSpPr>
        <p:spPr>
          <a:xfrm>
            <a:off x="679982" y="2112415"/>
            <a:ext cx="3287713" cy="2680174"/>
          </a:xfrm>
          <a:custGeom>
            <a:avLst/>
            <a:gdLst>
              <a:gd name="connsiteX0" fmla="*/ 0 w 7116750"/>
              <a:gd name="connsiteY0" fmla="*/ 0 h 5801638"/>
              <a:gd name="connsiteX1" fmla="*/ 2761606 w 7116750"/>
              <a:gd name="connsiteY1" fmla="*/ 0 h 5801638"/>
              <a:gd name="connsiteX2" fmla="*/ 3558368 w 7116750"/>
              <a:gd name="connsiteY2" fmla="*/ 289240 h 5801638"/>
              <a:gd name="connsiteX3" fmla="*/ 4355143 w 7116750"/>
              <a:gd name="connsiteY3" fmla="*/ 0 h 5801638"/>
              <a:gd name="connsiteX4" fmla="*/ 7116750 w 7116750"/>
              <a:gd name="connsiteY4" fmla="*/ 0 h 5801638"/>
              <a:gd name="connsiteX5" fmla="*/ 7116750 w 7116750"/>
              <a:gd name="connsiteY5" fmla="*/ 5472105 h 5801638"/>
              <a:gd name="connsiteX6" fmla="*/ 4463437 w 7116750"/>
              <a:gd name="connsiteY6" fmla="*/ 5472105 h 5801638"/>
              <a:gd name="connsiteX7" fmla="*/ 3558368 w 7116750"/>
              <a:gd name="connsiteY7" fmla="*/ 5801638 h 5801638"/>
              <a:gd name="connsiteX8" fmla="*/ 2653300 w 7116750"/>
              <a:gd name="connsiteY8" fmla="*/ 5472857 h 5801638"/>
              <a:gd name="connsiteX9" fmla="*/ 0 w 7116750"/>
              <a:gd name="connsiteY9" fmla="*/ 5472857 h 580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6750" h="5801638">
                <a:moveTo>
                  <a:pt x="0" y="0"/>
                </a:moveTo>
                <a:lnTo>
                  <a:pt x="2761606" y="0"/>
                </a:lnTo>
                <a:lnTo>
                  <a:pt x="3558368" y="289240"/>
                </a:lnTo>
                <a:lnTo>
                  <a:pt x="4355143" y="0"/>
                </a:lnTo>
                <a:lnTo>
                  <a:pt x="7116750" y="0"/>
                </a:lnTo>
                <a:lnTo>
                  <a:pt x="7116750" y="5472105"/>
                </a:lnTo>
                <a:lnTo>
                  <a:pt x="4463437" y="5472105"/>
                </a:lnTo>
                <a:lnTo>
                  <a:pt x="3558368" y="5801638"/>
                </a:lnTo>
                <a:lnTo>
                  <a:pt x="2653300" y="5472857"/>
                </a:lnTo>
                <a:lnTo>
                  <a:pt x="0" y="5472857"/>
                </a:lnTo>
                <a:close/>
              </a:path>
            </a:pathLst>
          </a:custGeom>
          <a:solidFill>
            <a:schemeClr val="accent4"/>
          </a:solidFill>
        </p:spPr>
        <p:txBody>
          <a:bodyPr wrap="square">
            <a:noAutofit/>
          </a:bodyPr>
          <a:lstStyle/>
          <a:p>
            <a:r>
              <a:rPr lang="en-US"/>
              <a:t>Click icon to add picture</a:t>
            </a:r>
          </a:p>
        </p:txBody>
      </p:sp>
      <p:sp>
        <p:nvSpPr>
          <p:cNvPr id="24" name="Picture Placeholder 23">
            <a:extLst>
              <a:ext uri="{FF2B5EF4-FFF2-40B4-BE49-F238E27FC236}">
                <a16:creationId xmlns:a16="http://schemas.microsoft.com/office/drawing/2014/main" id="{26F66A6A-90C7-624E-9822-BEA9EEF9841A}"/>
              </a:ext>
            </a:extLst>
          </p:cNvPr>
          <p:cNvSpPr>
            <a:spLocks noGrp="1"/>
          </p:cNvSpPr>
          <p:nvPr>
            <p:ph type="pic" sz="quarter" idx="16"/>
          </p:nvPr>
        </p:nvSpPr>
        <p:spPr>
          <a:xfrm>
            <a:off x="8215312" y="2112416"/>
            <a:ext cx="3296704" cy="2665451"/>
          </a:xfrm>
          <a:custGeom>
            <a:avLst/>
            <a:gdLst>
              <a:gd name="connsiteX0" fmla="*/ 0 w 3296704"/>
              <a:gd name="connsiteY0" fmla="*/ 0 h 2665451"/>
              <a:gd name="connsiteX1" fmla="*/ 3296704 w 3296704"/>
              <a:gd name="connsiteY1" fmla="*/ 0 h 2665451"/>
              <a:gd name="connsiteX2" fmla="*/ 3296704 w 3296704"/>
              <a:gd name="connsiteY2" fmla="*/ 1702512 h 2665451"/>
              <a:gd name="connsiteX3" fmla="*/ 1648359 w 3296704"/>
              <a:gd name="connsiteY3" fmla="*/ 2665451 h 2665451"/>
              <a:gd name="connsiteX4" fmla="*/ 0 w 3296704"/>
              <a:gd name="connsiteY4" fmla="*/ 1702512 h 2665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6704" h="2665451">
                <a:moveTo>
                  <a:pt x="0" y="0"/>
                </a:moveTo>
                <a:lnTo>
                  <a:pt x="3296704" y="0"/>
                </a:lnTo>
                <a:lnTo>
                  <a:pt x="3296704" y="1702512"/>
                </a:lnTo>
                <a:lnTo>
                  <a:pt x="1648359" y="2665451"/>
                </a:lnTo>
                <a:lnTo>
                  <a:pt x="0" y="1702512"/>
                </a:lnTo>
                <a:close/>
              </a:path>
            </a:pathLst>
          </a:custGeom>
          <a:solidFill>
            <a:schemeClr val="accent1"/>
          </a:solidFill>
        </p:spPr>
        <p:txBody>
          <a:bodyPr wrap="square">
            <a:noAutofit/>
          </a:bodyPr>
          <a:lstStyle/>
          <a:p>
            <a:r>
              <a:rPr lang="en-US"/>
              <a:t>Click icon to add picture</a:t>
            </a:r>
          </a:p>
        </p:txBody>
      </p:sp>
      <p:sp>
        <p:nvSpPr>
          <p:cNvPr id="3" name="Text Placeholder 8">
            <a:extLst>
              <a:ext uri="{FF2B5EF4-FFF2-40B4-BE49-F238E27FC236}">
                <a16:creationId xmlns:a16="http://schemas.microsoft.com/office/drawing/2014/main" id="{250CB40C-D552-1BFC-4F7A-FECFA6D4F4C1}"/>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96762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Images">
    <p:bg>
      <p:bgPr>
        <a:solidFill>
          <a:srgbClr val="E3DFD0"/>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726F174-D7EA-5EBC-D497-D1F573922AFD}"/>
              </a:ext>
            </a:extLst>
          </p:cNvPr>
          <p:cNvSpPr>
            <a:spLocks noGrp="1"/>
          </p:cNvSpPr>
          <p:nvPr>
            <p:ph type="dt" sz="half" idx="10"/>
          </p:nvPr>
        </p:nvSpPr>
        <p:spPr/>
        <p:txBody>
          <a:bodyPr/>
          <a:lstStyle/>
          <a:p>
            <a:fld id="{034C7CAE-8E7A-7B45-8E37-36AED3BE08E9}" type="datetime1">
              <a:rPr lang="en-GB" smtClean="0"/>
              <a:t>02/12/2025</a:t>
            </a:fld>
            <a:endParaRPr lang="en-US"/>
          </a:p>
        </p:txBody>
      </p:sp>
      <p:sp>
        <p:nvSpPr>
          <p:cNvPr id="4" name="Footer Placeholder 3">
            <a:extLst>
              <a:ext uri="{FF2B5EF4-FFF2-40B4-BE49-F238E27FC236}">
                <a16:creationId xmlns:a16="http://schemas.microsoft.com/office/drawing/2014/main" id="{CACD97A5-04FF-5DF8-553B-6D1A303B354D}"/>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B976ACC1-7F61-5A4E-9AAE-C14FB0410BEB}"/>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7" name="Picture Placeholder 6">
            <a:extLst>
              <a:ext uri="{FF2B5EF4-FFF2-40B4-BE49-F238E27FC236}">
                <a16:creationId xmlns:a16="http://schemas.microsoft.com/office/drawing/2014/main" id="{D0DEC146-47BC-1E97-75B8-D0F5978BE61F}"/>
              </a:ext>
            </a:extLst>
          </p:cNvPr>
          <p:cNvSpPr>
            <a:spLocks noGrp="1"/>
          </p:cNvSpPr>
          <p:nvPr>
            <p:ph type="pic" sz="quarter" idx="27"/>
          </p:nvPr>
        </p:nvSpPr>
        <p:spPr>
          <a:xfrm>
            <a:off x="6592707" y="892098"/>
            <a:ext cx="4707567" cy="5083583"/>
          </a:xfrm>
          <a:custGeom>
            <a:avLst/>
            <a:gdLst>
              <a:gd name="connsiteX0" fmla="*/ 0 w 4707567"/>
              <a:gd name="connsiteY0" fmla="*/ 0 h 5083583"/>
              <a:gd name="connsiteX1" fmla="*/ 4707567 w 4707567"/>
              <a:gd name="connsiteY1" fmla="*/ 0 h 5083583"/>
              <a:gd name="connsiteX2" fmla="*/ 4707567 w 4707567"/>
              <a:gd name="connsiteY2" fmla="*/ 3708543 h 5083583"/>
              <a:gd name="connsiteX3" fmla="*/ 2353793 w 4707567"/>
              <a:gd name="connsiteY3" fmla="*/ 5083583 h 5083583"/>
              <a:gd name="connsiteX4" fmla="*/ 0 w 4707567"/>
              <a:gd name="connsiteY4" fmla="*/ 3708543 h 5083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567" h="5083583">
                <a:moveTo>
                  <a:pt x="0" y="0"/>
                </a:moveTo>
                <a:lnTo>
                  <a:pt x="4707567" y="0"/>
                </a:lnTo>
                <a:lnTo>
                  <a:pt x="4707567" y="3708543"/>
                </a:lnTo>
                <a:lnTo>
                  <a:pt x="2353793" y="5083583"/>
                </a:lnTo>
                <a:lnTo>
                  <a:pt x="0" y="3708543"/>
                </a:lnTo>
                <a:close/>
              </a:path>
            </a:pathLst>
          </a:custGeom>
          <a:solidFill>
            <a:schemeClr val="accent1"/>
          </a:solidFill>
        </p:spPr>
        <p:txBody>
          <a:bodyPr wrap="square">
            <a:noAutofit/>
          </a:bodyPr>
          <a:lstStyle/>
          <a:p>
            <a:r>
              <a:rPr lang="en-US"/>
              <a:t>Click icon to add picture</a:t>
            </a:r>
          </a:p>
        </p:txBody>
      </p:sp>
      <p:sp>
        <p:nvSpPr>
          <p:cNvPr id="8" name="Picture Placeholder 7">
            <a:extLst>
              <a:ext uri="{FF2B5EF4-FFF2-40B4-BE49-F238E27FC236}">
                <a16:creationId xmlns:a16="http://schemas.microsoft.com/office/drawing/2014/main" id="{DA97C32F-A5CB-66A7-453D-4D8F445E7D62}"/>
              </a:ext>
            </a:extLst>
          </p:cNvPr>
          <p:cNvSpPr>
            <a:spLocks noGrp="1"/>
          </p:cNvSpPr>
          <p:nvPr>
            <p:ph type="pic" sz="quarter" idx="28"/>
          </p:nvPr>
        </p:nvSpPr>
        <p:spPr>
          <a:xfrm>
            <a:off x="927887" y="892098"/>
            <a:ext cx="4707567" cy="5083583"/>
          </a:xfrm>
          <a:custGeom>
            <a:avLst/>
            <a:gdLst>
              <a:gd name="connsiteX0" fmla="*/ 0 w 4707567"/>
              <a:gd name="connsiteY0" fmla="*/ 0 h 5083583"/>
              <a:gd name="connsiteX1" fmla="*/ 4707567 w 4707567"/>
              <a:gd name="connsiteY1" fmla="*/ 0 h 5083583"/>
              <a:gd name="connsiteX2" fmla="*/ 4707567 w 4707567"/>
              <a:gd name="connsiteY2" fmla="*/ 3708543 h 5083583"/>
              <a:gd name="connsiteX3" fmla="*/ 2353793 w 4707567"/>
              <a:gd name="connsiteY3" fmla="*/ 5083583 h 5083583"/>
              <a:gd name="connsiteX4" fmla="*/ 0 w 4707567"/>
              <a:gd name="connsiteY4" fmla="*/ 3708543 h 5083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567" h="5083583">
                <a:moveTo>
                  <a:pt x="0" y="0"/>
                </a:moveTo>
                <a:lnTo>
                  <a:pt x="4707567" y="0"/>
                </a:lnTo>
                <a:lnTo>
                  <a:pt x="4707567" y="3708543"/>
                </a:lnTo>
                <a:lnTo>
                  <a:pt x="2353793" y="5083583"/>
                </a:lnTo>
                <a:lnTo>
                  <a:pt x="0" y="3708543"/>
                </a:lnTo>
                <a:close/>
              </a:path>
            </a:pathLst>
          </a:custGeom>
          <a:solidFill>
            <a:schemeClr val="accent1"/>
          </a:solidFill>
        </p:spPr>
        <p:txBody>
          <a:bodyPr wrap="square">
            <a:noAutofit/>
          </a:bodyPr>
          <a:lstStyle/>
          <a:p>
            <a:r>
              <a:rPr lang="en-US"/>
              <a:t>Click icon to add picture</a:t>
            </a:r>
          </a:p>
        </p:txBody>
      </p:sp>
      <p:sp>
        <p:nvSpPr>
          <p:cNvPr id="2" name="Text Placeholder 8">
            <a:extLst>
              <a:ext uri="{FF2B5EF4-FFF2-40B4-BE49-F238E27FC236}">
                <a16:creationId xmlns:a16="http://schemas.microsoft.com/office/drawing/2014/main" id="{076BBA0F-61D9-4D2D-B72C-A6D4F69423E0}"/>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40735533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s and stats in shapes">
    <p:bg>
      <p:bgPr>
        <a:solidFill>
          <a:srgbClr val="D3F472"/>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60BAC1EE-9958-2634-A8A1-C295261428F3}"/>
              </a:ext>
            </a:extLst>
          </p:cNvPr>
          <p:cNvSpPr>
            <a:spLocks noGrp="1"/>
          </p:cNvSpPr>
          <p:nvPr>
            <p:ph type="pic" sz="quarter" idx="24" hasCustomPrompt="1"/>
          </p:nvPr>
        </p:nvSpPr>
        <p:spPr>
          <a:xfrm>
            <a:off x="444506" y="3154498"/>
            <a:ext cx="3296704" cy="2687498"/>
          </a:xfrm>
          <a:custGeom>
            <a:avLst/>
            <a:gdLst>
              <a:gd name="connsiteX0" fmla="*/ 0 w 3296704"/>
              <a:gd name="connsiteY0" fmla="*/ 0 h 2687498"/>
              <a:gd name="connsiteX1" fmla="*/ 1279258 w 3296704"/>
              <a:gd name="connsiteY1" fmla="*/ 0 h 2687498"/>
              <a:gd name="connsiteX2" fmla="*/ 1648345 w 3296704"/>
              <a:gd name="connsiteY2" fmla="*/ 133985 h 2687498"/>
              <a:gd name="connsiteX3" fmla="*/ 2017433 w 3296704"/>
              <a:gd name="connsiteY3" fmla="*/ 0 h 2687498"/>
              <a:gd name="connsiteX4" fmla="*/ 3296704 w 3296704"/>
              <a:gd name="connsiteY4" fmla="*/ 0 h 2687498"/>
              <a:gd name="connsiteX5" fmla="*/ 3296704 w 3296704"/>
              <a:gd name="connsiteY5" fmla="*/ 2534857 h 2687498"/>
              <a:gd name="connsiteX6" fmla="*/ 2067598 w 3296704"/>
              <a:gd name="connsiteY6" fmla="*/ 2534857 h 2687498"/>
              <a:gd name="connsiteX7" fmla="*/ 1648345 w 3296704"/>
              <a:gd name="connsiteY7" fmla="*/ 2687498 h 2687498"/>
              <a:gd name="connsiteX8" fmla="*/ 1229093 w 3296704"/>
              <a:gd name="connsiteY8" fmla="*/ 2535200 h 2687498"/>
              <a:gd name="connsiteX9" fmla="*/ 0 w 3296704"/>
              <a:gd name="connsiteY9" fmla="*/ 2535200 h 268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6704" h="2687498">
                <a:moveTo>
                  <a:pt x="0" y="0"/>
                </a:moveTo>
                <a:lnTo>
                  <a:pt x="1279258" y="0"/>
                </a:lnTo>
                <a:lnTo>
                  <a:pt x="1648345" y="133985"/>
                </a:lnTo>
                <a:lnTo>
                  <a:pt x="2017433" y="0"/>
                </a:lnTo>
                <a:lnTo>
                  <a:pt x="3296704" y="0"/>
                </a:lnTo>
                <a:lnTo>
                  <a:pt x="3296704" y="2534857"/>
                </a:lnTo>
                <a:lnTo>
                  <a:pt x="2067598" y="2534857"/>
                </a:lnTo>
                <a:lnTo>
                  <a:pt x="1648345" y="2687498"/>
                </a:lnTo>
                <a:lnTo>
                  <a:pt x="1229093" y="2535200"/>
                </a:lnTo>
                <a:lnTo>
                  <a:pt x="0" y="2535200"/>
                </a:lnTo>
                <a:close/>
              </a:path>
            </a:pathLst>
          </a:custGeom>
          <a:solidFill>
            <a:schemeClr val="accent3"/>
          </a:solidFill>
        </p:spPr>
        <p:txBody>
          <a:bodyPr wrap="square">
            <a:noAutofit/>
          </a:bodyPr>
          <a:lstStyle>
            <a:lvl1pPr marL="0" indent="0">
              <a:buNone/>
              <a:defRPr/>
            </a:lvl1pPr>
          </a:lstStyle>
          <a:p>
            <a:r>
              <a:rPr lang="en-GB"/>
              <a:t> </a:t>
            </a:r>
          </a:p>
        </p:txBody>
      </p:sp>
      <p:sp>
        <p:nvSpPr>
          <p:cNvPr id="16" name="Picture Placeholder 15">
            <a:extLst>
              <a:ext uri="{FF2B5EF4-FFF2-40B4-BE49-F238E27FC236}">
                <a16:creationId xmlns:a16="http://schemas.microsoft.com/office/drawing/2014/main" id="{A98B215C-B6D6-EB19-ABCB-583EC9F0C7FD}"/>
              </a:ext>
            </a:extLst>
          </p:cNvPr>
          <p:cNvSpPr>
            <a:spLocks noGrp="1"/>
          </p:cNvSpPr>
          <p:nvPr>
            <p:ph type="pic" sz="quarter" idx="23" hasCustomPrompt="1"/>
          </p:nvPr>
        </p:nvSpPr>
        <p:spPr>
          <a:xfrm>
            <a:off x="7984735" y="838723"/>
            <a:ext cx="3762564" cy="3860143"/>
          </a:xfrm>
          <a:custGeom>
            <a:avLst/>
            <a:gdLst>
              <a:gd name="connsiteX0" fmla="*/ 2146903 w 3762564"/>
              <a:gd name="connsiteY0" fmla="*/ 0 h 3860143"/>
              <a:gd name="connsiteX1" fmla="*/ 2186327 w 3762564"/>
              <a:gd name="connsiteY1" fmla="*/ 495 h 3860143"/>
              <a:gd name="connsiteX2" fmla="*/ 2224383 w 3762564"/>
              <a:gd name="connsiteY2" fmla="*/ 2457 h 3860143"/>
              <a:gd name="connsiteX3" fmla="*/ 2296075 w 3762564"/>
              <a:gd name="connsiteY3" fmla="*/ 10797 h 3860143"/>
              <a:gd name="connsiteX4" fmla="*/ 2361364 w 3762564"/>
              <a:gd name="connsiteY4" fmla="*/ 25054 h 3860143"/>
              <a:gd name="connsiteX5" fmla="*/ 2419637 w 3762564"/>
              <a:gd name="connsiteY5" fmla="*/ 45262 h 3860143"/>
              <a:gd name="connsiteX6" fmla="*/ 2470279 w 3762564"/>
              <a:gd name="connsiteY6" fmla="*/ 71457 h 3860143"/>
              <a:gd name="connsiteX7" fmla="*/ 2512676 w 3762564"/>
              <a:gd name="connsiteY7" fmla="*/ 103673 h 3860143"/>
              <a:gd name="connsiteX8" fmla="*/ 2546214 w 3762564"/>
              <a:gd name="connsiteY8" fmla="*/ 141945 h 3860143"/>
              <a:gd name="connsiteX9" fmla="*/ 2570280 w 3762564"/>
              <a:gd name="connsiteY9" fmla="*/ 186306 h 3860143"/>
              <a:gd name="connsiteX10" fmla="*/ 3653450 w 3762564"/>
              <a:gd name="connsiteY10" fmla="*/ 2592918 h 3860143"/>
              <a:gd name="connsiteX11" fmla="*/ 3675458 w 3762564"/>
              <a:gd name="connsiteY11" fmla="*/ 2646983 h 3860143"/>
              <a:gd name="connsiteX12" fmla="*/ 3694996 w 3762564"/>
              <a:gd name="connsiteY12" fmla="*/ 2700303 h 3860143"/>
              <a:gd name="connsiteX13" fmla="*/ 3712063 w 3762564"/>
              <a:gd name="connsiteY13" fmla="*/ 2752863 h 3860143"/>
              <a:gd name="connsiteX14" fmla="*/ 3726660 w 3762564"/>
              <a:gd name="connsiteY14" fmla="*/ 2804647 h 3860143"/>
              <a:gd name="connsiteX15" fmla="*/ 3738786 w 3762564"/>
              <a:gd name="connsiteY15" fmla="*/ 2855641 h 3860143"/>
              <a:gd name="connsiteX16" fmla="*/ 3748439 w 3762564"/>
              <a:gd name="connsiteY16" fmla="*/ 2905830 h 3860143"/>
              <a:gd name="connsiteX17" fmla="*/ 3755621 w 3762564"/>
              <a:gd name="connsiteY17" fmla="*/ 2955198 h 3860143"/>
              <a:gd name="connsiteX18" fmla="*/ 3760329 w 3762564"/>
              <a:gd name="connsiteY18" fmla="*/ 3003731 h 3860143"/>
              <a:gd name="connsiteX19" fmla="*/ 3762564 w 3762564"/>
              <a:gd name="connsiteY19" fmla="*/ 3051413 h 3860143"/>
              <a:gd name="connsiteX20" fmla="*/ 3762325 w 3762564"/>
              <a:gd name="connsiteY20" fmla="*/ 3098229 h 3860143"/>
              <a:gd name="connsiteX21" fmla="*/ 3759612 w 3762564"/>
              <a:gd name="connsiteY21" fmla="*/ 3144164 h 3860143"/>
              <a:gd name="connsiteX22" fmla="*/ 3754425 w 3762564"/>
              <a:gd name="connsiteY22" fmla="*/ 3189202 h 3860143"/>
              <a:gd name="connsiteX23" fmla="*/ 3746761 w 3762564"/>
              <a:gd name="connsiteY23" fmla="*/ 3233330 h 3860143"/>
              <a:gd name="connsiteX24" fmla="*/ 3736622 w 3762564"/>
              <a:gd name="connsiteY24" fmla="*/ 3276531 h 3860143"/>
              <a:gd name="connsiteX25" fmla="*/ 3724007 w 3762564"/>
              <a:gd name="connsiteY25" fmla="*/ 3318791 h 3860143"/>
              <a:gd name="connsiteX26" fmla="*/ 3708915 w 3762564"/>
              <a:gd name="connsiteY26" fmla="*/ 3360094 h 3860143"/>
              <a:gd name="connsiteX27" fmla="*/ 3691346 w 3762564"/>
              <a:gd name="connsiteY27" fmla="*/ 3400426 h 3860143"/>
              <a:gd name="connsiteX28" fmla="*/ 3671299 w 3762564"/>
              <a:gd name="connsiteY28" fmla="*/ 3439771 h 3860143"/>
              <a:gd name="connsiteX29" fmla="*/ 3648773 w 3762564"/>
              <a:gd name="connsiteY29" fmla="*/ 3478114 h 3860143"/>
              <a:gd name="connsiteX30" fmla="*/ 3623769 w 3762564"/>
              <a:gd name="connsiteY30" fmla="*/ 3515439 h 3860143"/>
              <a:gd name="connsiteX31" fmla="*/ 3596286 w 3762564"/>
              <a:gd name="connsiteY31" fmla="*/ 3551733 h 3860143"/>
              <a:gd name="connsiteX32" fmla="*/ 3566322 w 3762564"/>
              <a:gd name="connsiteY32" fmla="*/ 3586979 h 3860143"/>
              <a:gd name="connsiteX33" fmla="*/ 3533879 w 3762564"/>
              <a:gd name="connsiteY33" fmla="*/ 3621164 h 3860143"/>
              <a:gd name="connsiteX34" fmla="*/ 3498954 w 3762564"/>
              <a:gd name="connsiteY34" fmla="*/ 3654270 h 3860143"/>
              <a:gd name="connsiteX35" fmla="*/ 3462417 w 3762564"/>
              <a:gd name="connsiteY35" fmla="*/ 3685504 h 3860143"/>
              <a:gd name="connsiteX36" fmla="*/ 3425029 w 3762564"/>
              <a:gd name="connsiteY36" fmla="*/ 3714197 h 3860143"/>
              <a:gd name="connsiteX37" fmla="*/ 3386844 w 3762564"/>
              <a:gd name="connsiteY37" fmla="*/ 3740312 h 3860143"/>
              <a:gd name="connsiteX38" fmla="*/ 3347876 w 3762564"/>
              <a:gd name="connsiteY38" fmla="*/ 3763851 h 3860143"/>
              <a:gd name="connsiteX39" fmla="*/ 3308142 w 3762564"/>
              <a:gd name="connsiteY39" fmla="*/ 3784816 h 3860143"/>
              <a:gd name="connsiteX40" fmla="*/ 3267655 w 3762564"/>
              <a:gd name="connsiteY40" fmla="*/ 3803211 h 3860143"/>
              <a:gd name="connsiteX41" fmla="*/ 3226431 w 3762564"/>
              <a:gd name="connsiteY41" fmla="*/ 3819036 h 3860143"/>
              <a:gd name="connsiteX42" fmla="*/ 3184484 w 3762564"/>
              <a:gd name="connsiteY42" fmla="*/ 3832293 h 3860143"/>
              <a:gd name="connsiteX43" fmla="*/ 3141830 w 3762564"/>
              <a:gd name="connsiteY43" fmla="*/ 3842985 h 3860143"/>
              <a:gd name="connsiteX44" fmla="*/ 3098484 w 3762564"/>
              <a:gd name="connsiteY44" fmla="*/ 3851114 h 3860143"/>
              <a:gd name="connsiteX45" fmla="*/ 3054460 w 3762564"/>
              <a:gd name="connsiteY45" fmla="*/ 3856682 h 3860143"/>
              <a:gd name="connsiteX46" fmla="*/ 3009774 w 3762564"/>
              <a:gd name="connsiteY46" fmla="*/ 3859691 h 3860143"/>
              <a:gd name="connsiteX47" fmla="*/ 2964441 w 3762564"/>
              <a:gd name="connsiteY47" fmla="*/ 3860143 h 3860143"/>
              <a:gd name="connsiteX48" fmla="*/ 2918475 w 3762564"/>
              <a:gd name="connsiteY48" fmla="*/ 3858040 h 3860143"/>
              <a:gd name="connsiteX49" fmla="*/ 2871891 w 3762564"/>
              <a:gd name="connsiteY49" fmla="*/ 3853384 h 3860143"/>
              <a:gd name="connsiteX50" fmla="*/ 2824704 w 3762564"/>
              <a:gd name="connsiteY50" fmla="*/ 3846177 h 3860143"/>
              <a:gd name="connsiteX51" fmla="*/ 2776930 w 3762564"/>
              <a:gd name="connsiteY51" fmla="*/ 3836421 h 3860143"/>
              <a:gd name="connsiteX52" fmla="*/ 2728584 w 3762564"/>
              <a:gd name="connsiteY52" fmla="*/ 3824119 h 3860143"/>
              <a:gd name="connsiteX53" fmla="*/ 2679679 w 3762564"/>
              <a:gd name="connsiteY53" fmla="*/ 3809273 h 3860143"/>
              <a:gd name="connsiteX54" fmla="*/ 2630232 w 3762564"/>
              <a:gd name="connsiteY54" fmla="*/ 3791883 h 3860143"/>
              <a:gd name="connsiteX55" fmla="*/ 2580257 w 3762564"/>
              <a:gd name="connsiteY55" fmla="*/ 3771953 h 3860143"/>
              <a:gd name="connsiteX56" fmla="*/ 2529770 w 3762564"/>
              <a:gd name="connsiteY56" fmla="*/ 3749485 h 3860143"/>
              <a:gd name="connsiteX57" fmla="*/ 2478784 w 3762564"/>
              <a:gd name="connsiteY57" fmla="*/ 3724481 h 3860143"/>
              <a:gd name="connsiteX58" fmla="*/ 2427316 w 3762564"/>
              <a:gd name="connsiteY58" fmla="*/ 3696942 h 3860143"/>
              <a:gd name="connsiteX59" fmla="*/ 147106 w 3762564"/>
              <a:gd name="connsiteY59" fmla="*/ 2368154 h 3860143"/>
              <a:gd name="connsiteX60" fmla="*/ 105501 w 3762564"/>
              <a:gd name="connsiteY60" fmla="*/ 2339582 h 3860143"/>
              <a:gd name="connsiteX61" fmla="*/ 70944 w 3762564"/>
              <a:gd name="connsiteY61" fmla="*/ 2302226 h 3860143"/>
              <a:gd name="connsiteX62" fmla="*/ 43335 w 3762564"/>
              <a:gd name="connsiteY62" fmla="*/ 2256692 h 3860143"/>
              <a:gd name="connsiteX63" fmla="*/ 22576 w 3762564"/>
              <a:gd name="connsiteY63" fmla="*/ 2203589 h 3860143"/>
              <a:gd name="connsiteX64" fmla="*/ 8568 w 3762564"/>
              <a:gd name="connsiteY64" fmla="*/ 2143523 h 3860143"/>
              <a:gd name="connsiteX65" fmla="*/ 1213 w 3762564"/>
              <a:gd name="connsiteY65" fmla="*/ 2077101 h 3860143"/>
              <a:gd name="connsiteX66" fmla="*/ 0 w 3762564"/>
              <a:gd name="connsiteY66" fmla="*/ 2041696 h 3860143"/>
              <a:gd name="connsiteX67" fmla="*/ 412 w 3762564"/>
              <a:gd name="connsiteY67" fmla="*/ 2004930 h 3860143"/>
              <a:gd name="connsiteX68" fmla="*/ 2438 w 3762564"/>
              <a:gd name="connsiteY68" fmla="*/ 1966878 h 3860143"/>
              <a:gd name="connsiteX69" fmla="*/ 6066 w 3762564"/>
              <a:gd name="connsiteY69" fmla="*/ 1927617 h 3860143"/>
              <a:gd name="connsiteX70" fmla="*/ 11283 w 3762564"/>
              <a:gd name="connsiteY70" fmla="*/ 1887222 h 3860143"/>
              <a:gd name="connsiteX71" fmla="*/ 18077 w 3762564"/>
              <a:gd name="connsiteY71" fmla="*/ 1845769 h 3860143"/>
              <a:gd name="connsiteX72" fmla="*/ 26436 w 3762564"/>
              <a:gd name="connsiteY72" fmla="*/ 1803334 h 3860143"/>
              <a:gd name="connsiteX73" fmla="*/ 36346 w 3762564"/>
              <a:gd name="connsiteY73" fmla="*/ 1759993 h 3860143"/>
              <a:gd name="connsiteX74" fmla="*/ 47797 w 3762564"/>
              <a:gd name="connsiteY74" fmla="*/ 1715822 h 3860143"/>
              <a:gd name="connsiteX75" fmla="*/ 60775 w 3762564"/>
              <a:gd name="connsiteY75" fmla="*/ 1670897 h 3860143"/>
              <a:gd name="connsiteX76" fmla="*/ 75268 w 3762564"/>
              <a:gd name="connsiteY76" fmla="*/ 1625293 h 3860143"/>
              <a:gd name="connsiteX77" fmla="*/ 91264 w 3762564"/>
              <a:gd name="connsiteY77" fmla="*/ 1579087 h 3860143"/>
              <a:gd name="connsiteX78" fmla="*/ 108750 w 3762564"/>
              <a:gd name="connsiteY78" fmla="*/ 1532354 h 3860143"/>
              <a:gd name="connsiteX79" fmla="*/ 127715 w 3762564"/>
              <a:gd name="connsiteY79" fmla="*/ 1485170 h 3860143"/>
              <a:gd name="connsiteX80" fmla="*/ 148146 w 3762564"/>
              <a:gd name="connsiteY80" fmla="*/ 1437611 h 3860143"/>
              <a:gd name="connsiteX81" fmla="*/ 170030 w 3762564"/>
              <a:gd name="connsiteY81" fmla="*/ 1389753 h 3860143"/>
              <a:gd name="connsiteX82" fmla="*/ 193355 w 3762564"/>
              <a:gd name="connsiteY82" fmla="*/ 1341672 h 3860143"/>
              <a:gd name="connsiteX83" fmla="*/ 218109 w 3762564"/>
              <a:gd name="connsiteY83" fmla="*/ 1293444 h 3860143"/>
              <a:gd name="connsiteX84" fmla="*/ 244280 w 3762564"/>
              <a:gd name="connsiteY84" fmla="*/ 1245144 h 3860143"/>
              <a:gd name="connsiteX85" fmla="*/ 271855 w 3762564"/>
              <a:gd name="connsiteY85" fmla="*/ 1196849 h 3860143"/>
              <a:gd name="connsiteX86" fmla="*/ 300822 w 3762564"/>
              <a:gd name="connsiteY86" fmla="*/ 1148635 h 3860143"/>
              <a:gd name="connsiteX87" fmla="*/ 331168 w 3762564"/>
              <a:gd name="connsiteY87" fmla="*/ 1100576 h 3860143"/>
              <a:gd name="connsiteX88" fmla="*/ 362882 w 3762564"/>
              <a:gd name="connsiteY88" fmla="*/ 1052750 h 3860143"/>
              <a:gd name="connsiteX89" fmla="*/ 395950 w 3762564"/>
              <a:gd name="connsiteY89" fmla="*/ 1005231 h 3860143"/>
              <a:gd name="connsiteX90" fmla="*/ 430361 w 3762564"/>
              <a:gd name="connsiteY90" fmla="*/ 958097 h 3860143"/>
              <a:gd name="connsiteX91" fmla="*/ 466103 w 3762564"/>
              <a:gd name="connsiteY91" fmla="*/ 911422 h 3860143"/>
              <a:gd name="connsiteX92" fmla="*/ 503162 w 3762564"/>
              <a:gd name="connsiteY92" fmla="*/ 865283 h 3860143"/>
              <a:gd name="connsiteX93" fmla="*/ 541527 w 3762564"/>
              <a:gd name="connsiteY93" fmla="*/ 819755 h 3860143"/>
              <a:gd name="connsiteX94" fmla="*/ 581185 w 3762564"/>
              <a:gd name="connsiteY94" fmla="*/ 774915 h 3860143"/>
              <a:gd name="connsiteX95" fmla="*/ 622124 w 3762564"/>
              <a:gd name="connsiteY95" fmla="*/ 730838 h 3860143"/>
              <a:gd name="connsiteX96" fmla="*/ 664331 w 3762564"/>
              <a:gd name="connsiteY96" fmla="*/ 687600 h 3860143"/>
              <a:gd name="connsiteX97" fmla="*/ 707795 w 3762564"/>
              <a:gd name="connsiteY97" fmla="*/ 645278 h 3860143"/>
              <a:gd name="connsiteX98" fmla="*/ 752502 w 3762564"/>
              <a:gd name="connsiteY98" fmla="*/ 603946 h 3860143"/>
              <a:gd name="connsiteX99" fmla="*/ 798242 w 3762564"/>
              <a:gd name="connsiteY99" fmla="*/ 563842 h 3860143"/>
              <a:gd name="connsiteX100" fmla="*/ 844876 w 3762564"/>
              <a:gd name="connsiteY100" fmla="*/ 525040 h 3860143"/>
              <a:gd name="connsiteX101" fmla="*/ 892288 w 3762564"/>
              <a:gd name="connsiteY101" fmla="*/ 487584 h 3860143"/>
              <a:gd name="connsiteX102" fmla="*/ 940402 w 3762564"/>
              <a:gd name="connsiteY102" fmla="*/ 451477 h 3860143"/>
              <a:gd name="connsiteX103" fmla="*/ 989142 w 3762564"/>
              <a:gd name="connsiteY103" fmla="*/ 416723 h 3860143"/>
              <a:gd name="connsiteX104" fmla="*/ 1038430 w 3762564"/>
              <a:gd name="connsiteY104" fmla="*/ 383328 h 3860143"/>
              <a:gd name="connsiteX105" fmla="*/ 1088189 w 3762564"/>
              <a:gd name="connsiteY105" fmla="*/ 351295 h 3860143"/>
              <a:gd name="connsiteX106" fmla="*/ 1138344 w 3762564"/>
              <a:gd name="connsiteY106" fmla="*/ 320628 h 3860143"/>
              <a:gd name="connsiteX107" fmla="*/ 1188817 w 3762564"/>
              <a:gd name="connsiteY107" fmla="*/ 291333 h 3860143"/>
              <a:gd name="connsiteX108" fmla="*/ 1239531 w 3762564"/>
              <a:gd name="connsiteY108" fmla="*/ 263413 h 3860143"/>
              <a:gd name="connsiteX109" fmla="*/ 1290411 w 3762564"/>
              <a:gd name="connsiteY109" fmla="*/ 236872 h 3860143"/>
              <a:gd name="connsiteX110" fmla="*/ 1341378 w 3762564"/>
              <a:gd name="connsiteY110" fmla="*/ 211716 h 3860143"/>
              <a:gd name="connsiteX111" fmla="*/ 1392356 w 3762564"/>
              <a:gd name="connsiteY111" fmla="*/ 187947 h 3860143"/>
              <a:gd name="connsiteX112" fmla="*/ 1443269 w 3762564"/>
              <a:gd name="connsiteY112" fmla="*/ 165572 h 3860143"/>
              <a:gd name="connsiteX113" fmla="*/ 1494039 w 3762564"/>
              <a:gd name="connsiteY113" fmla="*/ 144593 h 3860143"/>
              <a:gd name="connsiteX114" fmla="*/ 1544591 w 3762564"/>
              <a:gd name="connsiteY114" fmla="*/ 125016 h 3860143"/>
              <a:gd name="connsiteX115" fmla="*/ 1594846 w 3762564"/>
              <a:gd name="connsiteY115" fmla="*/ 106844 h 3860143"/>
              <a:gd name="connsiteX116" fmla="*/ 1644729 w 3762564"/>
              <a:gd name="connsiteY116" fmla="*/ 90082 h 3860143"/>
              <a:gd name="connsiteX117" fmla="*/ 1694163 w 3762564"/>
              <a:gd name="connsiteY117" fmla="*/ 74735 h 3860143"/>
              <a:gd name="connsiteX118" fmla="*/ 1743071 w 3762564"/>
              <a:gd name="connsiteY118" fmla="*/ 60806 h 3860143"/>
              <a:gd name="connsiteX119" fmla="*/ 1791377 w 3762564"/>
              <a:gd name="connsiteY119" fmla="*/ 48300 h 3860143"/>
              <a:gd name="connsiteX120" fmla="*/ 1839001 w 3762564"/>
              <a:gd name="connsiteY120" fmla="*/ 37222 h 3860143"/>
              <a:gd name="connsiteX121" fmla="*/ 1885871 w 3762564"/>
              <a:gd name="connsiteY121" fmla="*/ 27575 h 3860143"/>
              <a:gd name="connsiteX122" fmla="*/ 1931907 w 3762564"/>
              <a:gd name="connsiteY122" fmla="*/ 19364 h 3860143"/>
              <a:gd name="connsiteX123" fmla="*/ 1977033 w 3762564"/>
              <a:gd name="connsiteY123" fmla="*/ 12593 h 3860143"/>
              <a:gd name="connsiteX124" fmla="*/ 2021171 w 3762564"/>
              <a:gd name="connsiteY124" fmla="*/ 7267 h 3860143"/>
              <a:gd name="connsiteX125" fmla="*/ 2064247 w 3762564"/>
              <a:gd name="connsiteY125" fmla="*/ 3390 h 3860143"/>
              <a:gd name="connsiteX126" fmla="*/ 2106183 w 3762564"/>
              <a:gd name="connsiteY126" fmla="*/ 966 h 386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762564" h="3860143">
                <a:moveTo>
                  <a:pt x="2146903" y="0"/>
                </a:moveTo>
                <a:lnTo>
                  <a:pt x="2186327" y="495"/>
                </a:lnTo>
                <a:lnTo>
                  <a:pt x="2224383" y="2457"/>
                </a:lnTo>
                <a:lnTo>
                  <a:pt x="2296075" y="10797"/>
                </a:lnTo>
                <a:lnTo>
                  <a:pt x="2361364" y="25054"/>
                </a:lnTo>
                <a:lnTo>
                  <a:pt x="2419637" y="45262"/>
                </a:lnTo>
                <a:lnTo>
                  <a:pt x="2470279" y="71457"/>
                </a:lnTo>
                <a:lnTo>
                  <a:pt x="2512676" y="103673"/>
                </a:lnTo>
                <a:lnTo>
                  <a:pt x="2546214" y="141945"/>
                </a:lnTo>
                <a:lnTo>
                  <a:pt x="2570280" y="186306"/>
                </a:lnTo>
                <a:lnTo>
                  <a:pt x="3653450" y="2592918"/>
                </a:lnTo>
                <a:lnTo>
                  <a:pt x="3675458" y="2646983"/>
                </a:lnTo>
                <a:lnTo>
                  <a:pt x="3694996" y="2700303"/>
                </a:lnTo>
                <a:lnTo>
                  <a:pt x="3712063" y="2752863"/>
                </a:lnTo>
                <a:lnTo>
                  <a:pt x="3726660" y="2804647"/>
                </a:lnTo>
                <a:lnTo>
                  <a:pt x="3738786" y="2855641"/>
                </a:lnTo>
                <a:lnTo>
                  <a:pt x="3748439" y="2905830"/>
                </a:lnTo>
                <a:lnTo>
                  <a:pt x="3755621" y="2955198"/>
                </a:lnTo>
                <a:lnTo>
                  <a:pt x="3760329" y="3003731"/>
                </a:lnTo>
                <a:lnTo>
                  <a:pt x="3762564" y="3051413"/>
                </a:lnTo>
                <a:lnTo>
                  <a:pt x="3762325" y="3098229"/>
                </a:lnTo>
                <a:lnTo>
                  <a:pt x="3759612" y="3144164"/>
                </a:lnTo>
                <a:lnTo>
                  <a:pt x="3754425" y="3189202"/>
                </a:lnTo>
                <a:lnTo>
                  <a:pt x="3746761" y="3233330"/>
                </a:lnTo>
                <a:lnTo>
                  <a:pt x="3736622" y="3276531"/>
                </a:lnTo>
                <a:lnTo>
                  <a:pt x="3724007" y="3318791"/>
                </a:lnTo>
                <a:lnTo>
                  <a:pt x="3708915" y="3360094"/>
                </a:lnTo>
                <a:lnTo>
                  <a:pt x="3691346" y="3400426"/>
                </a:lnTo>
                <a:lnTo>
                  <a:pt x="3671299" y="3439771"/>
                </a:lnTo>
                <a:lnTo>
                  <a:pt x="3648773" y="3478114"/>
                </a:lnTo>
                <a:lnTo>
                  <a:pt x="3623769" y="3515439"/>
                </a:lnTo>
                <a:lnTo>
                  <a:pt x="3596286" y="3551733"/>
                </a:lnTo>
                <a:lnTo>
                  <a:pt x="3566322" y="3586979"/>
                </a:lnTo>
                <a:lnTo>
                  <a:pt x="3533879" y="3621164"/>
                </a:lnTo>
                <a:lnTo>
                  <a:pt x="3498954" y="3654270"/>
                </a:lnTo>
                <a:lnTo>
                  <a:pt x="3462417" y="3685504"/>
                </a:lnTo>
                <a:lnTo>
                  <a:pt x="3425029" y="3714197"/>
                </a:lnTo>
                <a:lnTo>
                  <a:pt x="3386844" y="3740312"/>
                </a:lnTo>
                <a:lnTo>
                  <a:pt x="3347876" y="3763851"/>
                </a:lnTo>
                <a:lnTo>
                  <a:pt x="3308142" y="3784816"/>
                </a:lnTo>
                <a:lnTo>
                  <a:pt x="3267655" y="3803211"/>
                </a:lnTo>
                <a:lnTo>
                  <a:pt x="3226431" y="3819036"/>
                </a:lnTo>
                <a:lnTo>
                  <a:pt x="3184484" y="3832293"/>
                </a:lnTo>
                <a:lnTo>
                  <a:pt x="3141830" y="3842985"/>
                </a:lnTo>
                <a:lnTo>
                  <a:pt x="3098484" y="3851114"/>
                </a:lnTo>
                <a:lnTo>
                  <a:pt x="3054460" y="3856682"/>
                </a:lnTo>
                <a:lnTo>
                  <a:pt x="3009774" y="3859691"/>
                </a:lnTo>
                <a:lnTo>
                  <a:pt x="2964441" y="3860143"/>
                </a:lnTo>
                <a:lnTo>
                  <a:pt x="2918475" y="3858040"/>
                </a:lnTo>
                <a:lnTo>
                  <a:pt x="2871891" y="3853384"/>
                </a:lnTo>
                <a:lnTo>
                  <a:pt x="2824704" y="3846177"/>
                </a:lnTo>
                <a:lnTo>
                  <a:pt x="2776930" y="3836421"/>
                </a:lnTo>
                <a:lnTo>
                  <a:pt x="2728584" y="3824119"/>
                </a:lnTo>
                <a:lnTo>
                  <a:pt x="2679679" y="3809273"/>
                </a:lnTo>
                <a:lnTo>
                  <a:pt x="2630232" y="3791883"/>
                </a:lnTo>
                <a:lnTo>
                  <a:pt x="2580257" y="3771953"/>
                </a:lnTo>
                <a:lnTo>
                  <a:pt x="2529770" y="3749485"/>
                </a:lnTo>
                <a:lnTo>
                  <a:pt x="2478784" y="3724481"/>
                </a:lnTo>
                <a:lnTo>
                  <a:pt x="2427316" y="3696942"/>
                </a:lnTo>
                <a:lnTo>
                  <a:pt x="147106" y="2368154"/>
                </a:lnTo>
                <a:lnTo>
                  <a:pt x="105501" y="2339582"/>
                </a:lnTo>
                <a:lnTo>
                  <a:pt x="70944" y="2302226"/>
                </a:lnTo>
                <a:lnTo>
                  <a:pt x="43335" y="2256692"/>
                </a:lnTo>
                <a:lnTo>
                  <a:pt x="22576" y="2203589"/>
                </a:lnTo>
                <a:lnTo>
                  <a:pt x="8568" y="2143523"/>
                </a:lnTo>
                <a:lnTo>
                  <a:pt x="1213" y="2077101"/>
                </a:lnTo>
                <a:lnTo>
                  <a:pt x="0" y="2041696"/>
                </a:lnTo>
                <a:lnTo>
                  <a:pt x="412" y="2004930"/>
                </a:lnTo>
                <a:lnTo>
                  <a:pt x="2438" y="1966878"/>
                </a:lnTo>
                <a:lnTo>
                  <a:pt x="6066" y="1927617"/>
                </a:lnTo>
                <a:lnTo>
                  <a:pt x="11283" y="1887222"/>
                </a:lnTo>
                <a:lnTo>
                  <a:pt x="18077" y="1845769"/>
                </a:lnTo>
                <a:lnTo>
                  <a:pt x="26436" y="1803334"/>
                </a:lnTo>
                <a:lnTo>
                  <a:pt x="36346" y="1759993"/>
                </a:lnTo>
                <a:lnTo>
                  <a:pt x="47797" y="1715822"/>
                </a:lnTo>
                <a:lnTo>
                  <a:pt x="60775" y="1670897"/>
                </a:lnTo>
                <a:lnTo>
                  <a:pt x="75268" y="1625293"/>
                </a:lnTo>
                <a:lnTo>
                  <a:pt x="91264" y="1579087"/>
                </a:lnTo>
                <a:lnTo>
                  <a:pt x="108750" y="1532354"/>
                </a:lnTo>
                <a:lnTo>
                  <a:pt x="127715" y="1485170"/>
                </a:lnTo>
                <a:lnTo>
                  <a:pt x="148146" y="1437611"/>
                </a:lnTo>
                <a:lnTo>
                  <a:pt x="170030" y="1389753"/>
                </a:lnTo>
                <a:lnTo>
                  <a:pt x="193355" y="1341672"/>
                </a:lnTo>
                <a:lnTo>
                  <a:pt x="218109" y="1293444"/>
                </a:lnTo>
                <a:lnTo>
                  <a:pt x="244280" y="1245144"/>
                </a:lnTo>
                <a:lnTo>
                  <a:pt x="271855" y="1196849"/>
                </a:lnTo>
                <a:lnTo>
                  <a:pt x="300822" y="1148635"/>
                </a:lnTo>
                <a:lnTo>
                  <a:pt x="331168" y="1100576"/>
                </a:lnTo>
                <a:lnTo>
                  <a:pt x="362882" y="1052750"/>
                </a:lnTo>
                <a:lnTo>
                  <a:pt x="395950" y="1005231"/>
                </a:lnTo>
                <a:lnTo>
                  <a:pt x="430361" y="958097"/>
                </a:lnTo>
                <a:lnTo>
                  <a:pt x="466103" y="911422"/>
                </a:lnTo>
                <a:lnTo>
                  <a:pt x="503162" y="865283"/>
                </a:lnTo>
                <a:lnTo>
                  <a:pt x="541527" y="819755"/>
                </a:lnTo>
                <a:lnTo>
                  <a:pt x="581185" y="774915"/>
                </a:lnTo>
                <a:lnTo>
                  <a:pt x="622124" y="730838"/>
                </a:lnTo>
                <a:lnTo>
                  <a:pt x="664331" y="687600"/>
                </a:lnTo>
                <a:lnTo>
                  <a:pt x="707795" y="645278"/>
                </a:lnTo>
                <a:lnTo>
                  <a:pt x="752502" y="603946"/>
                </a:lnTo>
                <a:lnTo>
                  <a:pt x="798242" y="563842"/>
                </a:lnTo>
                <a:lnTo>
                  <a:pt x="844876" y="525040"/>
                </a:lnTo>
                <a:lnTo>
                  <a:pt x="892288" y="487584"/>
                </a:lnTo>
                <a:lnTo>
                  <a:pt x="940402" y="451477"/>
                </a:lnTo>
                <a:lnTo>
                  <a:pt x="989142" y="416723"/>
                </a:lnTo>
                <a:lnTo>
                  <a:pt x="1038430" y="383328"/>
                </a:lnTo>
                <a:lnTo>
                  <a:pt x="1088189" y="351295"/>
                </a:lnTo>
                <a:lnTo>
                  <a:pt x="1138344" y="320628"/>
                </a:lnTo>
                <a:lnTo>
                  <a:pt x="1188817" y="291333"/>
                </a:lnTo>
                <a:lnTo>
                  <a:pt x="1239531" y="263413"/>
                </a:lnTo>
                <a:lnTo>
                  <a:pt x="1290411" y="236872"/>
                </a:lnTo>
                <a:lnTo>
                  <a:pt x="1341378" y="211716"/>
                </a:lnTo>
                <a:lnTo>
                  <a:pt x="1392356" y="187947"/>
                </a:lnTo>
                <a:lnTo>
                  <a:pt x="1443269" y="165572"/>
                </a:lnTo>
                <a:lnTo>
                  <a:pt x="1494039" y="144593"/>
                </a:lnTo>
                <a:lnTo>
                  <a:pt x="1544591" y="125016"/>
                </a:lnTo>
                <a:lnTo>
                  <a:pt x="1594846" y="106844"/>
                </a:lnTo>
                <a:lnTo>
                  <a:pt x="1644729" y="90082"/>
                </a:lnTo>
                <a:lnTo>
                  <a:pt x="1694163" y="74735"/>
                </a:lnTo>
                <a:lnTo>
                  <a:pt x="1743071" y="60806"/>
                </a:lnTo>
                <a:lnTo>
                  <a:pt x="1791377" y="48300"/>
                </a:lnTo>
                <a:lnTo>
                  <a:pt x="1839001" y="37222"/>
                </a:lnTo>
                <a:lnTo>
                  <a:pt x="1885871" y="27575"/>
                </a:lnTo>
                <a:lnTo>
                  <a:pt x="1931907" y="19364"/>
                </a:lnTo>
                <a:lnTo>
                  <a:pt x="1977033" y="12593"/>
                </a:lnTo>
                <a:lnTo>
                  <a:pt x="2021171" y="7267"/>
                </a:lnTo>
                <a:lnTo>
                  <a:pt x="2064247" y="3390"/>
                </a:lnTo>
                <a:lnTo>
                  <a:pt x="2106183" y="966"/>
                </a:lnTo>
                <a:close/>
              </a:path>
            </a:pathLst>
          </a:custGeom>
          <a:solidFill>
            <a:schemeClr val="accent2"/>
          </a:solidFill>
        </p:spPr>
        <p:txBody>
          <a:bodyPr wrap="square">
            <a:noAutofit/>
          </a:bodyPr>
          <a:lstStyle>
            <a:lvl1pPr marL="0" indent="0">
              <a:buNone/>
              <a:defRPr/>
            </a:lvl1pPr>
          </a:lstStyle>
          <a:p>
            <a:r>
              <a:rPr lang="en-GB"/>
              <a:t> </a:t>
            </a:r>
          </a:p>
        </p:txBody>
      </p:sp>
      <p:sp>
        <p:nvSpPr>
          <p:cNvPr id="2" name="Title 1">
            <a:extLst>
              <a:ext uri="{FF2B5EF4-FFF2-40B4-BE49-F238E27FC236}">
                <a16:creationId xmlns:a16="http://schemas.microsoft.com/office/drawing/2014/main" id="{6511D931-FC93-39A6-62D6-27E8CD2FF7C1}"/>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3AA64B5-89C7-DBB3-909D-592F4C17A3AA}"/>
              </a:ext>
            </a:extLst>
          </p:cNvPr>
          <p:cNvSpPr>
            <a:spLocks noGrp="1"/>
          </p:cNvSpPr>
          <p:nvPr>
            <p:ph type="dt" sz="half" idx="10"/>
          </p:nvPr>
        </p:nvSpPr>
        <p:spPr/>
        <p:txBody>
          <a:bodyPr/>
          <a:lstStyle/>
          <a:p>
            <a:fld id="{987FE70D-9BEA-BB46-BE44-F9454CCA5705}" type="datetime1">
              <a:rPr lang="en-GB" smtClean="0"/>
              <a:t>02/12/2025</a:t>
            </a:fld>
            <a:endParaRPr lang="en-US"/>
          </a:p>
        </p:txBody>
      </p:sp>
      <p:sp>
        <p:nvSpPr>
          <p:cNvPr id="4" name="Footer Placeholder 3">
            <a:extLst>
              <a:ext uri="{FF2B5EF4-FFF2-40B4-BE49-F238E27FC236}">
                <a16:creationId xmlns:a16="http://schemas.microsoft.com/office/drawing/2014/main" id="{1C1BB8EC-95D4-55A2-91DE-98C9CA5D91FB}"/>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E45B98A6-39A6-74A6-89CE-3969E48C2DDF}"/>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8" name="Text Placeholder 8">
            <a:extLst>
              <a:ext uri="{FF2B5EF4-FFF2-40B4-BE49-F238E27FC236}">
                <a16:creationId xmlns:a16="http://schemas.microsoft.com/office/drawing/2014/main" id="{2617B0F1-B34A-A322-49BF-9A2A38C3D8CA}"/>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accent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3" name="Text Placeholder 9">
            <a:extLst>
              <a:ext uri="{FF2B5EF4-FFF2-40B4-BE49-F238E27FC236}">
                <a16:creationId xmlns:a16="http://schemas.microsoft.com/office/drawing/2014/main" id="{C7BAAF78-E69D-8F3D-65CF-51FF47E1AF5B}"/>
              </a:ext>
            </a:extLst>
          </p:cNvPr>
          <p:cNvSpPr>
            <a:spLocks noGrp="1"/>
          </p:cNvSpPr>
          <p:nvPr>
            <p:ph type="body" sz="quarter" idx="14" hasCustomPrompt="1"/>
          </p:nvPr>
        </p:nvSpPr>
        <p:spPr>
          <a:xfrm>
            <a:off x="442115" y="3462275"/>
            <a:ext cx="3303587" cy="1354217"/>
          </a:xfrm>
        </p:spPr>
        <p:txBody>
          <a:bodyPr wrap="square" anchor="ctr">
            <a:spAutoFit/>
          </a:bodyPr>
          <a:lstStyle>
            <a:lvl1pPr marL="0" indent="0" algn="ctr">
              <a:buNone/>
              <a:defRPr lang="en-US" sz="8500" b="1" kern="1200" spc="-270" baseline="0" dirty="0">
                <a:solidFill>
                  <a:schemeClr val="accent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14" name="Text Placeholder 9">
            <a:extLst>
              <a:ext uri="{FF2B5EF4-FFF2-40B4-BE49-F238E27FC236}">
                <a16:creationId xmlns:a16="http://schemas.microsoft.com/office/drawing/2014/main" id="{A76672D0-E3D9-05CB-C6B0-F707B7A37EDF}"/>
              </a:ext>
            </a:extLst>
          </p:cNvPr>
          <p:cNvSpPr>
            <a:spLocks noGrp="1"/>
          </p:cNvSpPr>
          <p:nvPr>
            <p:ph type="body" sz="quarter" idx="15"/>
          </p:nvPr>
        </p:nvSpPr>
        <p:spPr>
          <a:xfrm>
            <a:off x="437023" y="4740292"/>
            <a:ext cx="3308680" cy="914400"/>
          </a:xfrm>
        </p:spPr>
        <p:txBody>
          <a:bodyPr/>
          <a:lstStyle>
            <a:lvl1pPr marL="0" indent="0" algn="ctr">
              <a:buNone/>
              <a:defRPr sz="1600" b="0" i="0" spc="0">
                <a:solidFill>
                  <a:schemeClr val="accent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19" name="Picture Placeholder 18">
            <a:extLst>
              <a:ext uri="{FF2B5EF4-FFF2-40B4-BE49-F238E27FC236}">
                <a16:creationId xmlns:a16="http://schemas.microsoft.com/office/drawing/2014/main" id="{E5B59168-60FA-8A05-83F9-CE98DF098EA7}"/>
              </a:ext>
            </a:extLst>
          </p:cNvPr>
          <p:cNvSpPr>
            <a:spLocks noGrp="1"/>
          </p:cNvSpPr>
          <p:nvPr>
            <p:ph type="pic" sz="quarter" idx="20"/>
          </p:nvPr>
        </p:nvSpPr>
        <p:spPr>
          <a:xfrm>
            <a:off x="3741475" y="447865"/>
            <a:ext cx="4096233" cy="2981134"/>
          </a:xfrm>
          <a:custGeom>
            <a:avLst/>
            <a:gdLst>
              <a:gd name="connsiteX0" fmla="*/ 1377531 w 4096233"/>
              <a:gd name="connsiteY0" fmla="*/ 0 h 2981134"/>
              <a:gd name="connsiteX1" fmla="*/ 3274264 w 4096233"/>
              <a:gd name="connsiteY1" fmla="*/ 0 h 2981134"/>
              <a:gd name="connsiteX2" fmla="*/ 3322561 w 4096233"/>
              <a:gd name="connsiteY2" fmla="*/ 1384 h 2981134"/>
              <a:gd name="connsiteX3" fmla="*/ 3370123 w 4096233"/>
              <a:gd name="connsiteY3" fmla="*/ 5488 h 2981134"/>
              <a:gd name="connsiteX4" fmla="*/ 3416873 w 4096233"/>
              <a:gd name="connsiteY4" fmla="*/ 12234 h 2981134"/>
              <a:gd name="connsiteX5" fmla="*/ 3462734 w 4096233"/>
              <a:gd name="connsiteY5" fmla="*/ 21546 h 2981134"/>
              <a:gd name="connsiteX6" fmla="*/ 3507629 w 4096233"/>
              <a:gd name="connsiteY6" fmla="*/ 33347 h 2981134"/>
              <a:gd name="connsiteX7" fmla="*/ 3551480 w 4096233"/>
              <a:gd name="connsiteY7" fmla="*/ 47560 h 2981134"/>
              <a:gd name="connsiteX8" fmla="*/ 3594211 w 4096233"/>
              <a:gd name="connsiteY8" fmla="*/ 64110 h 2981134"/>
              <a:gd name="connsiteX9" fmla="*/ 3635745 w 4096233"/>
              <a:gd name="connsiteY9" fmla="*/ 82920 h 2981134"/>
              <a:gd name="connsiteX10" fmla="*/ 3676004 w 4096233"/>
              <a:gd name="connsiteY10" fmla="*/ 103913 h 2981134"/>
              <a:gd name="connsiteX11" fmla="*/ 3714912 w 4096233"/>
              <a:gd name="connsiteY11" fmla="*/ 127012 h 2981134"/>
              <a:gd name="connsiteX12" fmla="*/ 3752391 w 4096233"/>
              <a:gd name="connsiteY12" fmla="*/ 152142 h 2981134"/>
              <a:gd name="connsiteX13" fmla="*/ 3788364 w 4096233"/>
              <a:gd name="connsiteY13" fmla="*/ 179225 h 2981134"/>
              <a:gd name="connsiteX14" fmla="*/ 3822754 w 4096233"/>
              <a:gd name="connsiteY14" fmla="*/ 208186 h 2981134"/>
              <a:gd name="connsiteX15" fmla="*/ 3855484 w 4096233"/>
              <a:gd name="connsiteY15" fmla="*/ 238947 h 2981134"/>
              <a:gd name="connsiteX16" fmla="*/ 3886477 w 4096233"/>
              <a:gd name="connsiteY16" fmla="*/ 271432 h 2981134"/>
              <a:gd name="connsiteX17" fmla="*/ 3915656 w 4096233"/>
              <a:gd name="connsiteY17" fmla="*/ 305565 h 2981134"/>
              <a:gd name="connsiteX18" fmla="*/ 3942943 w 4096233"/>
              <a:gd name="connsiteY18" fmla="*/ 341269 h 2981134"/>
              <a:gd name="connsiteX19" fmla="*/ 3968262 w 4096233"/>
              <a:gd name="connsiteY19" fmla="*/ 378467 h 2981134"/>
              <a:gd name="connsiteX20" fmla="*/ 3991536 w 4096233"/>
              <a:gd name="connsiteY20" fmla="*/ 417084 h 2981134"/>
              <a:gd name="connsiteX21" fmla="*/ 4012687 w 4096233"/>
              <a:gd name="connsiteY21" fmla="*/ 457042 h 2981134"/>
              <a:gd name="connsiteX22" fmla="*/ 4031639 w 4096233"/>
              <a:gd name="connsiteY22" fmla="*/ 498265 h 2981134"/>
              <a:gd name="connsiteX23" fmla="*/ 4048313 w 4096233"/>
              <a:gd name="connsiteY23" fmla="*/ 540677 h 2981134"/>
              <a:gd name="connsiteX24" fmla="*/ 4062634 w 4096233"/>
              <a:gd name="connsiteY24" fmla="*/ 584201 h 2981134"/>
              <a:gd name="connsiteX25" fmla="*/ 4074524 w 4096233"/>
              <a:gd name="connsiteY25" fmla="*/ 628760 h 2981134"/>
              <a:gd name="connsiteX26" fmla="*/ 4083906 w 4096233"/>
              <a:gd name="connsiteY26" fmla="*/ 674278 h 2981134"/>
              <a:gd name="connsiteX27" fmla="*/ 4090703 w 4096233"/>
              <a:gd name="connsiteY27" fmla="*/ 720679 h 2981134"/>
              <a:gd name="connsiteX28" fmla="*/ 4094838 w 4096233"/>
              <a:gd name="connsiteY28" fmla="*/ 767886 h 2981134"/>
              <a:gd name="connsiteX29" fmla="*/ 4096233 w 4096233"/>
              <a:gd name="connsiteY29" fmla="*/ 815822 h 2981134"/>
              <a:gd name="connsiteX30" fmla="*/ 4094753 w 4096233"/>
              <a:gd name="connsiteY30" fmla="*/ 865308 h 2981134"/>
              <a:gd name="connsiteX31" fmla="*/ 4090367 w 4096233"/>
              <a:gd name="connsiteY31" fmla="*/ 913674 h 2981134"/>
              <a:gd name="connsiteX32" fmla="*/ 4083156 w 4096233"/>
              <a:gd name="connsiteY32" fmla="*/ 960886 h 2981134"/>
              <a:gd name="connsiteX33" fmla="*/ 4073200 w 4096233"/>
              <a:gd name="connsiteY33" fmla="*/ 1006908 h 2981134"/>
              <a:gd name="connsiteX34" fmla="*/ 4060580 w 4096233"/>
              <a:gd name="connsiteY34" fmla="*/ 1051704 h 2981134"/>
              <a:gd name="connsiteX35" fmla="*/ 4045377 w 4096233"/>
              <a:gd name="connsiteY35" fmla="*/ 1095241 h 2981134"/>
              <a:gd name="connsiteX36" fmla="*/ 4027672 w 4096233"/>
              <a:gd name="connsiteY36" fmla="*/ 1137481 h 2981134"/>
              <a:gd name="connsiteX37" fmla="*/ 4007546 w 4096233"/>
              <a:gd name="connsiteY37" fmla="*/ 1178391 h 2981134"/>
              <a:gd name="connsiteX38" fmla="*/ 3985079 w 4096233"/>
              <a:gd name="connsiteY38" fmla="*/ 1217935 h 2981134"/>
              <a:gd name="connsiteX39" fmla="*/ 3960353 w 4096233"/>
              <a:gd name="connsiteY39" fmla="*/ 1256077 h 2981134"/>
              <a:gd name="connsiteX40" fmla="*/ 3933448 w 4096233"/>
              <a:gd name="connsiteY40" fmla="*/ 1292783 h 2981134"/>
              <a:gd name="connsiteX41" fmla="*/ 3904444 w 4096233"/>
              <a:gd name="connsiteY41" fmla="*/ 1328016 h 2981134"/>
              <a:gd name="connsiteX42" fmla="*/ 3873423 w 4096233"/>
              <a:gd name="connsiteY42" fmla="*/ 1361742 h 2981134"/>
              <a:gd name="connsiteX43" fmla="*/ 3840466 w 4096233"/>
              <a:gd name="connsiteY43" fmla="*/ 1393926 h 2981134"/>
              <a:gd name="connsiteX44" fmla="*/ 3805652 w 4096233"/>
              <a:gd name="connsiteY44" fmla="*/ 1424533 h 2981134"/>
              <a:gd name="connsiteX45" fmla="*/ 3769064 w 4096233"/>
              <a:gd name="connsiteY45" fmla="*/ 1453526 h 2981134"/>
              <a:gd name="connsiteX46" fmla="*/ 3730782 w 4096233"/>
              <a:gd name="connsiteY46" fmla="*/ 1480871 h 2981134"/>
              <a:gd name="connsiteX47" fmla="*/ 3690886 w 4096233"/>
              <a:gd name="connsiteY47" fmla="*/ 1506532 h 2981134"/>
              <a:gd name="connsiteX48" fmla="*/ 3649458 w 4096233"/>
              <a:gd name="connsiteY48" fmla="*/ 1530475 h 2981134"/>
              <a:gd name="connsiteX49" fmla="*/ 3606577 w 4096233"/>
              <a:gd name="connsiteY49" fmla="*/ 1552664 h 2981134"/>
              <a:gd name="connsiteX50" fmla="*/ 3562326 w 4096233"/>
              <a:gd name="connsiteY50" fmla="*/ 1573063 h 2981134"/>
              <a:gd name="connsiteX51" fmla="*/ 3516785 w 4096233"/>
              <a:gd name="connsiteY51" fmla="*/ 1591638 h 2981134"/>
              <a:gd name="connsiteX52" fmla="*/ 3470034 w 4096233"/>
              <a:gd name="connsiteY52" fmla="*/ 1608353 h 2981134"/>
              <a:gd name="connsiteX53" fmla="*/ 3420846 w 4096233"/>
              <a:gd name="connsiteY53" fmla="*/ 1629384 h 2981134"/>
              <a:gd name="connsiteX54" fmla="*/ 3372119 w 4096233"/>
              <a:gd name="connsiteY54" fmla="*/ 1650913 h 2981134"/>
              <a:gd name="connsiteX55" fmla="*/ 3323887 w 4096233"/>
              <a:gd name="connsiteY55" fmla="*/ 1672954 h 2981134"/>
              <a:gd name="connsiteX56" fmla="*/ 3276185 w 4096233"/>
              <a:gd name="connsiteY56" fmla="*/ 1695519 h 2981134"/>
              <a:gd name="connsiteX57" fmla="*/ 3229048 w 4096233"/>
              <a:gd name="connsiteY57" fmla="*/ 1718622 h 2981134"/>
              <a:gd name="connsiteX58" fmla="*/ 3182510 w 4096233"/>
              <a:gd name="connsiteY58" fmla="*/ 1742276 h 2981134"/>
              <a:gd name="connsiteX59" fmla="*/ 3136606 w 4096233"/>
              <a:gd name="connsiteY59" fmla="*/ 1766496 h 2981134"/>
              <a:gd name="connsiteX60" fmla="*/ 3091370 w 4096233"/>
              <a:gd name="connsiteY60" fmla="*/ 1791295 h 2981134"/>
              <a:gd name="connsiteX61" fmla="*/ 3046837 w 4096233"/>
              <a:gd name="connsiteY61" fmla="*/ 1816685 h 2981134"/>
              <a:gd name="connsiteX62" fmla="*/ 3003041 w 4096233"/>
              <a:gd name="connsiteY62" fmla="*/ 1842681 h 2981134"/>
              <a:gd name="connsiteX63" fmla="*/ 2960018 w 4096233"/>
              <a:gd name="connsiteY63" fmla="*/ 1869297 h 2981134"/>
              <a:gd name="connsiteX64" fmla="*/ 2917801 w 4096233"/>
              <a:gd name="connsiteY64" fmla="*/ 1896545 h 2981134"/>
              <a:gd name="connsiteX65" fmla="*/ 2876425 w 4096233"/>
              <a:gd name="connsiteY65" fmla="*/ 1924439 h 2981134"/>
              <a:gd name="connsiteX66" fmla="*/ 2835925 w 4096233"/>
              <a:gd name="connsiteY66" fmla="*/ 1952992 h 2981134"/>
              <a:gd name="connsiteX67" fmla="*/ 2796336 w 4096233"/>
              <a:gd name="connsiteY67" fmla="*/ 1982219 h 2981134"/>
              <a:gd name="connsiteX68" fmla="*/ 2757691 w 4096233"/>
              <a:gd name="connsiteY68" fmla="*/ 2012133 h 2981134"/>
              <a:gd name="connsiteX69" fmla="*/ 2720026 w 4096233"/>
              <a:gd name="connsiteY69" fmla="*/ 2042746 h 2981134"/>
              <a:gd name="connsiteX70" fmla="*/ 2683375 w 4096233"/>
              <a:gd name="connsiteY70" fmla="*/ 2074073 h 2981134"/>
              <a:gd name="connsiteX71" fmla="*/ 2647772 w 4096233"/>
              <a:gd name="connsiteY71" fmla="*/ 2106127 h 2981134"/>
              <a:gd name="connsiteX72" fmla="*/ 2613252 w 4096233"/>
              <a:gd name="connsiteY72" fmla="*/ 2138922 h 2981134"/>
              <a:gd name="connsiteX73" fmla="*/ 2579850 w 4096233"/>
              <a:gd name="connsiteY73" fmla="*/ 2172471 h 2981134"/>
              <a:gd name="connsiteX74" fmla="*/ 2547601 w 4096233"/>
              <a:gd name="connsiteY74" fmla="*/ 2206787 h 2981134"/>
              <a:gd name="connsiteX75" fmla="*/ 2516538 w 4096233"/>
              <a:gd name="connsiteY75" fmla="*/ 2241885 h 2981134"/>
              <a:gd name="connsiteX76" fmla="*/ 2486697 w 4096233"/>
              <a:gd name="connsiteY76" fmla="*/ 2277777 h 2981134"/>
              <a:gd name="connsiteX77" fmla="*/ 2458112 w 4096233"/>
              <a:gd name="connsiteY77" fmla="*/ 2314477 h 2981134"/>
              <a:gd name="connsiteX78" fmla="*/ 2430817 w 4096233"/>
              <a:gd name="connsiteY78" fmla="*/ 2351999 h 2981134"/>
              <a:gd name="connsiteX79" fmla="*/ 2404856 w 4096233"/>
              <a:gd name="connsiteY79" fmla="*/ 2390355 h 2981134"/>
              <a:gd name="connsiteX80" fmla="*/ 2375973 w 4096233"/>
              <a:gd name="connsiteY80" fmla="*/ 2432799 h 2981134"/>
              <a:gd name="connsiteX81" fmla="*/ 2345815 w 4096233"/>
              <a:gd name="connsiteY81" fmla="*/ 2473984 h 2981134"/>
              <a:gd name="connsiteX82" fmla="*/ 2314407 w 4096233"/>
              <a:gd name="connsiteY82" fmla="*/ 2513870 h 2981134"/>
              <a:gd name="connsiteX83" fmla="*/ 2281784 w 4096233"/>
              <a:gd name="connsiteY83" fmla="*/ 2552418 h 2981134"/>
              <a:gd name="connsiteX84" fmla="*/ 2247980 w 4096233"/>
              <a:gd name="connsiteY84" fmla="*/ 2589585 h 2981134"/>
              <a:gd name="connsiteX85" fmla="*/ 2213031 w 4096233"/>
              <a:gd name="connsiteY85" fmla="*/ 2625334 h 2981134"/>
              <a:gd name="connsiteX86" fmla="*/ 2176971 w 4096233"/>
              <a:gd name="connsiteY86" fmla="*/ 2659622 h 2981134"/>
              <a:gd name="connsiteX87" fmla="*/ 2139835 w 4096233"/>
              <a:gd name="connsiteY87" fmla="*/ 2692410 h 2981134"/>
              <a:gd name="connsiteX88" fmla="*/ 2101657 w 4096233"/>
              <a:gd name="connsiteY88" fmla="*/ 2723656 h 2981134"/>
              <a:gd name="connsiteX89" fmla="*/ 2062473 w 4096233"/>
              <a:gd name="connsiteY89" fmla="*/ 2753322 h 2981134"/>
              <a:gd name="connsiteX90" fmla="*/ 2022317 w 4096233"/>
              <a:gd name="connsiteY90" fmla="*/ 2781366 h 2981134"/>
              <a:gd name="connsiteX91" fmla="*/ 1981223 w 4096233"/>
              <a:gd name="connsiteY91" fmla="*/ 2807749 h 2981134"/>
              <a:gd name="connsiteX92" fmla="*/ 1939227 w 4096233"/>
              <a:gd name="connsiteY92" fmla="*/ 2832429 h 2981134"/>
              <a:gd name="connsiteX93" fmla="*/ 1896364 w 4096233"/>
              <a:gd name="connsiteY93" fmla="*/ 2855367 h 2981134"/>
              <a:gd name="connsiteX94" fmla="*/ 1852667 w 4096233"/>
              <a:gd name="connsiteY94" fmla="*/ 2876522 h 2981134"/>
              <a:gd name="connsiteX95" fmla="*/ 1808173 w 4096233"/>
              <a:gd name="connsiteY95" fmla="*/ 2895853 h 2981134"/>
              <a:gd name="connsiteX96" fmla="*/ 1762915 w 4096233"/>
              <a:gd name="connsiteY96" fmla="*/ 2913321 h 2981134"/>
              <a:gd name="connsiteX97" fmla="*/ 1716928 w 4096233"/>
              <a:gd name="connsiteY97" fmla="*/ 2928885 h 2981134"/>
              <a:gd name="connsiteX98" fmla="*/ 1670247 w 4096233"/>
              <a:gd name="connsiteY98" fmla="*/ 2942505 h 2981134"/>
              <a:gd name="connsiteX99" fmla="*/ 1622906 w 4096233"/>
              <a:gd name="connsiteY99" fmla="*/ 2954140 h 2981134"/>
              <a:gd name="connsiteX100" fmla="*/ 1574941 w 4096233"/>
              <a:gd name="connsiteY100" fmla="*/ 2963750 h 2981134"/>
              <a:gd name="connsiteX101" fmla="*/ 1526387 w 4096233"/>
              <a:gd name="connsiteY101" fmla="*/ 2971295 h 2981134"/>
              <a:gd name="connsiteX102" fmla="*/ 1477277 w 4096233"/>
              <a:gd name="connsiteY102" fmla="*/ 2976734 h 2981134"/>
              <a:gd name="connsiteX103" fmla="*/ 1427647 w 4096233"/>
              <a:gd name="connsiteY103" fmla="*/ 2980027 h 2981134"/>
              <a:gd name="connsiteX104" fmla="*/ 1377531 w 4096233"/>
              <a:gd name="connsiteY104" fmla="*/ 2981134 h 2981134"/>
              <a:gd name="connsiteX105" fmla="*/ 1331136 w 4096233"/>
              <a:gd name="connsiteY105" fmla="*/ 2980305 h 2981134"/>
              <a:gd name="connsiteX106" fmla="*/ 1285125 w 4096233"/>
              <a:gd name="connsiteY106" fmla="*/ 2977834 h 2981134"/>
              <a:gd name="connsiteX107" fmla="*/ 1239521 w 4096233"/>
              <a:gd name="connsiteY107" fmla="*/ 2973747 h 2981134"/>
              <a:gd name="connsiteX108" fmla="*/ 1194351 w 4096233"/>
              <a:gd name="connsiteY108" fmla="*/ 2968071 h 2981134"/>
              <a:gd name="connsiteX109" fmla="*/ 1149637 w 4096233"/>
              <a:gd name="connsiteY109" fmla="*/ 2960832 h 2981134"/>
              <a:gd name="connsiteX110" fmla="*/ 1105403 w 4096233"/>
              <a:gd name="connsiteY110" fmla="*/ 2952056 h 2981134"/>
              <a:gd name="connsiteX111" fmla="*/ 1061674 w 4096233"/>
              <a:gd name="connsiteY111" fmla="*/ 2941769 h 2981134"/>
              <a:gd name="connsiteX112" fmla="*/ 1018474 w 4096233"/>
              <a:gd name="connsiteY112" fmla="*/ 2929996 h 2981134"/>
              <a:gd name="connsiteX113" fmla="*/ 975826 w 4096233"/>
              <a:gd name="connsiteY113" fmla="*/ 2916765 h 2981134"/>
              <a:gd name="connsiteX114" fmla="*/ 933756 w 4096233"/>
              <a:gd name="connsiteY114" fmla="*/ 2902101 h 2981134"/>
              <a:gd name="connsiteX115" fmla="*/ 892286 w 4096233"/>
              <a:gd name="connsiteY115" fmla="*/ 2886029 h 2981134"/>
              <a:gd name="connsiteX116" fmla="*/ 851442 w 4096233"/>
              <a:gd name="connsiteY116" fmla="*/ 2868578 h 2981134"/>
              <a:gd name="connsiteX117" fmla="*/ 811247 w 4096233"/>
              <a:gd name="connsiteY117" fmla="*/ 2849771 h 2981134"/>
              <a:gd name="connsiteX118" fmla="*/ 771725 w 4096233"/>
              <a:gd name="connsiteY118" fmla="*/ 2829636 h 2981134"/>
              <a:gd name="connsiteX119" fmla="*/ 732901 w 4096233"/>
              <a:gd name="connsiteY119" fmla="*/ 2808199 h 2981134"/>
              <a:gd name="connsiteX120" fmla="*/ 694799 w 4096233"/>
              <a:gd name="connsiteY120" fmla="*/ 2785485 h 2981134"/>
              <a:gd name="connsiteX121" fmla="*/ 657442 w 4096233"/>
              <a:gd name="connsiteY121" fmla="*/ 2761521 h 2981134"/>
              <a:gd name="connsiteX122" fmla="*/ 620855 w 4096233"/>
              <a:gd name="connsiteY122" fmla="*/ 2736333 h 2981134"/>
              <a:gd name="connsiteX123" fmla="*/ 585062 w 4096233"/>
              <a:gd name="connsiteY123" fmla="*/ 2709946 h 2981134"/>
              <a:gd name="connsiteX124" fmla="*/ 550086 w 4096233"/>
              <a:gd name="connsiteY124" fmla="*/ 2682388 h 2981134"/>
              <a:gd name="connsiteX125" fmla="*/ 515953 w 4096233"/>
              <a:gd name="connsiteY125" fmla="*/ 2653683 h 2981134"/>
              <a:gd name="connsiteX126" fmla="*/ 482687 w 4096233"/>
              <a:gd name="connsiteY126" fmla="*/ 2623859 h 2981134"/>
              <a:gd name="connsiteX127" fmla="*/ 450310 w 4096233"/>
              <a:gd name="connsiteY127" fmla="*/ 2592941 h 2981134"/>
              <a:gd name="connsiteX128" fmla="*/ 418848 w 4096233"/>
              <a:gd name="connsiteY128" fmla="*/ 2560955 h 2981134"/>
              <a:gd name="connsiteX129" fmla="*/ 388324 w 4096233"/>
              <a:gd name="connsiteY129" fmla="*/ 2527928 h 2981134"/>
              <a:gd name="connsiteX130" fmla="*/ 358764 w 4096233"/>
              <a:gd name="connsiteY130" fmla="*/ 2493884 h 2981134"/>
              <a:gd name="connsiteX131" fmla="*/ 330189 w 4096233"/>
              <a:gd name="connsiteY131" fmla="*/ 2458852 h 2981134"/>
              <a:gd name="connsiteX132" fmla="*/ 302626 w 4096233"/>
              <a:gd name="connsiteY132" fmla="*/ 2422856 h 2981134"/>
              <a:gd name="connsiteX133" fmla="*/ 276098 w 4096233"/>
              <a:gd name="connsiteY133" fmla="*/ 2385923 h 2981134"/>
              <a:gd name="connsiteX134" fmla="*/ 250629 w 4096233"/>
              <a:gd name="connsiteY134" fmla="*/ 2348078 h 2981134"/>
              <a:gd name="connsiteX135" fmla="*/ 226243 w 4096233"/>
              <a:gd name="connsiteY135" fmla="*/ 2309348 h 2981134"/>
              <a:gd name="connsiteX136" fmla="*/ 202964 w 4096233"/>
              <a:gd name="connsiteY136" fmla="*/ 2269760 h 2981134"/>
              <a:gd name="connsiteX137" fmla="*/ 180817 w 4096233"/>
              <a:gd name="connsiteY137" fmla="*/ 2229338 h 2981134"/>
              <a:gd name="connsiteX138" fmla="*/ 159825 w 4096233"/>
              <a:gd name="connsiteY138" fmla="*/ 2188109 h 2981134"/>
              <a:gd name="connsiteX139" fmla="*/ 140013 w 4096233"/>
              <a:gd name="connsiteY139" fmla="*/ 2146100 h 2981134"/>
              <a:gd name="connsiteX140" fmla="*/ 121404 w 4096233"/>
              <a:gd name="connsiteY140" fmla="*/ 2103336 h 2981134"/>
              <a:gd name="connsiteX141" fmla="*/ 104023 w 4096233"/>
              <a:gd name="connsiteY141" fmla="*/ 2059843 h 2981134"/>
              <a:gd name="connsiteX142" fmla="*/ 87895 w 4096233"/>
              <a:gd name="connsiteY142" fmla="*/ 2015647 h 2981134"/>
              <a:gd name="connsiteX143" fmla="*/ 73042 w 4096233"/>
              <a:gd name="connsiteY143" fmla="*/ 1970775 h 2981134"/>
              <a:gd name="connsiteX144" fmla="*/ 59489 w 4096233"/>
              <a:gd name="connsiteY144" fmla="*/ 1925253 h 2981134"/>
              <a:gd name="connsiteX145" fmla="*/ 47261 w 4096233"/>
              <a:gd name="connsiteY145" fmla="*/ 1879106 h 2981134"/>
              <a:gd name="connsiteX146" fmla="*/ 36381 w 4096233"/>
              <a:gd name="connsiteY146" fmla="*/ 1832361 h 2981134"/>
              <a:gd name="connsiteX147" fmla="*/ 26873 w 4096233"/>
              <a:gd name="connsiteY147" fmla="*/ 1785044 h 2981134"/>
              <a:gd name="connsiteX148" fmla="*/ 18762 w 4096233"/>
              <a:gd name="connsiteY148" fmla="*/ 1737181 h 2981134"/>
              <a:gd name="connsiteX149" fmla="*/ 12072 w 4096233"/>
              <a:gd name="connsiteY149" fmla="*/ 1688797 h 2981134"/>
              <a:gd name="connsiteX150" fmla="*/ 6826 w 4096233"/>
              <a:gd name="connsiteY150" fmla="*/ 1639920 h 2981134"/>
              <a:gd name="connsiteX151" fmla="*/ 3050 w 4096233"/>
              <a:gd name="connsiteY151" fmla="*/ 1590575 h 2981134"/>
              <a:gd name="connsiteX152" fmla="*/ 766 w 4096233"/>
              <a:gd name="connsiteY152" fmla="*/ 1540788 h 2981134"/>
              <a:gd name="connsiteX153" fmla="*/ 0 w 4096233"/>
              <a:gd name="connsiteY153" fmla="*/ 1490586 h 2981134"/>
              <a:gd name="connsiteX154" fmla="*/ 766 w 4096233"/>
              <a:gd name="connsiteY154" fmla="*/ 1440383 h 2981134"/>
              <a:gd name="connsiteX155" fmla="*/ 3050 w 4096233"/>
              <a:gd name="connsiteY155" fmla="*/ 1390596 h 2981134"/>
              <a:gd name="connsiteX156" fmla="*/ 6826 w 4096233"/>
              <a:gd name="connsiteY156" fmla="*/ 1341251 h 2981134"/>
              <a:gd name="connsiteX157" fmla="*/ 12028 w 4096233"/>
              <a:gd name="connsiteY157" fmla="*/ 1292783 h 2981134"/>
              <a:gd name="connsiteX158" fmla="*/ 18762 w 4096233"/>
              <a:gd name="connsiteY158" fmla="*/ 1243990 h 2981134"/>
              <a:gd name="connsiteX159" fmla="*/ 26873 w 4096233"/>
              <a:gd name="connsiteY159" fmla="*/ 1196126 h 2981134"/>
              <a:gd name="connsiteX160" fmla="*/ 36381 w 4096233"/>
              <a:gd name="connsiteY160" fmla="*/ 1148808 h 2981134"/>
              <a:gd name="connsiteX161" fmla="*/ 47261 w 4096233"/>
              <a:gd name="connsiteY161" fmla="*/ 1102063 h 2981134"/>
              <a:gd name="connsiteX162" fmla="*/ 59489 w 4096233"/>
              <a:gd name="connsiteY162" fmla="*/ 1055915 h 2981134"/>
              <a:gd name="connsiteX163" fmla="*/ 73042 w 4096233"/>
              <a:gd name="connsiteY163" fmla="*/ 1010392 h 2981134"/>
              <a:gd name="connsiteX164" fmla="*/ 87895 w 4096233"/>
              <a:gd name="connsiteY164" fmla="*/ 965520 h 2981134"/>
              <a:gd name="connsiteX165" fmla="*/ 104023 w 4096233"/>
              <a:gd name="connsiteY165" fmla="*/ 921323 h 2981134"/>
              <a:gd name="connsiteX166" fmla="*/ 121404 w 4096233"/>
              <a:gd name="connsiteY166" fmla="*/ 877829 h 2981134"/>
              <a:gd name="connsiteX167" fmla="*/ 140013 w 4096233"/>
              <a:gd name="connsiteY167" fmla="*/ 835064 h 2981134"/>
              <a:gd name="connsiteX168" fmla="*/ 159825 w 4096233"/>
              <a:gd name="connsiteY168" fmla="*/ 793054 h 2981134"/>
              <a:gd name="connsiteX169" fmla="*/ 180817 w 4096233"/>
              <a:gd name="connsiteY169" fmla="*/ 751824 h 2981134"/>
              <a:gd name="connsiteX170" fmla="*/ 202964 w 4096233"/>
              <a:gd name="connsiteY170" fmla="*/ 711401 h 2981134"/>
              <a:gd name="connsiteX171" fmla="*/ 226243 w 4096233"/>
              <a:gd name="connsiteY171" fmla="*/ 671812 h 2981134"/>
              <a:gd name="connsiteX172" fmla="*/ 250629 w 4096233"/>
              <a:gd name="connsiteY172" fmla="*/ 633081 h 2981134"/>
              <a:gd name="connsiteX173" fmla="*/ 276098 w 4096233"/>
              <a:gd name="connsiteY173" fmla="*/ 595235 h 2981134"/>
              <a:gd name="connsiteX174" fmla="*/ 302626 w 4096233"/>
              <a:gd name="connsiteY174" fmla="*/ 558301 h 2981134"/>
              <a:gd name="connsiteX175" fmla="*/ 330189 w 4096233"/>
              <a:gd name="connsiteY175" fmla="*/ 522304 h 2981134"/>
              <a:gd name="connsiteX176" fmla="*/ 358764 w 4096233"/>
              <a:gd name="connsiteY176" fmla="*/ 487270 h 2981134"/>
              <a:gd name="connsiteX177" fmla="*/ 388324 w 4096233"/>
              <a:gd name="connsiteY177" fmla="*/ 453226 h 2981134"/>
              <a:gd name="connsiteX178" fmla="*/ 418848 w 4096233"/>
              <a:gd name="connsiteY178" fmla="*/ 420197 h 2981134"/>
              <a:gd name="connsiteX179" fmla="*/ 450310 w 4096233"/>
              <a:gd name="connsiteY179" fmla="*/ 388210 h 2981134"/>
              <a:gd name="connsiteX180" fmla="*/ 482687 w 4096233"/>
              <a:gd name="connsiteY180" fmla="*/ 357290 h 2981134"/>
              <a:gd name="connsiteX181" fmla="*/ 515953 w 4096233"/>
              <a:gd name="connsiteY181" fmla="*/ 327465 h 2981134"/>
              <a:gd name="connsiteX182" fmla="*/ 550086 w 4096233"/>
              <a:gd name="connsiteY182" fmla="*/ 298759 h 2981134"/>
              <a:gd name="connsiteX183" fmla="*/ 585062 w 4096233"/>
              <a:gd name="connsiteY183" fmla="*/ 271200 h 2981134"/>
              <a:gd name="connsiteX184" fmla="*/ 620855 w 4096233"/>
              <a:gd name="connsiteY184" fmla="*/ 244812 h 2981134"/>
              <a:gd name="connsiteX185" fmla="*/ 657442 w 4096233"/>
              <a:gd name="connsiteY185" fmla="*/ 219623 h 2981134"/>
              <a:gd name="connsiteX186" fmla="*/ 694799 w 4096233"/>
              <a:gd name="connsiteY186" fmla="*/ 195658 h 2981134"/>
              <a:gd name="connsiteX187" fmla="*/ 732901 w 4096233"/>
              <a:gd name="connsiteY187" fmla="*/ 172943 h 2981134"/>
              <a:gd name="connsiteX188" fmla="*/ 771725 w 4096233"/>
              <a:gd name="connsiteY188" fmla="*/ 151505 h 2981134"/>
              <a:gd name="connsiteX189" fmla="*/ 811247 w 4096233"/>
              <a:gd name="connsiteY189" fmla="*/ 131369 h 2981134"/>
              <a:gd name="connsiteX190" fmla="*/ 851442 w 4096233"/>
              <a:gd name="connsiteY190" fmla="*/ 112562 h 2981134"/>
              <a:gd name="connsiteX191" fmla="*/ 892286 w 4096233"/>
              <a:gd name="connsiteY191" fmla="*/ 95109 h 2981134"/>
              <a:gd name="connsiteX192" fmla="*/ 933756 w 4096233"/>
              <a:gd name="connsiteY192" fmla="*/ 79037 h 2981134"/>
              <a:gd name="connsiteX193" fmla="*/ 975826 w 4096233"/>
              <a:gd name="connsiteY193" fmla="*/ 64372 h 2981134"/>
              <a:gd name="connsiteX194" fmla="*/ 1018474 w 4096233"/>
              <a:gd name="connsiteY194" fmla="*/ 51140 h 2981134"/>
              <a:gd name="connsiteX195" fmla="*/ 1061674 w 4096233"/>
              <a:gd name="connsiteY195" fmla="*/ 39367 h 2981134"/>
              <a:gd name="connsiteX196" fmla="*/ 1105403 w 4096233"/>
              <a:gd name="connsiteY196" fmla="*/ 29079 h 2981134"/>
              <a:gd name="connsiteX197" fmla="*/ 1149637 w 4096233"/>
              <a:gd name="connsiteY197" fmla="*/ 20302 h 2981134"/>
              <a:gd name="connsiteX198" fmla="*/ 1194351 w 4096233"/>
              <a:gd name="connsiteY198" fmla="*/ 13063 h 2981134"/>
              <a:gd name="connsiteX199" fmla="*/ 1239521 w 4096233"/>
              <a:gd name="connsiteY199" fmla="*/ 7387 h 2981134"/>
              <a:gd name="connsiteX200" fmla="*/ 1285125 w 4096233"/>
              <a:gd name="connsiteY200" fmla="*/ 3300 h 2981134"/>
              <a:gd name="connsiteX201" fmla="*/ 1331136 w 4096233"/>
              <a:gd name="connsiteY201" fmla="*/ 829 h 298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096233" h="2981134">
                <a:moveTo>
                  <a:pt x="1377531" y="0"/>
                </a:moveTo>
                <a:lnTo>
                  <a:pt x="3274264" y="0"/>
                </a:lnTo>
                <a:lnTo>
                  <a:pt x="3322561" y="1384"/>
                </a:lnTo>
                <a:lnTo>
                  <a:pt x="3370123" y="5488"/>
                </a:lnTo>
                <a:lnTo>
                  <a:pt x="3416873" y="12234"/>
                </a:lnTo>
                <a:lnTo>
                  <a:pt x="3462734" y="21546"/>
                </a:lnTo>
                <a:lnTo>
                  <a:pt x="3507629" y="33347"/>
                </a:lnTo>
                <a:lnTo>
                  <a:pt x="3551480" y="47560"/>
                </a:lnTo>
                <a:lnTo>
                  <a:pt x="3594211" y="64110"/>
                </a:lnTo>
                <a:lnTo>
                  <a:pt x="3635745" y="82920"/>
                </a:lnTo>
                <a:lnTo>
                  <a:pt x="3676004" y="103913"/>
                </a:lnTo>
                <a:lnTo>
                  <a:pt x="3714912" y="127012"/>
                </a:lnTo>
                <a:lnTo>
                  <a:pt x="3752391" y="152142"/>
                </a:lnTo>
                <a:lnTo>
                  <a:pt x="3788364" y="179225"/>
                </a:lnTo>
                <a:lnTo>
                  <a:pt x="3822754" y="208186"/>
                </a:lnTo>
                <a:lnTo>
                  <a:pt x="3855484" y="238947"/>
                </a:lnTo>
                <a:lnTo>
                  <a:pt x="3886477" y="271432"/>
                </a:lnTo>
                <a:lnTo>
                  <a:pt x="3915656" y="305565"/>
                </a:lnTo>
                <a:lnTo>
                  <a:pt x="3942943" y="341269"/>
                </a:lnTo>
                <a:lnTo>
                  <a:pt x="3968262" y="378467"/>
                </a:lnTo>
                <a:lnTo>
                  <a:pt x="3991536" y="417084"/>
                </a:lnTo>
                <a:lnTo>
                  <a:pt x="4012687" y="457042"/>
                </a:lnTo>
                <a:lnTo>
                  <a:pt x="4031639" y="498265"/>
                </a:lnTo>
                <a:lnTo>
                  <a:pt x="4048313" y="540677"/>
                </a:lnTo>
                <a:lnTo>
                  <a:pt x="4062634" y="584201"/>
                </a:lnTo>
                <a:lnTo>
                  <a:pt x="4074524" y="628760"/>
                </a:lnTo>
                <a:lnTo>
                  <a:pt x="4083906" y="674278"/>
                </a:lnTo>
                <a:lnTo>
                  <a:pt x="4090703" y="720679"/>
                </a:lnTo>
                <a:lnTo>
                  <a:pt x="4094838" y="767886"/>
                </a:lnTo>
                <a:lnTo>
                  <a:pt x="4096233" y="815822"/>
                </a:lnTo>
                <a:lnTo>
                  <a:pt x="4094753" y="865308"/>
                </a:lnTo>
                <a:lnTo>
                  <a:pt x="4090367" y="913674"/>
                </a:lnTo>
                <a:lnTo>
                  <a:pt x="4083156" y="960886"/>
                </a:lnTo>
                <a:lnTo>
                  <a:pt x="4073200" y="1006908"/>
                </a:lnTo>
                <a:lnTo>
                  <a:pt x="4060580" y="1051704"/>
                </a:lnTo>
                <a:lnTo>
                  <a:pt x="4045377" y="1095241"/>
                </a:lnTo>
                <a:lnTo>
                  <a:pt x="4027672" y="1137481"/>
                </a:lnTo>
                <a:lnTo>
                  <a:pt x="4007546" y="1178391"/>
                </a:lnTo>
                <a:lnTo>
                  <a:pt x="3985079" y="1217935"/>
                </a:lnTo>
                <a:lnTo>
                  <a:pt x="3960353" y="1256077"/>
                </a:lnTo>
                <a:lnTo>
                  <a:pt x="3933448" y="1292783"/>
                </a:lnTo>
                <a:lnTo>
                  <a:pt x="3904444" y="1328016"/>
                </a:lnTo>
                <a:lnTo>
                  <a:pt x="3873423" y="1361742"/>
                </a:lnTo>
                <a:lnTo>
                  <a:pt x="3840466" y="1393926"/>
                </a:lnTo>
                <a:lnTo>
                  <a:pt x="3805652" y="1424533"/>
                </a:lnTo>
                <a:lnTo>
                  <a:pt x="3769064" y="1453526"/>
                </a:lnTo>
                <a:lnTo>
                  <a:pt x="3730782" y="1480871"/>
                </a:lnTo>
                <a:lnTo>
                  <a:pt x="3690886" y="1506532"/>
                </a:lnTo>
                <a:lnTo>
                  <a:pt x="3649458" y="1530475"/>
                </a:lnTo>
                <a:lnTo>
                  <a:pt x="3606577" y="1552664"/>
                </a:lnTo>
                <a:lnTo>
                  <a:pt x="3562326" y="1573063"/>
                </a:lnTo>
                <a:lnTo>
                  <a:pt x="3516785" y="1591638"/>
                </a:lnTo>
                <a:lnTo>
                  <a:pt x="3470034" y="1608353"/>
                </a:lnTo>
                <a:lnTo>
                  <a:pt x="3420846" y="1629384"/>
                </a:lnTo>
                <a:lnTo>
                  <a:pt x="3372119" y="1650913"/>
                </a:lnTo>
                <a:lnTo>
                  <a:pt x="3323887" y="1672954"/>
                </a:lnTo>
                <a:lnTo>
                  <a:pt x="3276185" y="1695519"/>
                </a:lnTo>
                <a:lnTo>
                  <a:pt x="3229048" y="1718622"/>
                </a:lnTo>
                <a:lnTo>
                  <a:pt x="3182510" y="1742276"/>
                </a:lnTo>
                <a:lnTo>
                  <a:pt x="3136606" y="1766496"/>
                </a:lnTo>
                <a:lnTo>
                  <a:pt x="3091370" y="1791295"/>
                </a:lnTo>
                <a:lnTo>
                  <a:pt x="3046837" y="1816685"/>
                </a:lnTo>
                <a:lnTo>
                  <a:pt x="3003041" y="1842681"/>
                </a:lnTo>
                <a:lnTo>
                  <a:pt x="2960018" y="1869297"/>
                </a:lnTo>
                <a:lnTo>
                  <a:pt x="2917801" y="1896545"/>
                </a:lnTo>
                <a:lnTo>
                  <a:pt x="2876425" y="1924439"/>
                </a:lnTo>
                <a:lnTo>
                  <a:pt x="2835925" y="1952992"/>
                </a:lnTo>
                <a:lnTo>
                  <a:pt x="2796336" y="1982219"/>
                </a:lnTo>
                <a:lnTo>
                  <a:pt x="2757691" y="2012133"/>
                </a:lnTo>
                <a:lnTo>
                  <a:pt x="2720026" y="2042746"/>
                </a:lnTo>
                <a:lnTo>
                  <a:pt x="2683375" y="2074073"/>
                </a:lnTo>
                <a:lnTo>
                  <a:pt x="2647772" y="2106127"/>
                </a:lnTo>
                <a:lnTo>
                  <a:pt x="2613252" y="2138922"/>
                </a:lnTo>
                <a:lnTo>
                  <a:pt x="2579850" y="2172471"/>
                </a:lnTo>
                <a:lnTo>
                  <a:pt x="2547601" y="2206787"/>
                </a:lnTo>
                <a:lnTo>
                  <a:pt x="2516538" y="2241885"/>
                </a:lnTo>
                <a:lnTo>
                  <a:pt x="2486697" y="2277777"/>
                </a:lnTo>
                <a:lnTo>
                  <a:pt x="2458112" y="2314477"/>
                </a:lnTo>
                <a:lnTo>
                  <a:pt x="2430817" y="2351999"/>
                </a:lnTo>
                <a:lnTo>
                  <a:pt x="2404856" y="2390355"/>
                </a:lnTo>
                <a:lnTo>
                  <a:pt x="2375973" y="2432799"/>
                </a:lnTo>
                <a:lnTo>
                  <a:pt x="2345815" y="2473984"/>
                </a:lnTo>
                <a:lnTo>
                  <a:pt x="2314407" y="2513870"/>
                </a:lnTo>
                <a:lnTo>
                  <a:pt x="2281784" y="2552418"/>
                </a:lnTo>
                <a:lnTo>
                  <a:pt x="2247980" y="2589585"/>
                </a:lnTo>
                <a:lnTo>
                  <a:pt x="2213031" y="2625334"/>
                </a:lnTo>
                <a:lnTo>
                  <a:pt x="2176971" y="2659622"/>
                </a:lnTo>
                <a:lnTo>
                  <a:pt x="2139835" y="2692410"/>
                </a:lnTo>
                <a:lnTo>
                  <a:pt x="2101657" y="2723656"/>
                </a:lnTo>
                <a:lnTo>
                  <a:pt x="2062473" y="2753322"/>
                </a:lnTo>
                <a:lnTo>
                  <a:pt x="2022317" y="2781366"/>
                </a:lnTo>
                <a:lnTo>
                  <a:pt x="1981223" y="2807749"/>
                </a:lnTo>
                <a:lnTo>
                  <a:pt x="1939227" y="2832429"/>
                </a:lnTo>
                <a:lnTo>
                  <a:pt x="1896364" y="2855367"/>
                </a:lnTo>
                <a:lnTo>
                  <a:pt x="1852667" y="2876522"/>
                </a:lnTo>
                <a:lnTo>
                  <a:pt x="1808173" y="2895853"/>
                </a:lnTo>
                <a:lnTo>
                  <a:pt x="1762915" y="2913321"/>
                </a:lnTo>
                <a:lnTo>
                  <a:pt x="1716928" y="2928885"/>
                </a:lnTo>
                <a:lnTo>
                  <a:pt x="1670247" y="2942505"/>
                </a:lnTo>
                <a:lnTo>
                  <a:pt x="1622906" y="2954140"/>
                </a:lnTo>
                <a:lnTo>
                  <a:pt x="1574941" y="2963750"/>
                </a:lnTo>
                <a:lnTo>
                  <a:pt x="1526387" y="2971295"/>
                </a:lnTo>
                <a:lnTo>
                  <a:pt x="1477277" y="2976734"/>
                </a:lnTo>
                <a:lnTo>
                  <a:pt x="1427647" y="2980027"/>
                </a:lnTo>
                <a:lnTo>
                  <a:pt x="1377531" y="2981134"/>
                </a:lnTo>
                <a:lnTo>
                  <a:pt x="1331136" y="2980305"/>
                </a:lnTo>
                <a:lnTo>
                  <a:pt x="1285125" y="2977834"/>
                </a:lnTo>
                <a:lnTo>
                  <a:pt x="1239521" y="2973747"/>
                </a:lnTo>
                <a:lnTo>
                  <a:pt x="1194351" y="2968071"/>
                </a:lnTo>
                <a:lnTo>
                  <a:pt x="1149637" y="2960832"/>
                </a:lnTo>
                <a:lnTo>
                  <a:pt x="1105403" y="2952056"/>
                </a:lnTo>
                <a:lnTo>
                  <a:pt x="1061674" y="2941769"/>
                </a:lnTo>
                <a:lnTo>
                  <a:pt x="1018474" y="2929996"/>
                </a:lnTo>
                <a:lnTo>
                  <a:pt x="975826" y="2916765"/>
                </a:lnTo>
                <a:lnTo>
                  <a:pt x="933756" y="2902101"/>
                </a:lnTo>
                <a:lnTo>
                  <a:pt x="892286" y="2886029"/>
                </a:lnTo>
                <a:lnTo>
                  <a:pt x="851442" y="2868578"/>
                </a:lnTo>
                <a:lnTo>
                  <a:pt x="811247" y="2849771"/>
                </a:lnTo>
                <a:lnTo>
                  <a:pt x="771725" y="2829636"/>
                </a:lnTo>
                <a:lnTo>
                  <a:pt x="732901" y="2808199"/>
                </a:lnTo>
                <a:lnTo>
                  <a:pt x="694799" y="2785485"/>
                </a:lnTo>
                <a:lnTo>
                  <a:pt x="657442" y="2761521"/>
                </a:lnTo>
                <a:lnTo>
                  <a:pt x="620855" y="2736333"/>
                </a:lnTo>
                <a:lnTo>
                  <a:pt x="585062" y="2709946"/>
                </a:lnTo>
                <a:lnTo>
                  <a:pt x="550086" y="2682388"/>
                </a:lnTo>
                <a:lnTo>
                  <a:pt x="515953" y="2653683"/>
                </a:lnTo>
                <a:lnTo>
                  <a:pt x="482687" y="2623859"/>
                </a:lnTo>
                <a:lnTo>
                  <a:pt x="450310" y="2592941"/>
                </a:lnTo>
                <a:lnTo>
                  <a:pt x="418848" y="2560955"/>
                </a:lnTo>
                <a:lnTo>
                  <a:pt x="388324" y="2527928"/>
                </a:lnTo>
                <a:lnTo>
                  <a:pt x="358764" y="2493884"/>
                </a:lnTo>
                <a:lnTo>
                  <a:pt x="330189" y="2458852"/>
                </a:lnTo>
                <a:lnTo>
                  <a:pt x="302626" y="2422856"/>
                </a:lnTo>
                <a:lnTo>
                  <a:pt x="276098" y="2385923"/>
                </a:lnTo>
                <a:lnTo>
                  <a:pt x="250629" y="2348078"/>
                </a:lnTo>
                <a:lnTo>
                  <a:pt x="226243" y="2309348"/>
                </a:lnTo>
                <a:lnTo>
                  <a:pt x="202964" y="2269760"/>
                </a:lnTo>
                <a:lnTo>
                  <a:pt x="180817" y="2229338"/>
                </a:lnTo>
                <a:lnTo>
                  <a:pt x="159825" y="2188109"/>
                </a:lnTo>
                <a:lnTo>
                  <a:pt x="140013" y="2146100"/>
                </a:lnTo>
                <a:lnTo>
                  <a:pt x="121404" y="2103336"/>
                </a:lnTo>
                <a:lnTo>
                  <a:pt x="104023" y="2059843"/>
                </a:lnTo>
                <a:lnTo>
                  <a:pt x="87895" y="2015647"/>
                </a:lnTo>
                <a:lnTo>
                  <a:pt x="73042" y="1970775"/>
                </a:lnTo>
                <a:lnTo>
                  <a:pt x="59489" y="1925253"/>
                </a:lnTo>
                <a:lnTo>
                  <a:pt x="47261" y="1879106"/>
                </a:lnTo>
                <a:lnTo>
                  <a:pt x="36381" y="1832361"/>
                </a:lnTo>
                <a:lnTo>
                  <a:pt x="26873" y="1785044"/>
                </a:lnTo>
                <a:lnTo>
                  <a:pt x="18762" y="1737181"/>
                </a:lnTo>
                <a:lnTo>
                  <a:pt x="12072" y="1688797"/>
                </a:lnTo>
                <a:lnTo>
                  <a:pt x="6826" y="1639920"/>
                </a:lnTo>
                <a:lnTo>
                  <a:pt x="3050" y="1590575"/>
                </a:lnTo>
                <a:lnTo>
                  <a:pt x="766" y="1540788"/>
                </a:lnTo>
                <a:lnTo>
                  <a:pt x="0" y="1490586"/>
                </a:lnTo>
                <a:lnTo>
                  <a:pt x="766" y="1440383"/>
                </a:lnTo>
                <a:lnTo>
                  <a:pt x="3050" y="1390596"/>
                </a:lnTo>
                <a:lnTo>
                  <a:pt x="6826" y="1341251"/>
                </a:lnTo>
                <a:lnTo>
                  <a:pt x="12028" y="1292783"/>
                </a:lnTo>
                <a:lnTo>
                  <a:pt x="18762" y="1243990"/>
                </a:lnTo>
                <a:lnTo>
                  <a:pt x="26873" y="1196126"/>
                </a:lnTo>
                <a:lnTo>
                  <a:pt x="36381" y="1148808"/>
                </a:lnTo>
                <a:lnTo>
                  <a:pt x="47261" y="1102063"/>
                </a:lnTo>
                <a:lnTo>
                  <a:pt x="59489" y="1055915"/>
                </a:lnTo>
                <a:lnTo>
                  <a:pt x="73042" y="1010392"/>
                </a:lnTo>
                <a:lnTo>
                  <a:pt x="87895" y="965520"/>
                </a:lnTo>
                <a:lnTo>
                  <a:pt x="104023" y="921323"/>
                </a:lnTo>
                <a:lnTo>
                  <a:pt x="121404" y="877829"/>
                </a:lnTo>
                <a:lnTo>
                  <a:pt x="140013" y="835064"/>
                </a:lnTo>
                <a:lnTo>
                  <a:pt x="159825" y="793054"/>
                </a:lnTo>
                <a:lnTo>
                  <a:pt x="180817" y="751824"/>
                </a:lnTo>
                <a:lnTo>
                  <a:pt x="202964" y="711401"/>
                </a:lnTo>
                <a:lnTo>
                  <a:pt x="226243" y="671812"/>
                </a:lnTo>
                <a:lnTo>
                  <a:pt x="250629" y="633081"/>
                </a:lnTo>
                <a:lnTo>
                  <a:pt x="276098" y="595235"/>
                </a:lnTo>
                <a:lnTo>
                  <a:pt x="302626" y="558301"/>
                </a:lnTo>
                <a:lnTo>
                  <a:pt x="330189" y="522304"/>
                </a:lnTo>
                <a:lnTo>
                  <a:pt x="358764" y="487270"/>
                </a:lnTo>
                <a:lnTo>
                  <a:pt x="388324" y="453226"/>
                </a:lnTo>
                <a:lnTo>
                  <a:pt x="418848" y="420197"/>
                </a:lnTo>
                <a:lnTo>
                  <a:pt x="450310" y="388210"/>
                </a:lnTo>
                <a:lnTo>
                  <a:pt x="482687" y="357290"/>
                </a:lnTo>
                <a:lnTo>
                  <a:pt x="515953" y="327465"/>
                </a:lnTo>
                <a:lnTo>
                  <a:pt x="550086" y="298759"/>
                </a:lnTo>
                <a:lnTo>
                  <a:pt x="585062" y="271200"/>
                </a:lnTo>
                <a:lnTo>
                  <a:pt x="620855" y="244812"/>
                </a:lnTo>
                <a:lnTo>
                  <a:pt x="657442" y="219623"/>
                </a:lnTo>
                <a:lnTo>
                  <a:pt x="694799" y="195658"/>
                </a:lnTo>
                <a:lnTo>
                  <a:pt x="732901" y="172943"/>
                </a:lnTo>
                <a:lnTo>
                  <a:pt x="771725" y="151505"/>
                </a:lnTo>
                <a:lnTo>
                  <a:pt x="811247" y="131369"/>
                </a:lnTo>
                <a:lnTo>
                  <a:pt x="851442" y="112562"/>
                </a:lnTo>
                <a:lnTo>
                  <a:pt x="892286" y="95109"/>
                </a:lnTo>
                <a:lnTo>
                  <a:pt x="933756" y="79037"/>
                </a:lnTo>
                <a:lnTo>
                  <a:pt x="975826" y="64372"/>
                </a:lnTo>
                <a:lnTo>
                  <a:pt x="1018474" y="51140"/>
                </a:lnTo>
                <a:lnTo>
                  <a:pt x="1061674" y="39367"/>
                </a:lnTo>
                <a:lnTo>
                  <a:pt x="1105403" y="29079"/>
                </a:lnTo>
                <a:lnTo>
                  <a:pt x="1149637" y="20302"/>
                </a:lnTo>
                <a:lnTo>
                  <a:pt x="1194351" y="13063"/>
                </a:lnTo>
                <a:lnTo>
                  <a:pt x="1239521" y="7387"/>
                </a:lnTo>
                <a:lnTo>
                  <a:pt x="1285125" y="3300"/>
                </a:lnTo>
                <a:lnTo>
                  <a:pt x="1331136" y="829"/>
                </a:lnTo>
                <a:close/>
              </a:path>
            </a:pathLst>
          </a:custGeom>
          <a:solidFill>
            <a:schemeClr val="accent5"/>
          </a:solidFill>
        </p:spPr>
        <p:txBody>
          <a:bodyPr wrap="square">
            <a:noAutofit/>
          </a:bodyPr>
          <a:lstStyle/>
          <a:p>
            <a:r>
              <a:rPr lang="en-US"/>
              <a:t>Click icon to add picture</a:t>
            </a:r>
          </a:p>
        </p:txBody>
      </p:sp>
      <p:sp>
        <p:nvSpPr>
          <p:cNvPr id="23" name="Picture Placeholder 22">
            <a:extLst>
              <a:ext uri="{FF2B5EF4-FFF2-40B4-BE49-F238E27FC236}">
                <a16:creationId xmlns:a16="http://schemas.microsoft.com/office/drawing/2014/main" id="{679B0037-C062-8F23-A1E3-C1F4E383B419}"/>
              </a:ext>
            </a:extLst>
          </p:cNvPr>
          <p:cNvSpPr>
            <a:spLocks noGrp="1"/>
          </p:cNvSpPr>
          <p:nvPr>
            <p:ph type="pic" sz="quarter" idx="21"/>
          </p:nvPr>
        </p:nvSpPr>
        <p:spPr>
          <a:xfrm>
            <a:off x="5264679" y="3281502"/>
            <a:ext cx="3296704" cy="2687498"/>
          </a:xfrm>
          <a:custGeom>
            <a:avLst/>
            <a:gdLst>
              <a:gd name="connsiteX0" fmla="*/ 1648345 w 3296704"/>
              <a:gd name="connsiteY0" fmla="*/ 0 h 2687498"/>
              <a:gd name="connsiteX1" fmla="*/ 3296704 w 3296704"/>
              <a:gd name="connsiteY1" fmla="*/ 962940 h 2687498"/>
              <a:gd name="connsiteX2" fmla="*/ 3296704 w 3296704"/>
              <a:gd name="connsiteY2" fmla="*/ 2687498 h 2687498"/>
              <a:gd name="connsiteX3" fmla="*/ 0 w 3296704"/>
              <a:gd name="connsiteY3" fmla="*/ 2687498 h 2687498"/>
              <a:gd name="connsiteX4" fmla="*/ 0 w 3296704"/>
              <a:gd name="connsiteY4" fmla="*/ 962940 h 268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6704" h="2687498">
                <a:moveTo>
                  <a:pt x="1648345" y="0"/>
                </a:moveTo>
                <a:lnTo>
                  <a:pt x="3296704" y="962940"/>
                </a:lnTo>
                <a:lnTo>
                  <a:pt x="3296704" y="2687498"/>
                </a:lnTo>
                <a:lnTo>
                  <a:pt x="0" y="2687498"/>
                </a:lnTo>
                <a:lnTo>
                  <a:pt x="0" y="962940"/>
                </a:lnTo>
                <a:close/>
              </a:path>
            </a:pathLst>
          </a:custGeom>
          <a:solidFill>
            <a:srgbClr val="C05221"/>
          </a:solidFill>
        </p:spPr>
        <p:txBody>
          <a:bodyPr wrap="square">
            <a:noAutofit/>
          </a:bodyPr>
          <a:lstStyle/>
          <a:p>
            <a:r>
              <a:rPr lang="en-US"/>
              <a:t>Click icon to add picture</a:t>
            </a:r>
          </a:p>
        </p:txBody>
      </p:sp>
      <p:sp>
        <p:nvSpPr>
          <p:cNvPr id="6" name="Text Placeholder 8">
            <a:extLst>
              <a:ext uri="{FF2B5EF4-FFF2-40B4-BE49-F238E27FC236}">
                <a16:creationId xmlns:a16="http://schemas.microsoft.com/office/drawing/2014/main" id="{DC849B24-65EB-F27A-F03F-2996DC8AC99A}"/>
              </a:ext>
            </a:extLst>
          </p:cNvPr>
          <p:cNvSpPr>
            <a:spLocks noGrp="1"/>
          </p:cNvSpPr>
          <p:nvPr>
            <p:ph type="body" sz="quarter" idx="22"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7" name="Text Placeholder 9">
            <a:extLst>
              <a:ext uri="{FF2B5EF4-FFF2-40B4-BE49-F238E27FC236}">
                <a16:creationId xmlns:a16="http://schemas.microsoft.com/office/drawing/2014/main" id="{1690E3E5-6AE0-EAE6-5D10-02E5948E3A4D}"/>
              </a:ext>
            </a:extLst>
          </p:cNvPr>
          <p:cNvSpPr>
            <a:spLocks noGrp="1"/>
          </p:cNvSpPr>
          <p:nvPr>
            <p:ph type="body" sz="quarter" idx="18" hasCustomPrompt="1"/>
          </p:nvPr>
        </p:nvSpPr>
        <p:spPr>
          <a:xfrm>
            <a:off x="8048773" y="1700808"/>
            <a:ext cx="3303587" cy="1354217"/>
          </a:xfrm>
        </p:spPr>
        <p:txBody>
          <a:bodyPr wrap="square" anchor="ctr">
            <a:spAutoFit/>
          </a:bodyPr>
          <a:lstStyle>
            <a:lvl1pPr marL="0" indent="0" algn="ctr">
              <a:buNone/>
              <a:defRPr lang="en-US" sz="8500" b="1" kern="1200" spc="-270" baseline="0" dirty="0">
                <a:solidFill>
                  <a:schemeClr val="accent1"/>
                </a:solidFill>
                <a:latin typeface="+mj-lt"/>
                <a:ea typeface="+mj-ea"/>
                <a:cs typeface="+mj-cs"/>
              </a:defRPr>
            </a:lvl1pPr>
            <a:lvl2pPr marL="0" indent="0" algn="ctr">
              <a:buNone/>
              <a:defRPr lang="en-GB" sz="4000" b="1" kern="1200" spc="-130" baseline="0" dirty="0" smtClean="0">
                <a:solidFill>
                  <a:schemeClr val="tx1"/>
                </a:solidFill>
                <a:latin typeface="+mj-lt"/>
                <a:ea typeface="+mj-ea"/>
                <a:cs typeface="+mj-cs"/>
              </a:defRPr>
            </a:lvl2pPr>
            <a:lvl3pPr marL="0" indent="0" algn="ctr">
              <a:buNone/>
              <a:defRPr lang="en-GB" sz="4000" b="1" kern="1200" spc="-130" baseline="0" dirty="0" smtClean="0">
                <a:solidFill>
                  <a:schemeClr val="tx1"/>
                </a:solidFill>
                <a:latin typeface="+mj-lt"/>
                <a:ea typeface="+mj-ea"/>
                <a:cs typeface="+mj-cs"/>
              </a:defRPr>
            </a:lvl3pPr>
            <a:lvl4pPr marL="0" indent="0" algn="ctr">
              <a:buNone/>
              <a:defRPr lang="en-GB" sz="4000" b="1" kern="1200" spc="-130" baseline="0" dirty="0" smtClean="0">
                <a:solidFill>
                  <a:schemeClr val="tx1"/>
                </a:solidFill>
                <a:latin typeface="+mj-lt"/>
                <a:ea typeface="+mj-ea"/>
                <a:cs typeface="+mj-cs"/>
              </a:defRPr>
            </a:lvl4pPr>
            <a:lvl5pPr marL="0" indent="0" algn="ctr">
              <a:buNone/>
              <a:defRPr lang="en-US" sz="4000" b="1" kern="1200" spc="-130" baseline="0" dirty="0">
                <a:solidFill>
                  <a:schemeClr val="tx1"/>
                </a:solidFill>
                <a:latin typeface="+mj-lt"/>
                <a:ea typeface="+mj-ea"/>
                <a:cs typeface="+mj-cs"/>
              </a:defRPr>
            </a:lvl5pPr>
          </a:lstStyle>
          <a:p>
            <a:pPr lvl="0"/>
            <a:r>
              <a:rPr lang="en-GB"/>
              <a:t>000</a:t>
            </a:r>
            <a:endParaRPr lang="en-US"/>
          </a:p>
        </p:txBody>
      </p:sp>
      <p:sp>
        <p:nvSpPr>
          <p:cNvPr id="9" name="Text Placeholder 9">
            <a:extLst>
              <a:ext uri="{FF2B5EF4-FFF2-40B4-BE49-F238E27FC236}">
                <a16:creationId xmlns:a16="http://schemas.microsoft.com/office/drawing/2014/main" id="{19BCB967-A3E3-B33D-A0A5-DE5722063B0E}"/>
              </a:ext>
            </a:extLst>
          </p:cNvPr>
          <p:cNvSpPr>
            <a:spLocks noGrp="1"/>
          </p:cNvSpPr>
          <p:nvPr>
            <p:ph type="body" sz="quarter" idx="19"/>
          </p:nvPr>
        </p:nvSpPr>
        <p:spPr>
          <a:xfrm>
            <a:off x="8043681" y="2978825"/>
            <a:ext cx="3308680" cy="914400"/>
          </a:xfrm>
        </p:spPr>
        <p:txBody>
          <a:bodyPr/>
          <a:lstStyle>
            <a:lvl1pPr marL="0" indent="0" algn="ctr">
              <a:buNone/>
              <a:defRPr sz="1600" b="0" i="0" spc="0">
                <a:solidFill>
                  <a:schemeClr val="tx1"/>
                </a:solidFill>
                <a:latin typeface="Relative NLT" panose="020B0503030402040103" pitchFamily="34" charset="0"/>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Tree>
    <p:extLst>
      <p:ext uri="{BB962C8B-B14F-4D97-AF65-F5344CB8AC3E}">
        <p14:creationId xmlns:p14="http://schemas.microsoft.com/office/powerpoint/2010/main" val="31213075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and text slide with Under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DDBFDF5-D99E-32F9-D71C-37C4AD6688D6}"/>
              </a:ext>
            </a:extLst>
          </p:cNvPr>
          <p:cNvSpPr>
            <a:spLocks noGrp="1"/>
          </p:cNvSpPr>
          <p:nvPr>
            <p:ph type="dt" sz="half" idx="10"/>
          </p:nvPr>
        </p:nvSpPr>
        <p:spPr/>
        <p:txBody>
          <a:bodyPr/>
          <a:lstStyle/>
          <a:p>
            <a:fld id="{AFA2C65E-6E0E-154B-BDF5-5B5A434469B4}" type="datetime1">
              <a:rPr lang="en-GB" smtClean="0"/>
              <a:t>02/12/2025</a:t>
            </a:fld>
            <a:endParaRPr lang="en-US"/>
          </a:p>
        </p:txBody>
      </p:sp>
      <p:sp>
        <p:nvSpPr>
          <p:cNvPr id="4" name="Footer Placeholder 3">
            <a:extLst>
              <a:ext uri="{FF2B5EF4-FFF2-40B4-BE49-F238E27FC236}">
                <a16:creationId xmlns:a16="http://schemas.microsoft.com/office/drawing/2014/main" id="{569ADB05-DF3A-6B05-4CA4-87C8A57D098C}"/>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C57A72F0-B141-4118-CA6C-69B745B42FDF}"/>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11" name="Rectangle 10">
            <a:extLst>
              <a:ext uri="{FF2B5EF4-FFF2-40B4-BE49-F238E27FC236}">
                <a16:creationId xmlns:a16="http://schemas.microsoft.com/office/drawing/2014/main" id="{62013F55-BA01-08B3-BB0C-32926CF27743}"/>
              </a:ext>
            </a:extLst>
          </p:cNvPr>
          <p:cNvSpPr/>
          <p:nvPr userDrawn="1"/>
        </p:nvSpPr>
        <p:spPr>
          <a:xfrm>
            <a:off x="0" y="0"/>
            <a:ext cx="6096000" cy="63708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Title 1">
            <a:extLst>
              <a:ext uri="{FF2B5EF4-FFF2-40B4-BE49-F238E27FC236}">
                <a16:creationId xmlns:a16="http://schemas.microsoft.com/office/drawing/2014/main" id="{5D659318-03AF-C2A2-9A7E-0CBD480586FC}"/>
              </a:ext>
            </a:extLst>
          </p:cNvPr>
          <p:cNvSpPr>
            <a:spLocks noGrp="1"/>
          </p:cNvSpPr>
          <p:nvPr>
            <p:ph type="title"/>
          </p:nvPr>
        </p:nvSpPr>
        <p:spPr>
          <a:xfrm>
            <a:off x="447040" y="381000"/>
            <a:ext cx="11297284" cy="415498"/>
          </a:xfrm>
        </p:spPr>
        <p:txBody>
          <a:bodyPr/>
          <a:lstStyle>
            <a:lvl1pPr>
              <a:defRPr>
                <a:solidFill>
                  <a:schemeClr val="bg1"/>
                </a:solidFill>
              </a:defRPr>
            </a:lvl1pPr>
          </a:lstStyle>
          <a:p>
            <a:r>
              <a:rPr lang="en-US"/>
              <a:t>Click to edit Master title style</a:t>
            </a:r>
          </a:p>
        </p:txBody>
      </p:sp>
      <p:sp>
        <p:nvSpPr>
          <p:cNvPr id="14" name="Picture Placeholder 13">
            <a:extLst>
              <a:ext uri="{FF2B5EF4-FFF2-40B4-BE49-F238E27FC236}">
                <a16:creationId xmlns:a16="http://schemas.microsoft.com/office/drawing/2014/main" id="{0D645054-0EB2-7649-2DF7-D336C365D5BD}"/>
              </a:ext>
            </a:extLst>
          </p:cNvPr>
          <p:cNvSpPr>
            <a:spLocks noGrp="1"/>
          </p:cNvSpPr>
          <p:nvPr>
            <p:ph type="pic" sz="quarter" idx="26" hasCustomPrompt="1"/>
          </p:nvPr>
        </p:nvSpPr>
        <p:spPr>
          <a:xfrm>
            <a:off x="444500" y="827375"/>
            <a:ext cx="3348000" cy="64800"/>
          </a:xfrm>
          <a:solidFill>
            <a:srgbClr val="D3F472"/>
          </a:solidFill>
        </p:spPr>
        <p:txBody>
          <a:bodyPr/>
          <a:lstStyle>
            <a:lvl1pPr marL="0" indent="0">
              <a:buNone/>
              <a:defRPr/>
            </a:lvl1pPr>
          </a:lstStyle>
          <a:p>
            <a:r>
              <a:rPr lang="en-US"/>
              <a:t> </a:t>
            </a:r>
          </a:p>
        </p:txBody>
      </p:sp>
      <p:sp>
        <p:nvSpPr>
          <p:cNvPr id="15" name="Text Placeholder 16">
            <a:extLst>
              <a:ext uri="{FF2B5EF4-FFF2-40B4-BE49-F238E27FC236}">
                <a16:creationId xmlns:a16="http://schemas.microsoft.com/office/drawing/2014/main" id="{EDFFE40D-3FF4-9F1E-DF05-329CC283768F}"/>
              </a:ext>
            </a:extLst>
          </p:cNvPr>
          <p:cNvSpPr>
            <a:spLocks noGrp="1"/>
          </p:cNvSpPr>
          <p:nvPr>
            <p:ph type="body" sz="quarter" idx="28"/>
          </p:nvPr>
        </p:nvSpPr>
        <p:spPr>
          <a:xfrm>
            <a:off x="436563" y="1709737"/>
            <a:ext cx="4930775" cy="4240211"/>
          </a:xfrm>
        </p:spPr>
        <p:txBody>
          <a:bodyPr>
            <a:noAutofit/>
          </a:bodyPr>
          <a:lstStyle>
            <a:lvl1pPr marL="0" indent="0">
              <a:buNone/>
              <a:defRPr lang="en-GB" sz="3000" b="1" kern="1200" spc="-70" baseline="0" dirty="0" smtClean="0">
                <a:solidFill>
                  <a:schemeClr val="bg1"/>
                </a:solidFill>
                <a:latin typeface="+mn-lt"/>
                <a:ea typeface="+mn-ea"/>
                <a:cs typeface="+mn-cs"/>
              </a:defRPr>
            </a:lvl1pPr>
            <a:lvl2pPr marL="0" indent="0">
              <a:buNone/>
              <a:defRPr lang="en-GB" sz="3000" b="0" kern="1200" spc="-120" baseline="0" dirty="0" smtClean="0">
                <a:solidFill>
                  <a:schemeClr val="bg1"/>
                </a:solidFill>
                <a:latin typeface="+mn-lt"/>
                <a:ea typeface="+mn-ea"/>
                <a:cs typeface="+mn-cs"/>
              </a:defRPr>
            </a:lvl2pPr>
            <a:lvl3pPr marL="457200" indent="-457200">
              <a:buFont typeface="Arial" panose="020B0604020202020204" pitchFamily="34" charset="0"/>
              <a:buChar char="•"/>
              <a:defRPr lang="en-GB" sz="3000" b="0" kern="1200" spc="-120" baseline="0" dirty="0" smtClean="0">
                <a:solidFill>
                  <a:schemeClr val="bg1"/>
                </a:solidFill>
                <a:latin typeface="+mn-lt"/>
                <a:ea typeface="+mn-ea"/>
                <a:cs typeface="+mn-cs"/>
              </a:defRPr>
            </a:lvl3pPr>
            <a:lvl4pPr marL="0" indent="0">
              <a:buNone/>
              <a:defRPr lang="en-GB" sz="3000" b="0" kern="1200" spc="-120" baseline="0" dirty="0" smtClean="0">
                <a:solidFill>
                  <a:schemeClr val="bg1"/>
                </a:solidFill>
                <a:latin typeface="+mn-lt"/>
                <a:ea typeface="+mn-ea"/>
                <a:cs typeface="+mn-cs"/>
              </a:defRPr>
            </a:lvl4pPr>
            <a:lvl5pPr marL="0" indent="0">
              <a:buNone/>
              <a:defRPr lang="en-US" sz="3000" b="0" kern="1200" spc="-120" baseline="0" dirty="0">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50B36632-1008-133F-BAB6-DFB43E35637E}"/>
              </a:ext>
            </a:extLst>
          </p:cNvPr>
          <p:cNvSpPr>
            <a:spLocks noGrp="1"/>
          </p:cNvSpPr>
          <p:nvPr>
            <p:ph type="pic" sz="quarter" idx="29"/>
          </p:nvPr>
        </p:nvSpPr>
        <p:spPr>
          <a:xfrm>
            <a:off x="6096000" y="0"/>
            <a:ext cx="6096000" cy="6365875"/>
          </a:xfrm>
          <a:solidFill>
            <a:schemeClr val="accent3"/>
          </a:solidFill>
        </p:spPr>
        <p:txBody>
          <a:bodyPr/>
          <a:lstStyle/>
          <a:p>
            <a:r>
              <a:rPr lang="en-US"/>
              <a:t>Click icon to add picture</a:t>
            </a:r>
          </a:p>
        </p:txBody>
      </p:sp>
      <p:sp>
        <p:nvSpPr>
          <p:cNvPr id="2" name="Text Placeholder 8">
            <a:extLst>
              <a:ext uri="{FF2B5EF4-FFF2-40B4-BE49-F238E27FC236}">
                <a16:creationId xmlns:a16="http://schemas.microsoft.com/office/drawing/2014/main" id="{40AF9FBF-106B-4201-E8A2-13B4470A2C2D}"/>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3496231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C5B35DC-1054-5AAE-91F2-DAEC07267D7A}"/>
              </a:ext>
            </a:extLst>
          </p:cNvPr>
          <p:cNvSpPr>
            <a:spLocks noGrp="1"/>
          </p:cNvSpPr>
          <p:nvPr>
            <p:ph type="pic" sz="quarter" idx="15" hasCustomPrompt="1"/>
          </p:nvPr>
        </p:nvSpPr>
        <p:spPr>
          <a:xfrm>
            <a:off x="2495641" y="422623"/>
            <a:ext cx="7562758" cy="5503983"/>
          </a:xfrm>
          <a:custGeom>
            <a:avLst/>
            <a:gdLst>
              <a:gd name="connsiteX0" fmla="*/ 1517578 w 7562758"/>
              <a:gd name="connsiteY0" fmla="*/ 0 h 5503983"/>
              <a:gd name="connsiteX1" fmla="*/ 5019463 w 7562758"/>
              <a:gd name="connsiteY1" fmla="*/ 0 h 5503983"/>
              <a:gd name="connsiteX2" fmla="*/ 5105121 w 7562758"/>
              <a:gd name="connsiteY2" fmla="*/ 1531 h 5503983"/>
              <a:gd name="connsiteX3" fmla="*/ 5190070 w 7562758"/>
              <a:gd name="connsiteY3" fmla="*/ 6093 h 5503983"/>
              <a:gd name="connsiteX4" fmla="*/ 5274265 w 7562758"/>
              <a:gd name="connsiteY4" fmla="*/ 13639 h 5503983"/>
              <a:gd name="connsiteX5" fmla="*/ 5357661 w 7562758"/>
              <a:gd name="connsiteY5" fmla="*/ 24118 h 5503983"/>
              <a:gd name="connsiteX6" fmla="*/ 5440216 w 7562758"/>
              <a:gd name="connsiteY6" fmla="*/ 37483 h 5503983"/>
              <a:gd name="connsiteX7" fmla="*/ 5521884 w 7562758"/>
              <a:gd name="connsiteY7" fmla="*/ 53688 h 5503983"/>
              <a:gd name="connsiteX8" fmla="*/ 5602619 w 7562758"/>
              <a:gd name="connsiteY8" fmla="*/ 72682 h 5503983"/>
              <a:gd name="connsiteX9" fmla="*/ 5682378 w 7562758"/>
              <a:gd name="connsiteY9" fmla="*/ 94418 h 5503983"/>
              <a:gd name="connsiteX10" fmla="*/ 5761118 w 7562758"/>
              <a:gd name="connsiteY10" fmla="*/ 118848 h 5503983"/>
              <a:gd name="connsiteX11" fmla="*/ 5838791 w 7562758"/>
              <a:gd name="connsiteY11" fmla="*/ 145924 h 5503983"/>
              <a:gd name="connsiteX12" fmla="*/ 5915355 w 7562758"/>
              <a:gd name="connsiteY12" fmla="*/ 175597 h 5503983"/>
              <a:gd name="connsiteX13" fmla="*/ 5990765 w 7562758"/>
              <a:gd name="connsiteY13" fmla="*/ 207820 h 5503983"/>
              <a:gd name="connsiteX14" fmla="*/ 6064975 w 7562758"/>
              <a:gd name="connsiteY14" fmla="*/ 242543 h 5503983"/>
              <a:gd name="connsiteX15" fmla="*/ 6137944 w 7562758"/>
              <a:gd name="connsiteY15" fmla="*/ 279720 h 5503983"/>
              <a:gd name="connsiteX16" fmla="*/ 6209623 w 7562758"/>
              <a:gd name="connsiteY16" fmla="*/ 319300 h 5503983"/>
              <a:gd name="connsiteX17" fmla="*/ 6279970 w 7562758"/>
              <a:gd name="connsiteY17" fmla="*/ 361238 h 5503983"/>
              <a:gd name="connsiteX18" fmla="*/ 6348941 w 7562758"/>
              <a:gd name="connsiteY18" fmla="*/ 405484 h 5503983"/>
              <a:gd name="connsiteX19" fmla="*/ 6416491 w 7562758"/>
              <a:gd name="connsiteY19" fmla="*/ 451990 h 5503983"/>
              <a:gd name="connsiteX20" fmla="*/ 6482574 w 7562758"/>
              <a:gd name="connsiteY20" fmla="*/ 500709 h 5503983"/>
              <a:gd name="connsiteX21" fmla="*/ 6547150 w 7562758"/>
              <a:gd name="connsiteY21" fmla="*/ 551590 h 5503983"/>
              <a:gd name="connsiteX22" fmla="*/ 6610168 w 7562758"/>
              <a:gd name="connsiteY22" fmla="*/ 604589 h 5503983"/>
              <a:gd name="connsiteX23" fmla="*/ 6671587 w 7562758"/>
              <a:gd name="connsiteY23" fmla="*/ 659654 h 5503983"/>
              <a:gd name="connsiteX24" fmla="*/ 6731363 w 7562758"/>
              <a:gd name="connsiteY24" fmla="*/ 716741 h 5503983"/>
              <a:gd name="connsiteX25" fmla="*/ 6789451 w 7562758"/>
              <a:gd name="connsiteY25" fmla="*/ 775798 h 5503983"/>
              <a:gd name="connsiteX26" fmla="*/ 6845806 w 7562758"/>
              <a:gd name="connsiteY26" fmla="*/ 836778 h 5503983"/>
              <a:gd name="connsiteX27" fmla="*/ 6900382 w 7562758"/>
              <a:gd name="connsiteY27" fmla="*/ 899633 h 5503983"/>
              <a:gd name="connsiteX28" fmla="*/ 6953139 w 7562758"/>
              <a:gd name="connsiteY28" fmla="*/ 964315 h 5503983"/>
              <a:gd name="connsiteX29" fmla="*/ 7004028 w 7562758"/>
              <a:gd name="connsiteY29" fmla="*/ 1030775 h 5503983"/>
              <a:gd name="connsiteX30" fmla="*/ 7053006 w 7562758"/>
              <a:gd name="connsiteY30" fmla="*/ 1098966 h 5503983"/>
              <a:gd name="connsiteX31" fmla="*/ 7100029 w 7562758"/>
              <a:gd name="connsiteY31" fmla="*/ 1168840 h 5503983"/>
              <a:gd name="connsiteX32" fmla="*/ 7145052 w 7562758"/>
              <a:gd name="connsiteY32" fmla="*/ 1240347 h 5503983"/>
              <a:gd name="connsiteX33" fmla="*/ 7188031 w 7562758"/>
              <a:gd name="connsiteY33" fmla="*/ 1313439 h 5503983"/>
              <a:gd name="connsiteX34" fmla="*/ 7228921 w 7562758"/>
              <a:gd name="connsiteY34" fmla="*/ 1388071 h 5503983"/>
              <a:gd name="connsiteX35" fmla="*/ 7267678 w 7562758"/>
              <a:gd name="connsiteY35" fmla="*/ 1464193 h 5503983"/>
              <a:gd name="connsiteX36" fmla="*/ 7304256 w 7562758"/>
              <a:gd name="connsiteY36" fmla="*/ 1541755 h 5503983"/>
              <a:gd name="connsiteX37" fmla="*/ 7338613 w 7562758"/>
              <a:gd name="connsiteY37" fmla="*/ 1620711 h 5503983"/>
              <a:gd name="connsiteX38" fmla="*/ 7370703 w 7562758"/>
              <a:gd name="connsiteY38" fmla="*/ 1701012 h 5503983"/>
              <a:gd name="connsiteX39" fmla="*/ 7400480 w 7562758"/>
              <a:gd name="connsiteY39" fmla="*/ 1782612 h 5503983"/>
              <a:gd name="connsiteX40" fmla="*/ 7427903 w 7562758"/>
              <a:gd name="connsiteY40" fmla="*/ 1865458 h 5503983"/>
              <a:gd name="connsiteX41" fmla="*/ 7452925 w 7562758"/>
              <a:gd name="connsiteY41" fmla="*/ 1949506 h 5503983"/>
              <a:gd name="connsiteX42" fmla="*/ 7475501 w 7562758"/>
              <a:gd name="connsiteY42" fmla="*/ 2034708 h 5503983"/>
              <a:gd name="connsiteX43" fmla="*/ 7495589 w 7562758"/>
              <a:gd name="connsiteY43" fmla="*/ 2121011 h 5503983"/>
              <a:gd name="connsiteX44" fmla="*/ 7513143 w 7562758"/>
              <a:gd name="connsiteY44" fmla="*/ 2208373 h 5503983"/>
              <a:gd name="connsiteX45" fmla="*/ 7528118 w 7562758"/>
              <a:gd name="connsiteY45" fmla="*/ 2296743 h 5503983"/>
              <a:gd name="connsiteX46" fmla="*/ 7540551 w 7562758"/>
              <a:gd name="connsiteY46" fmla="*/ 2386828 h 5503983"/>
              <a:gd name="connsiteX47" fmla="*/ 7550155 w 7562758"/>
              <a:gd name="connsiteY47" fmla="*/ 2476313 h 5503983"/>
              <a:gd name="connsiteX48" fmla="*/ 7557127 w 7562758"/>
              <a:gd name="connsiteY48" fmla="*/ 2567418 h 5503983"/>
              <a:gd name="connsiteX49" fmla="*/ 7561344 w 7562758"/>
              <a:gd name="connsiteY49" fmla="*/ 2659338 h 5503983"/>
              <a:gd name="connsiteX50" fmla="*/ 7562758 w 7562758"/>
              <a:gd name="connsiteY50" fmla="*/ 2752026 h 5503983"/>
              <a:gd name="connsiteX51" fmla="*/ 7561344 w 7562758"/>
              <a:gd name="connsiteY51" fmla="*/ 2844713 h 5503983"/>
              <a:gd name="connsiteX52" fmla="*/ 7557127 w 7562758"/>
              <a:gd name="connsiteY52" fmla="*/ 2936633 h 5503983"/>
              <a:gd name="connsiteX53" fmla="*/ 7550155 w 7562758"/>
              <a:gd name="connsiteY53" fmla="*/ 3027737 h 5503983"/>
              <a:gd name="connsiteX54" fmla="*/ 7540470 w 7562758"/>
              <a:gd name="connsiteY54" fmla="*/ 3117978 h 5503983"/>
              <a:gd name="connsiteX55" fmla="*/ 7528118 w 7562758"/>
              <a:gd name="connsiteY55" fmla="*/ 3207308 h 5503983"/>
              <a:gd name="connsiteX56" fmla="*/ 7513143 w 7562758"/>
              <a:gd name="connsiteY56" fmla="*/ 3295676 h 5503983"/>
              <a:gd name="connsiteX57" fmla="*/ 7495589 w 7562758"/>
              <a:gd name="connsiteY57" fmla="*/ 3383036 h 5503983"/>
              <a:gd name="connsiteX58" fmla="*/ 7475501 w 7562758"/>
              <a:gd name="connsiteY58" fmla="*/ 3469340 h 5503983"/>
              <a:gd name="connsiteX59" fmla="*/ 7452925 w 7562758"/>
              <a:gd name="connsiteY59" fmla="*/ 3554540 h 5503983"/>
              <a:gd name="connsiteX60" fmla="*/ 7427903 w 7562758"/>
              <a:gd name="connsiteY60" fmla="*/ 3638586 h 5503983"/>
              <a:gd name="connsiteX61" fmla="*/ 7400480 w 7562758"/>
              <a:gd name="connsiteY61" fmla="*/ 3721431 h 5503983"/>
              <a:gd name="connsiteX62" fmla="*/ 7370703 w 7562758"/>
              <a:gd name="connsiteY62" fmla="*/ 3803029 h 5503983"/>
              <a:gd name="connsiteX63" fmla="*/ 7338613 w 7562758"/>
              <a:gd name="connsiteY63" fmla="*/ 3883329 h 5503983"/>
              <a:gd name="connsiteX64" fmla="*/ 7304256 w 7562758"/>
              <a:gd name="connsiteY64" fmla="*/ 3962283 h 5503983"/>
              <a:gd name="connsiteX65" fmla="*/ 7267678 w 7562758"/>
              <a:gd name="connsiteY65" fmla="*/ 4039843 h 5503983"/>
              <a:gd name="connsiteX66" fmla="*/ 7228921 w 7562758"/>
              <a:gd name="connsiteY66" fmla="*/ 4115963 h 5503983"/>
              <a:gd name="connsiteX67" fmla="*/ 7188031 w 7562758"/>
              <a:gd name="connsiteY67" fmla="*/ 4190593 h 5503983"/>
              <a:gd name="connsiteX68" fmla="*/ 7145052 w 7562758"/>
              <a:gd name="connsiteY68" fmla="*/ 4263683 h 5503983"/>
              <a:gd name="connsiteX69" fmla="*/ 7100029 w 7562758"/>
              <a:gd name="connsiteY69" fmla="*/ 4335189 h 5503983"/>
              <a:gd name="connsiteX70" fmla="*/ 7053006 w 7562758"/>
              <a:gd name="connsiteY70" fmla="*/ 4405062 h 5503983"/>
              <a:gd name="connsiteX71" fmla="*/ 7004028 w 7562758"/>
              <a:gd name="connsiteY71" fmla="*/ 4473250 h 5503983"/>
              <a:gd name="connsiteX72" fmla="*/ 6953139 w 7562758"/>
              <a:gd name="connsiteY72" fmla="*/ 4539708 h 5503983"/>
              <a:gd name="connsiteX73" fmla="*/ 6900382 w 7562758"/>
              <a:gd name="connsiteY73" fmla="*/ 4604387 h 5503983"/>
              <a:gd name="connsiteX74" fmla="*/ 6845806 w 7562758"/>
              <a:gd name="connsiteY74" fmla="*/ 4667241 h 5503983"/>
              <a:gd name="connsiteX75" fmla="*/ 6789451 w 7562758"/>
              <a:gd name="connsiteY75" fmla="*/ 4728218 h 5503983"/>
              <a:gd name="connsiteX76" fmla="*/ 6731363 w 7562758"/>
              <a:gd name="connsiteY76" fmla="*/ 4787273 h 5503983"/>
              <a:gd name="connsiteX77" fmla="*/ 6671587 w 7562758"/>
              <a:gd name="connsiteY77" fmla="*/ 4844356 h 5503983"/>
              <a:gd name="connsiteX78" fmla="*/ 6610168 w 7562758"/>
              <a:gd name="connsiteY78" fmla="*/ 4899419 h 5503983"/>
              <a:gd name="connsiteX79" fmla="*/ 6547150 w 7562758"/>
              <a:gd name="connsiteY79" fmla="*/ 4952416 h 5503983"/>
              <a:gd name="connsiteX80" fmla="*/ 6482574 w 7562758"/>
              <a:gd name="connsiteY80" fmla="*/ 5003296 h 5503983"/>
              <a:gd name="connsiteX81" fmla="*/ 6416491 w 7562758"/>
              <a:gd name="connsiteY81" fmla="*/ 5052014 h 5503983"/>
              <a:gd name="connsiteX82" fmla="*/ 6348941 w 7562758"/>
              <a:gd name="connsiteY82" fmla="*/ 5098517 h 5503983"/>
              <a:gd name="connsiteX83" fmla="*/ 6279970 w 7562758"/>
              <a:gd name="connsiteY83" fmla="*/ 5142761 h 5503983"/>
              <a:gd name="connsiteX84" fmla="*/ 6209623 w 7562758"/>
              <a:gd name="connsiteY84" fmla="*/ 5184698 h 5503983"/>
              <a:gd name="connsiteX85" fmla="*/ 6137944 w 7562758"/>
              <a:gd name="connsiteY85" fmla="*/ 5224276 h 5503983"/>
              <a:gd name="connsiteX86" fmla="*/ 6064975 w 7562758"/>
              <a:gd name="connsiteY86" fmla="*/ 5261451 h 5503983"/>
              <a:gd name="connsiteX87" fmla="*/ 5990765 w 7562758"/>
              <a:gd name="connsiteY87" fmla="*/ 5296174 h 5503983"/>
              <a:gd name="connsiteX88" fmla="*/ 5915355 w 7562758"/>
              <a:gd name="connsiteY88" fmla="*/ 5328393 h 5503983"/>
              <a:gd name="connsiteX89" fmla="*/ 5838791 w 7562758"/>
              <a:gd name="connsiteY89" fmla="*/ 5358066 h 5503983"/>
              <a:gd name="connsiteX90" fmla="*/ 5761118 w 7562758"/>
              <a:gd name="connsiteY90" fmla="*/ 5385140 h 5503983"/>
              <a:gd name="connsiteX91" fmla="*/ 5682378 w 7562758"/>
              <a:gd name="connsiteY91" fmla="*/ 5409568 h 5503983"/>
              <a:gd name="connsiteX92" fmla="*/ 5602619 w 7562758"/>
              <a:gd name="connsiteY92" fmla="*/ 5431304 h 5503983"/>
              <a:gd name="connsiteX93" fmla="*/ 5521884 w 7562758"/>
              <a:gd name="connsiteY93" fmla="*/ 5450297 h 5503983"/>
              <a:gd name="connsiteX94" fmla="*/ 5440216 w 7562758"/>
              <a:gd name="connsiteY94" fmla="*/ 5466500 h 5503983"/>
              <a:gd name="connsiteX95" fmla="*/ 5357661 w 7562758"/>
              <a:gd name="connsiteY95" fmla="*/ 5479865 h 5503983"/>
              <a:gd name="connsiteX96" fmla="*/ 5274265 w 7562758"/>
              <a:gd name="connsiteY96" fmla="*/ 5490344 h 5503983"/>
              <a:gd name="connsiteX97" fmla="*/ 5190070 w 7562758"/>
              <a:gd name="connsiteY97" fmla="*/ 5497890 h 5503983"/>
              <a:gd name="connsiteX98" fmla="*/ 5105121 w 7562758"/>
              <a:gd name="connsiteY98" fmla="*/ 5502452 h 5503983"/>
              <a:gd name="connsiteX99" fmla="*/ 5019463 w 7562758"/>
              <a:gd name="connsiteY99" fmla="*/ 5503983 h 5503983"/>
              <a:gd name="connsiteX100" fmla="*/ 4926935 w 7562758"/>
              <a:gd name="connsiteY100" fmla="*/ 5501939 h 5503983"/>
              <a:gd name="connsiteX101" fmla="*/ 4835305 w 7562758"/>
              <a:gd name="connsiteY101" fmla="*/ 5495859 h 5503983"/>
              <a:gd name="connsiteX102" fmla="*/ 4744634 w 7562758"/>
              <a:gd name="connsiteY102" fmla="*/ 5485817 h 5503983"/>
              <a:gd name="connsiteX103" fmla="*/ 4654991 w 7562758"/>
              <a:gd name="connsiteY103" fmla="*/ 5471887 h 5503983"/>
              <a:gd name="connsiteX104" fmla="*/ 4566434 w 7562758"/>
              <a:gd name="connsiteY104" fmla="*/ 5454144 h 5503983"/>
              <a:gd name="connsiteX105" fmla="*/ 4479030 w 7562758"/>
              <a:gd name="connsiteY105" fmla="*/ 5432663 h 5503983"/>
              <a:gd name="connsiteX106" fmla="*/ 4392844 w 7562758"/>
              <a:gd name="connsiteY106" fmla="*/ 5407517 h 5503983"/>
              <a:gd name="connsiteX107" fmla="*/ 4307939 w 7562758"/>
              <a:gd name="connsiteY107" fmla="*/ 5378781 h 5503983"/>
              <a:gd name="connsiteX108" fmla="*/ 4224381 w 7562758"/>
              <a:gd name="connsiteY108" fmla="*/ 5346531 h 5503983"/>
              <a:gd name="connsiteX109" fmla="*/ 4142233 w 7562758"/>
              <a:gd name="connsiteY109" fmla="*/ 5310840 h 5503983"/>
              <a:gd name="connsiteX110" fmla="*/ 4061556 w 7562758"/>
              <a:gd name="connsiteY110" fmla="*/ 5271783 h 5503983"/>
              <a:gd name="connsiteX111" fmla="*/ 3982419 w 7562758"/>
              <a:gd name="connsiteY111" fmla="*/ 5229433 h 5503983"/>
              <a:gd name="connsiteX112" fmla="*/ 3904883 w 7562758"/>
              <a:gd name="connsiteY112" fmla="*/ 5183867 h 5503983"/>
              <a:gd name="connsiteX113" fmla="*/ 3829013 w 7562758"/>
              <a:gd name="connsiteY113" fmla="*/ 5135157 h 5503983"/>
              <a:gd name="connsiteX114" fmla="*/ 3754874 w 7562758"/>
              <a:gd name="connsiteY114" fmla="*/ 5083380 h 5503983"/>
              <a:gd name="connsiteX115" fmla="*/ 3682530 w 7562758"/>
              <a:gd name="connsiteY115" fmla="*/ 5028608 h 5503983"/>
              <a:gd name="connsiteX116" fmla="*/ 3612043 w 7562758"/>
              <a:gd name="connsiteY116" fmla="*/ 4970920 h 5503983"/>
              <a:gd name="connsiteX117" fmla="*/ 3543479 w 7562758"/>
              <a:gd name="connsiteY117" fmla="*/ 4910384 h 5503983"/>
              <a:gd name="connsiteX118" fmla="*/ 3476903 w 7562758"/>
              <a:gd name="connsiteY118" fmla="*/ 4847079 h 5503983"/>
              <a:gd name="connsiteX119" fmla="*/ 3412377 w 7562758"/>
              <a:gd name="connsiteY119" fmla="*/ 4781077 h 5503983"/>
              <a:gd name="connsiteX120" fmla="*/ 3349966 w 7562758"/>
              <a:gd name="connsiteY120" fmla="*/ 4712457 h 5503983"/>
              <a:gd name="connsiteX121" fmla="*/ 3289735 w 7562758"/>
              <a:gd name="connsiteY121" fmla="*/ 4641286 h 5503983"/>
              <a:gd name="connsiteX122" fmla="*/ 3231748 w 7562758"/>
              <a:gd name="connsiteY122" fmla="*/ 4567646 h 5503983"/>
              <a:gd name="connsiteX123" fmla="*/ 3176068 w 7562758"/>
              <a:gd name="connsiteY123" fmla="*/ 4491607 h 5503983"/>
              <a:gd name="connsiteX124" fmla="*/ 3122742 w 7562758"/>
              <a:gd name="connsiteY124" fmla="*/ 4413244 h 5503983"/>
              <a:gd name="connsiteX125" fmla="*/ 3074811 w 7562758"/>
              <a:gd name="connsiteY125" fmla="*/ 4342429 h 5503983"/>
              <a:gd name="connsiteX126" fmla="*/ 3024417 w 7562758"/>
              <a:gd name="connsiteY126" fmla="*/ 4273153 h 5503983"/>
              <a:gd name="connsiteX127" fmla="*/ 2971641 w 7562758"/>
              <a:gd name="connsiteY127" fmla="*/ 4205395 h 5503983"/>
              <a:gd name="connsiteX128" fmla="*/ 2916546 w 7562758"/>
              <a:gd name="connsiteY128" fmla="*/ 4139128 h 5503983"/>
              <a:gd name="connsiteX129" fmla="*/ 2859196 w 7562758"/>
              <a:gd name="connsiteY129" fmla="*/ 4074328 h 5503983"/>
              <a:gd name="connsiteX130" fmla="*/ 2799655 w 7562758"/>
              <a:gd name="connsiteY130" fmla="*/ 4010971 h 5503983"/>
              <a:gd name="connsiteX131" fmla="*/ 2737986 w 7562758"/>
              <a:gd name="connsiteY131" fmla="*/ 3949031 h 5503983"/>
              <a:gd name="connsiteX132" fmla="*/ 2674253 w 7562758"/>
              <a:gd name="connsiteY132" fmla="*/ 3888482 h 5503983"/>
              <a:gd name="connsiteX133" fmla="*/ 2608520 w 7562758"/>
              <a:gd name="connsiteY133" fmla="*/ 3829302 h 5503983"/>
              <a:gd name="connsiteX134" fmla="*/ 2540852 w 7562758"/>
              <a:gd name="connsiteY134" fmla="*/ 3771464 h 5503983"/>
              <a:gd name="connsiteX135" fmla="*/ 2471312 w 7562758"/>
              <a:gd name="connsiteY135" fmla="*/ 3714944 h 5503983"/>
              <a:gd name="connsiteX136" fmla="*/ 2399963 w 7562758"/>
              <a:gd name="connsiteY136" fmla="*/ 3659714 h 5503983"/>
              <a:gd name="connsiteX137" fmla="*/ 2326871 w 7562758"/>
              <a:gd name="connsiteY137" fmla="*/ 3605753 h 5503983"/>
              <a:gd name="connsiteX138" fmla="*/ 2252097 w 7562758"/>
              <a:gd name="connsiteY138" fmla="*/ 3553037 h 5503983"/>
              <a:gd name="connsiteX139" fmla="*/ 2175706 w 7562758"/>
              <a:gd name="connsiteY139" fmla="*/ 3501537 h 5503983"/>
              <a:gd name="connsiteX140" fmla="*/ 2097762 w 7562758"/>
              <a:gd name="connsiteY140" fmla="*/ 3451230 h 5503983"/>
              <a:gd name="connsiteX141" fmla="*/ 2018330 w 7562758"/>
              <a:gd name="connsiteY141" fmla="*/ 3402089 h 5503983"/>
              <a:gd name="connsiteX142" fmla="*/ 1937470 w 7562758"/>
              <a:gd name="connsiteY142" fmla="*/ 3354094 h 5503983"/>
              <a:gd name="connsiteX143" fmla="*/ 1855250 w 7562758"/>
              <a:gd name="connsiteY143" fmla="*/ 3307217 h 5503983"/>
              <a:gd name="connsiteX144" fmla="*/ 1771732 w 7562758"/>
              <a:gd name="connsiteY144" fmla="*/ 3261431 h 5503983"/>
              <a:gd name="connsiteX145" fmla="*/ 1686981 w 7562758"/>
              <a:gd name="connsiteY145" fmla="*/ 3216714 h 5503983"/>
              <a:gd name="connsiteX146" fmla="*/ 1601059 w 7562758"/>
              <a:gd name="connsiteY146" fmla="*/ 3173043 h 5503983"/>
              <a:gd name="connsiteX147" fmla="*/ 1514032 w 7562758"/>
              <a:gd name="connsiteY147" fmla="*/ 3130388 h 5503983"/>
              <a:gd name="connsiteX148" fmla="*/ 1425961 w 7562758"/>
              <a:gd name="connsiteY148" fmla="*/ 3088727 h 5503983"/>
              <a:gd name="connsiteX149" fmla="*/ 1336911 w 7562758"/>
              <a:gd name="connsiteY149" fmla="*/ 3048034 h 5503983"/>
              <a:gd name="connsiteX150" fmla="*/ 1246948 w 7562758"/>
              <a:gd name="connsiteY150" fmla="*/ 3008285 h 5503983"/>
              <a:gd name="connsiteX151" fmla="*/ 1156134 w 7562758"/>
              <a:gd name="connsiteY151" fmla="*/ 2969456 h 5503983"/>
              <a:gd name="connsiteX152" fmla="*/ 1069818 w 7562758"/>
              <a:gd name="connsiteY152" fmla="*/ 2938596 h 5503983"/>
              <a:gd name="connsiteX153" fmla="*/ 985737 w 7562758"/>
              <a:gd name="connsiteY153" fmla="*/ 2904301 h 5503983"/>
              <a:gd name="connsiteX154" fmla="*/ 904038 w 7562758"/>
              <a:gd name="connsiteY154" fmla="*/ 2866639 h 5503983"/>
              <a:gd name="connsiteX155" fmla="*/ 824868 w 7562758"/>
              <a:gd name="connsiteY155" fmla="*/ 2825672 h 5503983"/>
              <a:gd name="connsiteX156" fmla="*/ 748381 w 7562758"/>
              <a:gd name="connsiteY156" fmla="*/ 2781467 h 5503983"/>
              <a:gd name="connsiteX157" fmla="*/ 674722 w 7562758"/>
              <a:gd name="connsiteY157" fmla="*/ 2734090 h 5503983"/>
              <a:gd name="connsiteX158" fmla="*/ 604043 w 7562758"/>
              <a:gd name="connsiteY158" fmla="*/ 2683604 h 5503983"/>
              <a:gd name="connsiteX159" fmla="*/ 536491 w 7562758"/>
              <a:gd name="connsiteY159" fmla="*/ 2630075 h 5503983"/>
              <a:gd name="connsiteX160" fmla="*/ 472215 w 7562758"/>
              <a:gd name="connsiteY160" fmla="*/ 2573566 h 5503983"/>
              <a:gd name="connsiteX161" fmla="*/ 411368 w 7562758"/>
              <a:gd name="connsiteY161" fmla="*/ 2514145 h 5503983"/>
              <a:gd name="connsiteX162" fmla="*/ 354095 w 7562758"/>
              <a:gd name="connsiteY162" fmla="*/ 2451878 h 5503983"/>
              <a:gd name="connsiteX163" fmla="*/ 300545 w 7562758"/>
              <a:gd name="connsiteY163" fmla="*/ 2386828 h 5503983"/>
              <a:gd name="connsiteX164" fmla="*/ 250871 w 7562758"/>
              <a:gd name="connsiteY164" fmla="*/ 2319059 h 5503983"/>
              <a:gd name="connsiteX165" fmla="*/ 205220 w 7562758"/>
              <a:gd name="connsiteY165" fmla="*/ 2248639 h 5503983"/>
              <a:gd name="connsiteX166" fmla="*/ 163740 w 7562758"/>
              <a:gd name="connsiteY166" fmla="*/ 2175630 h 5503983"/>
              <a:gd name="connsiteX167" fmla="*/ 126582 w 7562758"/>
              <a:gd name="connsiteY167" fmla="*/ 2100099 h 5503983"/>
              <a:gd name="connsiteX168" fmla="*/ 93894 w 7562758"/>
              <a:gd name="connsiteY168" fmla="*/ 2022112 h 5503983"/>
              <a:gd name="connsiteX169" fmla="*/ 65825 w 7562758"/>
              <a:gd name="connsiteY169" fmla="*/ 1941731 h 5503983"/>
              <a:gd name="connsiteX170" fmla="*/ 42525 w 7562758"/>
              <a:gd name="connsiteY170" fmla="*/ 1859026 h 5503983"/>
              <a:gd name="connsiteX171" fmla="*/ 24144 w 7562758"/>
              <a:gd name="connsiteY171" fmla="*/ 1774057 h 5503983"/>
              <a:gd name="connsiteX172" fmla="*/ 10830 w 7562758"/>
              <a:gd name="connsiteY172" fmla="*/ 1686890 h 5503983"/>
              <a:gd name="connsiteX173" fmla="*/ 2732 w 7562758"/>
              <a:gd name="connsiteY173" fmla="*/ 1597594 h 5503983"/>
              <a:gd name="connsiteX174" fmla="*/ 0 w 7562758"/>
              <a:gd name="connsiteY174" fmla="*/ 1506229 h 5503983"/>
              <a:gd name="connsiteX175" fmla="*/ 2575 w 7562758"/>
              <a:gd name="connsiteY175" fmla="*/ 1417726 h 5503983"/>
              <a:gd name="connsiteX176" fmla="*/ 10210 w 7562758"/>
              <a:gd name="connsiteY176" fmla="*/ 1330569 h 5503983"/>
              <a:gd name="connsiteX177" fmla="*/ 22759 w 7562758"/>
              <a:gd name="connsiteY177" fmla="*/ 1244900 h 5503983"/>
              <a:gd name="connsiteX178" fmla="*/ 40081 w 7562758"/>
              <a:gd name="connsiteY178" fmla="*/ 1160862 h 5503983"/>
              <a:gd name="connsiteX179" fmla="*/ 62033 w 7562758"/>
              <a:gd name="connsiteY179" fmla="*/ 1078594 h 5503983"/>
              <a:gd name="connsiteX180" fmla="*/ 88473 w 7562758"/>
              <a:gd name="connsiteY180" fmla="*/ 998237 h 5503983"/>
              <a:gd name="connsiteX181" fmla="*/ 119258 w 7562758"/>
              <a:gd name="connsiteY181" fmla="*/ 919933 h 5503983"/>
              <a:gd name="connsiteX182" fmla="*/ 154249 w 7562758"/>
              <a:gd name="connsiteY182" fmla="*/ 843824 h 5503983"/>
              <a:gd name="connsiteX183" fmla="*/ 193299 w 7562758"/>
              <a:gd name="connsiteY183" fmla="*/ 770050 h 5503983"/>
              <a:gd name="connsiteX184" fmla="*/ 236269 w 7562758"/>
              <a:gd name="connsiteY184" fmla="*/ 698753 h 5503983"/>
              <a:gd name="connsiteX185" fmla="*/ 283015 w 7562758"/>
              <a:gd name="connsiteY185" fmla="*/ 630075 h 5503983"/>
              <a:gd name="connsiteX186" fmla="*/ 333394 w 7562758"/>
              <a:gd name="connsiteY186" fmla="*/ 564156 h 5503983"/>
              <a:gd name="connsiteX187" fmla="*/ 387267 w 7562758"/>
              <a:gd name="connsiteY187" fmla="*/ 501137 h 5503983"/>
              <a:gd name="connsiteX188" fmla="*/ 444488 w 7562758"/>
              <a:gd name="connsiteY188" fmla="*/ 441161 h 5503983"/>
              <a:gd name="connsiteX189" fmla="*/ 504916 w 7562758"/>
              <a:gd name="connsiteY189" fmla="*/ 384368 h 5503983"/>
              <a:gd name="connsiteX190" fmla="*/ 568410 w 7562758"/>
              <a:gd name="connsiteY190" fmla="*/ 330898 h 5503983"/>
              <a:gd name="connsiteX191" fmla="*/ 634826 w 7562758"/>
              <a:gd name="connsiteY191" fmla="*/ 280895 h 5503983"/>
              <a:gd name="connsiteX192" fmla="*/ 704022 w 7562758"/>
              <a:gd name="connsiteY192" fmla="*/ 234499 h 5503983"/>
              <a:gd name="connsiteX193" fmla="*/ 775857 w 7562758"/>
              <a:gd name="connsiteY193" fmla="*/ 191852 h 5503983"/>
              <a:gd name="connsiteX194" fmla="*/ 850186 w 7562758"/>
              <a:gd name="connsiteY194" fmla="*/ 153093 h 5503983"/>
              <a:gd name="connsiteX195" fmla="*/ 926869 w 7562758"/>
              <a:gd name="connsiteY195" fmla="*/ 118365 h 5503983"/>
              <a:gd name="connsiteX196" fmla="*/ 1005762 w 7562758"/>
              <a:gd name="connsiteY196" fmla="*/ 87809 h 5503983"/>
              <a:gd name="connsiteX197" fmla="*/ 1086723 w 7562758"/>
              <a:gd name="connsiteY197" fmla="*/ 61568 h 5503983"/>
              <a:gd name="connsiteX198" fmla="*/ 1169611 w 7562758"/>
              <a:gd name="connsiteY198" fmla="*/ 39780 h 5503983"/>
              <a:gd name="connsiteX199" fmla="*/ 1254283 w 7562758"/>
              <a:gd name="connsiteY199" fmla="*/ 22587 h 5503983"/>
              <a:gd name="connsiteX200" fmla="*/ 1340596 w 7562758"/>
              <a:gd name="connsiteY200" fmla="*/ 10132 h 5503983"/>
              <a:gd name="connsiteX201" fmla="*/ 1428409 w 7562758"/>
              <a:gd name="connsiteY201" fmla="*/ 2555 h 550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7562758" h="5503983">
                <a:moveTo>
                  <a:pt x="1517578" y="0"/>
                </a:moveTo>
                <a:lnTo>
                  <a:pt x="5019463" y="0"/>
                </a:lnTo>
                <a:lnTo>
                  <a:pt x="5105121" y="1531"/>
                </a:lnTo>
                <a:lnTo>
                  <a:pt x="5190070" y="6093"/>
                </a:lnTo>
                <a:lnTo>
                  <a:pt x="5274265" y="13639"/>
                </a:lnTo>
                <a:lnTo>
                  <a:pt x="5357661" y="24118"/>
                </a:lnTo>
                <a:lnTo>
                  <a:pt x="5440216" y="37483"/>
                </a:lnTo>
                <a:lnTo>
                  <a:pt x="5521884" y="53688"/>
                </a:lnTo>
                <a:lnTo>
                  <a:pt x="5602619" y="72682"/>
                </a:lnTo>
                <a:lnTo>
                  <a:pt x="5682378" y="94418"/>
                </a:lnTo>
                <a:lnTo>
                  <a:pt x="5761118" y="118848"/>
                </a:lnTo>
                <a:lnTo>
                  <a:pt x="5838791" y="145924"/>
                </a:lnTo>
                <a:lnTo>
                  <a:pt x="5915355" y="175597"/>
                </a:lnTo>
                <a:lnTo>
                  <a:pt x="5990765" y="207820"/>
                </a:lnTo>
                <a:lnTo>
                  <a:pt x="6064975" y="242543"/>
                </a:lnTo>
                <a:lnTo>
                  <a:pt x="6137944" y="279720"/>
                </a:lnTo>
                <a:lnTo>
                  <a:pt x="6209623" y="319300"/>
                </a:lnTo>
                <a:lnTo>
                  <a:pt x="6279970" y="361238"/>
                </a:lnTo>
                <a:lnTo>
                  <a:pt x="6348941" y="405484"/>
                </a:lnTo>
                <a:lnTo>
                  <a:pt x="6416491" y="451990"/>
                </a:lnTo>
                <a:lnTo>
                  <a:pt x="6482574" y="500709"/>
                </a:lnTo>
                <a:lnTo>
                  <a:pt x="6547150" y="551590"/>
                </a:lnTo>
                <a:lnTo>
                  <a:pt x="6610168" y="604589"/>
                </a:lnTo>
                <a:lnTo>
                  <a:pt x="6671587" y="659654"/>
                </a:lnTo>
                <a:lnTo>
                  <a:pt x="6731363" y="716741"/>
                </a:lnTo>
                <a:lnTo>
                  <a:pt x="6789451" y="775798"/>
                </a:lnTo>
                <a:lnTo>
                  <a:pt x="6845806" y="836778"/>
                </a:lnTo>
                <a:lnTo>
                  <a:pt x="6900382" y="899633"/>
                </a:lnTo>
                <a:lnTo>
                  <a:pt x="6953139" y="964315"/>
                </a:lnTo>
                <a:lnTo>
                  <a:pt x="7004028" y="1030775"/>
                </a:lnTo>
                <a:lnTo>
                  <a:pt x="7053006" y="1098966"/>
                </a:lnTo>
                <a:lnTo>
                  <a:pt x="7100029" y="1168840"/>
                </a:lnTo>
                <a:lnTo>
                  <a:pt x="7145052" y="1240347"/>
                </a:lnTo>
                <a:lnTo>
                  <a:pt x="7188031" y="1313439"/>
                </a:lnTo>
                <a:lnTo>
                  <a:pt x="7228921" y="1388071"/>
                </a:lnTo>
                <a:lnTo>
                  <a:pt x="7267678" y="1464193"/>
                </a:lnTo>
                <a:lnTo>
                  <a:pt x="7304256" y="1541755"/>
                </a:lnTo>
                <a:lnTo>
                  <a:pt x="7338613" y="1620711"/>
                </a:lnTo>
                <a:lnTo>
                  <a:pt x="7370703" y="1701012"/>
                </a:lnTo>
                <a:lnTo>
                  <a:pt x="7400480" y="1782612"/>
                </a:lnTo>
                <a:lnTo>
                  <a:pt x="7427903" y="1865458"/>
                </a:lnTo>
                <a:lnTo>
                  <a:pt x="7452925" y="1949506"/>
                </a:lnTo>
                <a:lnTo>
                  <a:pt x="7475501" y="2034708"/>
                </a:lnTo>
                <a:lnTo>
                  <a:pt x="7495589" y="2121011"/>
                </a:lnTo>
                <a:lnTo>
                  <a:pt x="7513143" y="2208373"/>
                </a:lnTo>
                <a:lnTo>
                  <a:pt x="7528118" y="2296743"/>
                </a:lnTo>
                <a:lnTo>
                  <a:pt x="7540551" y="2386828"/>
                </a:lnTo>
                <a:lnTo>
                  <a:pt x="7550155" y="2476313"/>
                </a:lnTo>
                <a:lnTo>
                  <a:pt x="7557127" y="2567418"/>
                </a:lnTo>
                <a:lnTo>
                  <a:pt x="7561344" y="2659338"/>
                </a:lnTo>
                <a:lnTo>
                  <a:pt x="7562758" y="2752026"/>
                </a:lnTo>
                <a:lnTo>
                  <a:pt x="7561344" y="2844713"/>
                </a:lnTo>
                <a:lnTo>
                  <a:pt x="7557127" y="2936633"/>
                </a:lnTo>
                <a:lnTo>
                  <a:pt x="7550155" y="3027737"/>
                </a:lnTo>
                <a:lnTo>
                  <a:pt x="7540470" y="3117978"/>
                </a:lnTo>
                <a:lnTo>
                  <a:pt x="7528118" y="3207308"/>
                </a:lnTo>
                <a:lnTo>
                  <a:pt x="7513143" y="3295676"/>
                </a:lnTo>
                <a:lnTo>
                  <a:pt x="7495589" y="3383036"/>
                </a:lnTo>
                <a:lnTo>
                  <a:pt x="7475501" y="3469340"/>
                </a:lnTo>
                <a:lnTo>
                  <a:pt x="7452925" y="3554540"/>
                </a:lnTo>
                <a:lnTo>
                  <a:pt x="7427903" y="3638586"/>
                </a:lnTo>
                <a:lnTo>
                  <a:pt x="7400480" y="3721431"/>
                </a:lnTo>
                <a:lnTo>
                  <a:pt x="7370703" y="3803029"/>
                </a:lnTo>
                <a:lnTo>
                  <a:pt x="7338613" y="3883329"/>
                </a:lnTo>
                <a:lnTo>
                  <a:pt x="7304256" y="3962283"/>
                </a:lnTo>
                <a:lnTo>
                  <a:pt x="7267678" y="4039843"/>
                </a:lnTo>
                <a:lnTo>
                  <a:pt x="7228921" y="4115963"/>
                </a:lnTo>
                <a:lnTo>
                  <a:pt x="7188031" y="4190593"/>
                </a:lnTo>
                <a:lnTo>
                  <a:pt x="7145052" y="4263683"/>
                </a:lnTo>
                <a:lnTo>
                  <a:pt x="7100029" y="4335189"/>
                </a:lnTo>
                <a:lnTo>
                  <a:pt x="7053006" y="4405062"/>
                </a:lnTo>
                <a:lnTo>
                  <a:pt x="7004028" y="4473250"/>
                </a:lnTo>
                <a:lnTo>
                  <a:pt x="6953139" y="4539708"/>
                </a:lnTo>
                <a:lnTo>
                  <a:pt x="6900382" y="4604387"/>
                </a:lnTo>
                <a:lnTo>
                  <a:pt x="6845806" y="4667241"/>
                </a:lnTo>
                <a:lnTo>
                  <a:pt x="6789451" y="4728218"/>
                </a:lnTo>
                <a:lnTo>
                  <a:pt x="6731363" y="4787273"/>
                </a:lnTo>
                <a:lnTo>
                  <a:pt x="6671587" y="4844356"/>
                </a:lnTo>
                <a:lnTo>
                  <a:pt x="6610168" y="4899419"/>
                </a:lnTo>
                <a:lnTo>
                  <a:pt x="6547150" y="4952416"/>
                </a:lnTo>
                <a:lnTo>
                  <a:pt x="6482574" y="5003296"/>
                </a:lnTo>
                <a:lnTo>
                  <a:pt x="6416491" y="5052014"/>
                </a:lnTo>
                <a:lnTo>
                  <a:pt x="6348941" y="5098517"/>
                </a:lnTo>
                <a:lnTo>
                  <a:pt x="6279970" y="5142761"/>
                </a:lnTo>
                <a:lnTo>
                  <a:pt x="6209623" y="5184698"/>
                </a:lnTo>
                <a:lnTo>
                  <a:pt x="6137944" y="5224276"/>
                </a:lnTo>
                <a:lnTo>
                  <a:pt x="6064975" y="5261451"/>
                </a:lnTo>
                <a:lnTo>
                  <a:pt x="5990765" y="5296174"/>
                </a:lnTo>
                <a:lnTo>
                  <a:pt x="5915355" y="5328393"/>
                </a:lnTo>
                <a:lnTo>
                  <a:pt x="5838791" y="5358066"/>
                </a:lnTo>
                <a:lnTo>
                  <a:pt x="5761118" y="5385140"/>
                </a:lnTo>
                <a:lnTo>
                  <a:pt x="5682378" y="5409568"/>
                </a:lnTo>
                <a:lnTo>
                  <a:pt x="5602619" y="5431304"/>
                </a:lnTo>
                <a:lnTo>
                  <a:pt x="5521884" y="5450297"/>
                </a:lnTo>
                <a:lnTo>
                  <a:pt x="5440216" y="5466500"/>
                </a:lnTo>
                <a:lnTo>
                  <a:pt x="5357661" y="5479865"/>
                </a:lnTo>
                <a:lnTo>
                  <a:pt x="5274265" y="5490344"/>
                </a:lnTo>
                <a:lnTo>
                  <a:pt x="5190070" y="5497890"/>
                </a:lnTo>
                <a:lnTo>
                  <a:pt x="5105121" y="5502452"/>
                </a:lnTo>
                <a:lnTo>
                  <a:pt x="5019463" y="5503983"/>
                </a:lnTo>
                <a:lnTo>
                  <a:pt x="4926935" y="5501939"/>
                </a:lnTo>
                <a:lnTo>
                  <a:pt x="4835305" y="5495859"/>
                </a:lnTo>
                <a:lnTo>
                  <a:pt x="4744634" y="5485817"/>
                </a:lnTo>
                <a:lnTo>
                  <a:pt x="4654991" y="5471887"/>
                </a:lnTo>
                <a:lnTo>
                  <a:pt x="4566434" y="5454144"/>
                </a:lnTo>
                <a:lnTo>
                  <a:pt x="4479030" y="5432663"/>
                </a:lnTo>
                <a:lnTo>
                  <a:pt x="4392844" y="5407517"/>
                </a:lnTo>
                <a:lnTo>
                  <a:pt x="4307939" y="5378781"/>
                </a:lnTo>
                <a:lnTo>
                  <a:pt x="4224381" y="5346531"/>
                </a:lnTo>
                <a:lnTo>
                  <a:pt x="4142233" y="5310840"/>
                </a:lnTo>
                <a:lnTo>
                  <a:pt x="4061556" y="5271783"/>
                </a:lnTo>
                <a:lnTo>
                  <a:pt x="3982419" y="5229433"/>
                </a:lnTo>
                <a:lnTo>
                  <a:pt x="3904883" y="5183867"/>
                </a:lnTo>
                <a:lnTo>
                  <a:pt x="3829013" y="5135157"/>
                </a:lnTo>
                <a:lnTo>
                  <a:pt x="3754874" y="5083380"/>
                </a:lnTo>
                <a:lnTo>
                  <a:pt x="3682530" y="5028608"/>
                </a:lnTo>
                <a:lnTo>
                  <a:pt x="3612043" y="4970920"/>
                </a:lnTo>
                <a:lnTo>
                  <a:pt x="3543479" y="4910384"/>
                </a:lnTo>
                <a:lnTo>
                  <a:pt x="3476903" y="4847079"/>
                </a:lnTo>
                <a:lnTo>
                  <a:pt x="3412377" y="4781077"/>
                </a:lnTo>
                <a:lnTo>
                  <a:pt x="3349966" y="4712457"/>
                </a:lnTo>
                <a:lnTo>
                  <a:pt x="3289735" y="4641286"/>
                </a:lnTo>
                <a:lnTo>
                  <a:pt x="3231748" y="4567646"/>
                </a:lnTo>
                <a:lnTo>
                  <a:pt x="3176068" y="4491607"/>
                </a:lnTo>
                <a:lnTo>
                  <a:pt x="3122742" y="4413244"/>
                </a:lnTo>
                <a:lnTo>
                  <a:pt x="3074811" y="4342429"/>
                </a:lnTo>
                <a:lnTo>
                  <a:pt x="3024417" y="4273153"/>
                </a:lnTo>
                <a:lnTo>
                  <a:pt x="2971641" y="4205395"/>
                </a:lnTo>
                <a:lnTo>
                  <a:pt x="2916546" y="4139128"/>
                </a:lnTo>
                <a:lnTo>
                  <a:pt x="2859196" y="4074328"/>
                </a:lnTo>
                <a:lnTo>
                  <a:pt x="2799655" y="4010971"/>
                </a:lnTo>
                <a:lnTo>
                  <a:pt x="2737986" y="3949031"/>
                </a:lnTo>
                <a:lnTo>
                  <a:pt x="2674253" y="3888482"/>
                </a:lnTo>
                <a:lnTo>
                  <a:pt x="2608520" y="3829302"/>
                </a:lnTo>
                <a:lnTo>
                  <a:pt x="2540852" y="3771464"/>
                </a:lnTo>
                <a:lnTo>
                  <a:pt x="2471312" y="3714944"/>
                </a:lnTo>
                <a:lnTo>
                  <a:pt x="2399963" y="3659714"/>
                </a:lnTo>
                <a:lnTo>
                  <a:pt x="2326871" y="3605753"/>
                </a:lnTo>
                <a:lnTo>
                  <a:pt x="2252097" y="3553037"/>
                </a:lnTo>
                <a:lnTo>
                  <a:pt x="2175706" y="3501537"/>
                </a:lnTo>
                <a:lnTo>
                  <a:pt x="2097762" y="3451230"/>
                </a:lnTo>
                <a:lnTo>
                  <a:pt x="2018330" y="3402089"/>
                </a:lnTo>
                <a:lnTo>
                  <a:pt x="1937470" y="3354094"/>
                </a:lnTo>
                <a:lnTo>
                  <a:pt x="1855250" y="3307217"/>
                </a:lnTo>
                <a:lnTo>
                  <a:pt x="1771732" y="3261431"/>
                </a:lnTo>
                <a:lnTo>
                  <a:pt x="1686981" y="3216714"/>
                </a:lnTo>
                <a:lnTo>
                  <a:pt x="1601059" y="3173043"/>
                </a:lnTo>
                <a:lnTo>
                  <a:pt x="1514032" y="3130388"/>
                </a:lnTo>
                <a:lnTo>
                  <a:pt x="1425961" y="3088727"/>
                </a:lnTo>
                <a:lnTo>
                  <a:pt x="1336911" y="3048034"/>
                </a:lnTo>
                <a:lnTo>
                  <a:pt x="1246948" y="3008285"/>
                </a:lnTo>
                <a:lnTo>
                  <a:pt x="1156134" y="2969456"/>
                </a:lnTo>
                <a:lnTo>
                  <a:pt x="1069818" y="2938596"/>
                </a:lnTo>
                <a:lnTo>
                  <a:pt x="985737" y="2904301"/>
                </a:lnTo>
                <a:lnTo>
                  <a:pt x="904038" y="2866639"/>
                </a:lnTo>
                <a:lnTo>
                  <a:pt x="824868" y="2825672"/>
                </a:lnTo>
                <a:lnTo>
                  <a:pt x="748381" y="2781467"/>
                </a:lnTo>
                <a:lnTo>
                  <a:pt x="674722" y="2734090"/>
                </a:lnTo>
                <a:lnTo>
                  <a:pt x="604043" y="2683604"/>
                </a:lnTo>
                <a:lnTo>
                  <a:pt x="536491" y="2630075"/>
                </a:lnTo>
                <a:lnTo>
                  <a:pt x="472215" y="2573566"/>
                </a:lnTo>
                <a:lnTo>
                  <a:pt x="411368" y="2514145"/>
                </a:lnTo>
                <a:lnTo>
                  <a:pt x="354095" y="2451878"/>
                </a:lnTo>
                <a:lnTo>
                  <a:pt x="300545" y="2386828"/>
                </a:lnTo>
                <a:lnTo>
                  <a:pt x="250871" y="2319059"/>
                </a:lnTo>
                <a:lnTo>
                  <a:pt x="205220" y="2248639"/>
                </a:lnTo>
                <a:lnTo>
                  <a:pt x="163740" y="2175630"/>
                </a:lnTo>
                <a:lnTo>
                  <a:pt x="126582" y="2100099"/>
                </a:lnTo>
                <a:lnTo>
                  <a:pt x="93894" y="2022112"/>
                </a:lnTo>
                <a:lnTo>
                  <a:pt x="65825" y="1941731"/>
                </a:lnTo>
                <a:lnTo>
                  <a:pt x="42525" y="1859026"/>
                </a:lnTo>
                <a:lnTo>
                  <a:pt x="24144" y="1774057"/>
                </a:lnTo>
                <a:lnTo>
                  <a:pt x="10830" y="1686890"/>
                </a:lnTo>
                <a:lnTo>
                  <a:pt x="2732" y="1597594"/>
                </a:lnTo>
                <a:lnTo>
                  <a:pt x="0" y="1506229"/>
                </a:lnTo>
                <a:lnTo>
                  <a:pt x="2575" y="1417726"/>
                </a:lnTo>
                <a:lnTo>
                  <a:pt x="10210" y="1330569"/>
                </a:lnTo>
                <a:lnTo>
                  <a:pt x="22759" y="1244900"/>
                </a:lnTo>
                <a:lnTo>
                  <a:pt x="40081" y="1160862"/>
                </a:lnTo>
                <a:lnTo>
                  <a:pt x="62033" y="1078594"/>
                </a:lnTo>
                <a:lnTo>
                  <a:pt x="88473" y="998237"/>
                </a:lnTo>
                <a:lnTo>
                  <a:pt x="119258" y="919933"/>
                </a:lnTo>
                <a:lnTo>
                  <a:pt x="154249" y="843824"/>
                </a:lnTo>
                <a:lnTo>
                  <a:pt x="193299" y="770050"/>
                </a:lnTo>
                <a:lnTo>
                  <a:pt x="236269" y="698753"/>
                </a:lnTo>
                <a:lnTo>
                  <a:pt x="283015" y="630075"/>
                </a:lnTo>
                <a:lnTo>
                  <a:pt x="333394" y="564156"/>
                </a:lnTo>
                <a:lnTo>
                  <a:pt x="387267" y="501137"/>
                </a:lnTo>
                <a:lnTo>
                  <a:pt x="444488" y="441161"/>
                </a:lnTo>
                <a:lnTo>
                  <a:pt x="504916" y="384368"/>
                </a:lnTo>
                <a:lnTo>
                  <a:pt x="568410" y="330898"/>
                </a:lnTo>
                <a:lnTo>
                  <a:pt x="634826" y="280895"/>
                </a:lnTo>
                <a:lnTo>
                  <a:pt x="704022" y="234499"/>
                </a:lnTo>
                <a:lnTo>
                  <a:pt x="775857" y="191852"/>
                </a:lnTo>
                <a:lnTo>
                  <a:pt x="850186" y="153093"/>
                </a:lnTo>
                <a:lnTo>
                  <a:pt x="926869" y="118365"/>
                </a:lnTo>
                <a:lnTo>
                  <a:pt x="1005762" y="87809"/>
                </a:lnTo>
                <a:lnTo>
                  <a:pt x="1086723" y="61568"/>
                </a:lnTo>
                <a:lnTo>
                  <a:pt x="1169611" y="39780"/>
                </a:lnTo>
                <a:lnTo>
                  <a:pt x="1254283" y="22587"/>
                </a:lnTo>
                <a:lnTo>
                  <a:pt x="1340596" y="10132"/>
                </a:lnTo>
                <a:lnTo>
                  <a:pt x="1428409" y="2555"/>
                </a:lnTo>
                <a:close/>
              </a:path>
            </a:pathLst>
          </a:custGeom>
          <a:blipFill>
            <a:blip r:embed="rId2"/>
            <a:tile tx="-2540000" ty="-469900" sx="100000" sy="100000" flip="none" algn="tl"/>
          </a:blip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7" name="Text Placeholder 8">
            <a:extLst>
              <a:ext uri="{FF2B5EF4-FFF2-40B4-BE49-F238E27FC236}">
                <a16:creationId xmlns:a16="http://schemas.microsoft.com/office/drawing/2014/main" id="{090E66B0-7C11-59AF-788F-979C5B9FD782}"/>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9" name="Title 1">
            <a:extLst>
              <a:ext uri="{FF2B5EF4-FFF2-40B4-BE49-F238E27FC236}">
                <a16:creationId xmlns:a16="http://schemas.microsoft.com/office/drawing/2014/main" id="{166F089B-6084-4BBE-9745-4F0920935801}"/>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lvl1pPr>
          </a:lstStyle>
          <a:p>
            <a:r>
              <a:rPr lang="en-GB"/>
              <a:t>Slide title</a:t>
            </a:r>
            <a:br>
              <a:rPr lang="en-GB"/>
            </a:br>
            <a:r>
              <a:rPr lang="en-GB"/>
              <a:t>goes here</a:t>
            </a:r>
            <a:endParaRPr lang="en-US"/>
          </a:p>
        </p:txBody>
      </p:sp>
      <p:sp>
        <p:nvSpPr>
          <p:cNvPr id="11" name="Subtitle 2">
            <a:extLst>
              <a:ext uri="{FF2B5EF4-FFF2-40B4-BE49-F238E27FC236}">
                <a16:creationId xmlns:a16="http://schemas.microsoft.com/office/drawing/2014/main" id="{B7090C10-15B5-2FBB-77D8-73591F074C87}"/>
              </a:ext>
            </a:extLst>
          </p:cNvPr>
          <p:cNvSpPr>
            <a:spLocks noGrp="1"/>
          </p:cNvSpPr>
          <p:nvPr>
            <p:ph type="subTitle" idx="1"/>
          </p:nvPr>
        </p:nvSpPr>
        <p:spPr>
          <a:xfrm>
            <a:off x="1524000" y="4338000"/>
            <a:ext cx="9144000" cy="276999"/>
          </a:xfrm>
        </p:spPr>
        <p:txBody>
          <a:bodyPr>
            <a:spAutoFit/>
          </a:bodyPr>
          <a:lstStyle>
            <a:lvl1pPr marL="0" indent="0" algn="ctr">
              <a:buNone/>
              <a:defRPr lang="en-GB" sz="1800" b="0" i="0" kern="1200" spc="0" baseline="0" smtClean="0">
                <a:solidFill>
                  <a:schemeClr val="bg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3" name="Graphic 53">
            <a:extLst>
              <a:ext uri="{FF2B5EF4-FFF2-40B4-BE49-F238E27FC236}">
                <a16:creationId xmlns:a16="http://schemas.microsoft.com/office/drawing/2014/main" id="{A96E1E03-64FD-90B5-FDF7-2DF504221296}"/>
              </a:ext>
            </a:extLst>
          </p:cNvPr>
          <p:cNvGrpSpPr/>
          <p:nvPr userDrawn="1"/>
        </p:nvGrpSpPr>
        <p:grpSpPr>
          <a:xfrm>
            <a:off x="147285" y="179279"/>
            <a:ext cx="1986316" cy="1853519"/>
            <a:chOff x="1972235" y="-405839"/>
            <a:chExt cx="8231820" cy="7681477"/>
          </a:xfrm>
        </p:grpSpPr>
        <p:sp>
          <p:nvSpPr>
            <p:cNvPr id="14" name="Freeform 13">
              <a:extLst>
                <a:ext uri="{FF2B5EF4-FFF2-40B4-BE49-F238E27FC236}">
                  <a16:creationId xmlns:a16="http://schemas.microsoft.com/office/drawing/2014/main" id="{91CBB3B0-938E-6FA0-7C0F-83830C5BD048}"/>
                </a:ext>
              </a:extLst>
            </p:cNvPr>
            <p:cNvSpPr/>
            <p:nvPr/>
          </p:nvSpPr>
          <p:spPr>
            <a:xfrm>
              <a:off x="1972235" y="-405839"/>
              <a:ext cx="8231820" cy="7681477"/>
            </a:xfrm>
            <a:custGeom>
              <a:avLst/>
              <a:gdLst>
                <a:gd name="connsiteX0" fmla="*/ 0 w 8231820"/>
                <a:gd name="connsiteY0" fmla="*/ 0 h 7681477"/>
                <a:gd name="connsiteX1" fmla="*/ 8231821 w 8231820"/>
                <a:gd name="connsiteY1" fmla="*/ 0 h 7681477"/>
                <a:gd name="connsiteX2" fmla="*/ 8231821 w 8231820"/>
                <a:gd name="connsiteY2" fmla="*/ 7681478 h 7681477"/>
                <a:gd name="connsiteX3" fmla="*/ 0 w 8231820"/>
                <a:gd name="connsiteY3" fmla="*/ 7681478 h 7681477"/>
              </a:gdLst>
              <a:ahLst/>
              <a:cxnLst>
                <a:cxn ang="0">
                  <a:pos x="connsiteX0" y="connsiteY0"/>
                </a:cxn>
                <a:cxn ang="0">
                  <a:pos x="connsiteX1" y="connsiteY1"/>
                </a:cxn>
                <a:cxn ang="0">
                  <a:pos x="connsiteX2" y="connsiteY2"/>
                </a:cxn>
                <a:cxn ang="0">
                  <a:pos x="connsiteX3" y="connsiteY3"/>
                </a:cxn>
              </a:cxnLst>
              <a:rect l="l" t="t" r="r" b="b"/>
              <a:pathLst>
                <a:path w="8231820" h="7681477">
                  <a:moveTo>
                    <a:pt x="0" y="0"/>
                  </a:moveTo>
                  <a:lnTo>
                    <a:pt x="8231821" y="0"/>
                  </a:lnTo>
                  <a:lnTo>
                    <a:pt x="8231821" y="7681478"/>
                  </a:lnTo>
                  <a:lnTo>
                    <a:pt x="0" y="7681478"/>
                  </a:lnTo>
                  <a:close/>
                </a:path>
              </a:pathLst>
            </a:custGeom>
            <a:noFill/>
            <a:ln w="392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10E97DE-54E4-082F-D2EA-AB890695D209}"/>
                </a:ext>
              </a:extLst>
            </p:cNvPr>
            <p:cNvSpPr/>
            <p:nvPr/>
          </p:nvSpPr>
          <p:spPr>
            <a:xfrm>
              <a:off x="2875535" y="497505"/>
              <a:ext cx="6421291" cy="5155018"/>
            </a:xfrm>
            <a:custGeom>
              <a:avLst/>
              <a:gdLst>
                <a:gd name="connsiteX0" fmla="*/ 0 w 6421291"/>
                <a:gd name="connsiteY0" fmla="*/ 2577510 h 5155018"/>
                <a:gd name="connsiteX1" fmla="*/ 1072179 w 6421291"/>
                <a:gd name="connsiteY1" fmla="*/ 3871522 h 5155018"/>
                <a:gd name="connsiteX2" fmla="*/ 5003502 w 6421291"/>
                <a:gd name="connsiteY2" fmla="*/ 5134069 h 5155018"/>
                <a:gd name="connsiteX3" fmla="*/ 6421291 w 6421291"/>
                <a:gd name="connsiteY3" fmla="*/ 2577510 h 5155018"/>
                <a:gd name="connsiteX4" fmla="*/ 6421291 w 6421291"/>
                <a:gd name="connsiteY4" fmla="*/ 2577510 h 5155018"/>
                <a:gd name="connsiteX5" fmla="*/ 5003502 w 6421291"/>
                <a:gd name="connsiteY5" fmla="*/ 20950 h 5155018"/>
                <a:gd name="connsiteX6" fmla="*/ 1072179 w 6421291"/>
                <a:gd name="connsiteY6" fmla="*/ 1283497 h 5155018"/>
                <a:gd name="connsiteX7" fmla="*/ 0 w 6421291"/>
                <a:gd name="connsiteY7" fmla="*/ 2577510 h 515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1291" h="5155018">
                  <a:moveTo>
                    <a:pt x="0" y="2577510"/>
                  </a:moveTo>
                  <a:cubicBezTo>
                    <a:pt x="0" y="3187151"/>
                    <a:pt x="373103" y="3631599"/>
                    <a:pt x="1072179" y="3871522"/>
                  </a:cubicBezTo>
                  <a:lnTo>
                    <a:pt x="5003502" y="5134069"/>
                  </a:lnTo>
                  <a:cubicBezTo>
                    <a:pt x="5569047" y="5338594"/>
                    <a:pt x="6421291" y="4013116"/>
                    <a:pt x="6421291" y="2577510"/>
                  </a:cubicBezTo>
                  <a:lnTo>
                    <a:pt x="6421291" y="2577510"/>
                  </a:lnTo>
                  <a:cubicBezTo>
                    <a:pt x="6421291" y="1141903"/>
                    <a:pt x="5569047" y="-183575"/>
                    <a:pt x="5003502" y="20950"/>
                  </a:cubicBezTo>
                  <a:lnTo>
                    <a:pt x="1072179" y="1283497"/>
                  </a:lnTo>
                  <a:cubicBezTo>
                    <a:pt x="373103" y="1523420"/>
                    <a:pt x="0" y="1967868"/>
                    <a:pt x="0" y="2577510"/>
                  </a:cubicBezTo>
                </a:path>
              </a:pathLst>
            </a:custGeom>
            <a:solidFill>
              <a:srgbClr val="EEB4F5"/>
            </a:solidFill>
            <a:ln w="39234" cap="flat">
              <a:noFill/>
              <a:prstDash val="solid"/>
              <a:miter/>
            </a:ln>
          </p:spPr>
          <p:txBody>
            <a:bodyPr rtlCol="0" anchor="ctr"/>
            <a:lstStyle/>
            <a:p>
              <a:endParaRPr lang="en-US"/>
            </a:p>
          </p:txBody>
        </p:sp>
        <p:grpSp>
          <p:nvGrpSpPr>
            <p:cNvPr id="16" name="Graphic 53">
              <a:extLst>
                <a:ext uri="{FF2B5EF4-FFF2-40B4-BE49-F238E27FC236}">
                  <a16:creationId xmlns:a16="http://schemas.microsoft.com/office/drawing/2014/main" id="{EFFD0F19-C942-CB62-BE51-74A11855579D}"/>
                </a:ext>
              </a:extLst>
            </p:cNvPr>
            <p:cNvGrpSpPr/>
            <p:nvPr/>
          </p:nvGrpSpPr>
          <p:grpSpPr>
            <a:xfrm>
              <a:off x="3142598" y="5891163"/>
              <a:ext cx="5879310" cy="621440"/>
              <a:chOff x="3142598" y="5891163"/>
              <a:chExt cx="5879310" cy="621440"/>
            </a:xfrm>
            <a:solidFill>
              <a:srgbClr val="000000"/>
            </a:solidFill>
          </p:grpSpPr>
          <p:sp>
            <p:nvSpPr>
              <p:cNvPr id="39" name="Freeform 38">
                <a:extLst>
                  <a:ext uri="{FF2B5EF4-FFF2-40B4-BE49-F238E27FC236}">
                    <a16:creationId xmlns:a16="http://schemas.microsoft.com/office/drawing/2014/main" id="{30CFB650-1BF6-C977-96BF-9FB09E6719F3}"/>
                  </a:ext>
                </a:extLst>
              </p:cNvPr>
              <p:cNvSpPr/>
              <p:nvPr/>
            </p:nvSpPr>
            <p:spPr>
              <a:xfrm>
                <a:off x="3142598" y="5891163"/>
                <a:ext cx="439868" cy="487712"/>
              </a:xfrm>
              <a:custGeom>
                <a:avLst/>
                <a:gdLst>
                  <a:gd name="connsiteX0" fmla="*/ 0 w 439868"/>
                  <a:gd name="connsiteY0" fmla="*/ 243856 h 487712"/>
                  <a:gd name="connsiteX1" fmla="*/ 223862 w 439868"/>
                  <a:gd name="connsiteY1" fmla="*/ 0 h 487712"/>
                  <a:gd name="connsiteX2" fmla="*/ 439868 w 439868"/>
                  <a:gd name="connsiteY2" fmla="*/ 169126 h 487712"/>
                  <a:gd name="connsiteX3" fmla="*/ 432013 w 439868"/>
                  <a:gd name="connsiteY3" fmla="*/ 176993 h 487712"/>
                  <a:gd name="connsiteX4" fmla="*/ 361320 w 439868"/>
                  <a:gd name="connsiteY4" fmla="*/ 176993 h 487712"/>
                  <a:gd name="connsiteX5" fmla="*/ 353466 w 439868"/>
                  <a:gd name="connsiteY5" fmla="*/ 169126 h 487712"/>
                  <a:gd name="connsiteX6" fmla="*/ 223862 w 439868"/>
                  <a:gd name="connsiteY6" fmla="*/ 78663 h 487712"/>
                  <a:gd name="connsiteX7" fmla="*/ 90330 w 439868"/>
                  <a:gd name="connsiteY7" fmla="*/ 243856 h 487712"/>
                  <a:gd name="connsiteX8" fmla="*/ 223862 w 439868"/>
                  <a:gd name="connsiteY8" fmla="*/ 409049 h 487712"/>
                  <a:gd name="connsiteX9" fmla="*/ 353466 w 439868"/>
                  <a:gd name="connsiteY9" fmla="*/ 318586 h 487712"/>
                  <a:gd name="connsiteX10" fmla="*/ 361320 w 439868"/>
                  <a:gd name="connsiteY10" fmla="*/ 310720 h 487712"/>
                  <a:gd name="connsiteX11" fmla="*/ 432013 w 439868"/>
                  <a:gd name="connsiteY11" fmla="*/ 310720 h 487712"/>
                  <a:gd name="connsiteX12" fmla="*/ 439868 w 439868"/>
                  <a:gd name="connsiteY12" fmla="*/ 318586 h 487712"/>
                  <a:gd name="connsiteX13" fmla="*/ 223862 w 439868"/>
                  <a:gd name="connsiteY13" fmla="*/ 487713 h 487712"/>
                  <a:gd name="connsiteX14" fmla="*/ 0 w 439868"/>
                  <a:gd name="connsiteY14" fmla="*/ 243856 h 48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9868" h="487712">
                    <a:moveTo>
                      <a:pt x="0" y="243856"/>
                    </a:moveTo>
                    <a:cubicBezTo>
                      <a:pt x="0" y="74730"/>
                      <a:pt x="113895" y="0"/>
                      <a:pt x="223862" y="0"/>
                    </a:cubicBezTo>
                    <a:cubicBezTo>
                      <a:pt x="337756" y="0"/>
                      <a:pt x="424159" y="62930"/>
                      <a:pt x="439868" y="169126"/>
                    </a:cubicBezTo>
                    <a:cubicBezTo>
                      <a:pt x="439868" y="173059"/>
                      <a:pt x="435941" y="176993"/>
                      <a:pt x="432013" y="176993"/>
                    </a:cubicBezTo>
                    <a:lnTo>
                      <a:pt x="361320" y="176993"/>
                    </a:lnTo>
                    <a:cubicBezTo>
                      <a:pt x="357393" y="176993"/>
                      <a:pt x="353466" y="173059"/>
                      <a:pt x="353466" y="169126"/>
                    </a:cubicBezTo>
                    <a:cubicBezTo>
                      <a:pt x="333829" y="102262"/>
                      <a:pt x="286700" y="78663"/>
                      <a:pt x="223862" y="78663"/>
                    </a:cubicBezTo>
                    <a:cubicBezTo>
                      <a:pt x="157096" y="78663"/>
                      <a:pt x="90330" y="133727"/>
                      <a:pt x="90330" y="243856"/>
                    </a:cubicBezTo>
                    <a:cubicBezTo>
                      <a:pt x="90330" y="353985"/>
                      <a:pt x="157096" y="409049"/>
                      <a:pt x="223862" y="409049"/>
                    </a:cubicBezTo>
                    <a:cubicBezTo>
                      <a:pt x="286700" y="409049"/>
                      <a:pt x="333829" y="385450"/>
                      <a:pt x="353466" y="318586"/>
                    </a:cubicBezTo>
                    <a:cubicBezTo>
                      <a:pt x="353466" y="314653"/>
                      <a:pt x="357393" y="310720"/>
                      <a:pt x="361320" y="310720"/>
                    </a:cubicBezTo>
                    <a:lnTo>
                      <a:pt x="432013" y="310720"/>
                    </a:lnTo>
                    <a:cubicBezTo>
                      <a:pt x="435941" y="310720"/>
                      <a:pt x="439868" y="314653"/>
                      <a:pt x="439868" y="318586"/>
                    </a:cubicBezTo>
                    <a:cubicBezTo>
                      <a:pt x="424159" y="420849"/>
                      <a:pt x="337756" y="487713"/>
                      <a:pt x="223862" y="487713"/>
                    </a:cubicBezTo>
                    <a:cubicBezTo>
                      <a:pt x="113895" y="487713"/>
                      <a:pt x="0" y="412983"/>
                      <a:pt x="0" y="243856"/>
                    </a:cubicBezTo>
                    <a:close/>
                  </a:path>
                </a:pathLst>
              </a:custGeom>
              <a:solidFill>
                <a:srgbClr val="000000"/>
              </a:solidFill>
              <a:ln w="3923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19CBB87-9DC6-5052-E660-9E41E6641E21}"/>
                  </a:ext>
                </a:extLst>
              </p:cNvPr>
              <p:cNvSpPr/>
              <p:nvPr/>
            </p:nvSpPr>
            <p:spPr>
              <a:xfrm>
                <a:off x="3657087" y="5895096"/>
                <a:ext cx="310264" cy="475913"/>
              </a:xfrm>
              <a:custGeom>
                <a:avLst/>
                <a:gdLst>
                  <a:gd name="connsiteX0" fmla="*/ 0 w 310264"/>
                  <a:gd name="connsiteY0" fmla="*/ 468047 h 475913"/>
                  <a:gd name="connsiteX1" fmla="*/ 0 w 310264"/>
                  <a:gd name="connsiteY1" fmla="*/ 7866 h 475913"/>
                  <a:gd name="connsiteX2" fmla="*/ 7855 w 310264"/>
                  <a:gd name="connsiteY2" fmla="*/ 0 h 475913"/>
                  <a:gd name="connsiteX3" fmla="*/ 74620 w 310264"/>
                  <a:gd name="connsiteY3" fmla="*/ 0 h 475913"/>
                  <a:gd name="connsiteX4" fmla="*/ 82475 w 310264"/>
                  <a:gd name="connsiteY4" fmla="*/ 7866 h 475913"/>
                  <a:gd name="connsiteX5" fmla="*/ 82475 w 310264"/>
                  <a:gd name="connsiteY5" fmla="*/ 169126 h 475913"/>
                  <a:gd name="connsiteX6" fmla="*/ 188515 w 310264"/>
                  <a:gd name="connsiteY6" fmla="*/ 129795 h 475913"/>
                  <a:gd name="connsiteX7" fmla="*/ 310264 w 310264"/>
                  <a:gd name="connsiteY7" fmla="*/ 251723 h 475913"/>
                  <a:gd name="connsiteX8" fmla="*/ 310264 w 310264"/>
                  <a:gd name="connsiteY8" fmla="*/ 468047 h 475913"/>
                  <a:gd name="connsiteX9" fmla="*/ 302409 w 310264"/>
                  <a:gd name="connsiteY9" fmla="*/ 475914 h 475913"/>
                  <a:gd name="connsiteX10" fmla="*/ 235644 w 310264"/>
                  <a:gd name="connsiteY10" fmla="*/ 475914 h 475913"/>
                  <a:gd name="connsiteX11" fmla="*/ 227789 w 310264"/>
                  <a:gd name="connsiteY11" fmla="*/ 468047 h 475913"/>
                  <a:gd name="connsiteX12" fmla="*/ 227789 w 310264"/>
                  <a:gd name="connsiteY12" fmla="*/ 271389 h 475913"/>
                  <a:gd name="connsiteX13" fmla="*/ 164950 w 310264"/>
                  <a:gd name="connsiteY13" fmla="*/ 200592 h 475913"/>
                  <a:gd name="connsiteX14" fmla="*/ 78548 w 310264"/>
                  <a:gd name="connsiteY14" fmla="*/ 314653 h 475913"/>
                  <a:gd name="connsiteX15" fmla="*/ 78548 w 310264"/>
                  <a:gd name="connsiteY15" fmla="*/ 468047 h 475913"/>
                  <a:gd name="connsiteX16" fmla="*/ 70693 w 310264"/>
                  <a:gd name="connsiteY16" fmla="*/ 475914 h 475913"/>
                  <a:gd name="connsiteX17" fmla="*/ 3927 w 310264"/>
                  <a:gd name="connsiteY17" fmla="*/ 475914 h 475913"/>
                  <a:gd name="connsiteX18" fmla="*/ 0 w 310264"/>
                  <a:gd name="connsiteY18" fmla="*/ 468047 h 47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0264" h="475913">
                    <a:moveTo>
                      <a:pt x="0" y="468047"/>
                    </a:moveTo>
                    <a:lnTo>
                      <a:pt x="0" y="7866"/>
                    </a:lnTo>
                    <a:cubicBezTo>
                      <a:pt x="0" y="3933"/>
                      <a:pt x="3927" y="0"/>
                      <a:pt x="7855" y="0"/>
                    </a:cubicBezTo>
                    <a:lnTo>
                      <a:pt x="74620" y="0"/>
                    </a:lnTo>
                    <a:cubicBezTo>
                      <a:pt x="78548" y="0"/>
                      <a:pt x="82475" y="3933"/>
                      <a:pt x="82475" y="7866"/>
                    </a:cubicBezTo>
                    <a:lnTo>
                      <a:pt x="82475" y="169126"/>
                    </a:lnTo>
                    <a:cubicBezTo>
                      <a:pt x="109967" y="145527"/>
                      <a:pt x="145314" y="129795"/>
                      <a:pt x="188515" y="129795"/>
                    </a:cubicBezTo>
                    <a:cubicBezTo>
                      <a:pt x="263135" y="129795"/>
                      <a:pt x="310264" y="165193"/>
                      <a:pt x="310264" y="251723"/>
                    </a:cubicBezTo>
                    <a:lnTo>
                      <a:pt x="310264" y="468047"/>
                    </a:lnTo>
                    <a:cubicBezTo>
                      <a:pt x="310264" y="471980"/>
                      <a:pt x="306337" y="475914"/>
                      <a:pt x="302409" y="475914"/>
                    </a:cubicBezTo>
                    <a:lnTo>
                      <a:pt x="235644" y="475914"/>
                    </a:lnTo>
                    <a:cubicBezTo>
                      <a:pt x="231716" y="475914"/>
                      <a:pt x="227789" y="471980"/>
                      <a:pt x="227789" y="468047"/>
                    </a:cubicBezTo>
                    <a:lnTo>
                      <a:pt x="227789" y="271389"/>
                    </a:lnTo>
                    <a:cubicBezTo>
                      <a:pt x="227789" y="224190"/>
                      <a:pt x="208152" y="200592"/>
                      <a:pt x="164950" y="200592"/>
                    </a:cubicBezTo>
                    <a:cubicBezTo>
                      <a:pt x="117822" y="200592"/>
                      <a:pt x="78548" y="239924"/>
                      <a:pt x="78548" y="314653"/>
                    </a:cubicBezTo>
                    <a:lnTo>
                      <a:pt x="78548" y="468047"/>
                    </a:lnTo>
                    <a:cubicBezTo>
                      <a:pt x="78548" y="471980"/>
                      <a:pt x="74620" y="475914"/>
                      <a:pt x="70693" y="475914"/>
                    </a:cubicBezTo>
                    <a:lnTo>
                      <a:pt x="3927" y="475914"/>
                    </a:lnTo>
                    <a:cubicBezTo>
                      <a:pt x="0" y="475914"/>
                      <a:pt x="0" y="471980"/>
                      <a:pt x="0" y="468047"/>
                    </a:cubicBezTo>
                    <a:close/>
                  </a:path>
                </a:pathLst>
              </a:custGeom>
              <a:solidFill>
                <a:srgbClr val="000000"/>
              </a:solidFill>
              <a:ln w="3923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0C16578-CFB0-26F2-F425-A678948226D3}"/>
                  </a:ext>
                </a:extLst>
              </p:cNvPr>
              <p:cNvSpPr/>
              <p:nvPr/>
            </p:nvSpPr>
            <p:spPr>
              <a:xfrm>
                <a:off x="4038044" y="6024891"/>
                <a:ext cx="315818" cy="350299"/>
              </a:xfrm>
              <a:custGeom>
                <a:avLst/>
                <a:gdLst>
                  <a:gd name="connsiteX0" fmla="*/ 0 w 315818"/>
                  <a:gd name="connsiteY0" fmla="*/ 239924 h 350299"/>
                  <a:gd name="connsiteX1" fmla="*/ 137459 w 315818"/>
                  <a:gd name="connsiteY1" fmla="*/ 125861 h 350299"/>
                  <a:gd name="connsiteX2" fmla="*/ 219934 w 315818"/>
                  <a:gd name="connsiteY2" fmla="*/ 137661 h 350299"/>
                  <a:gd name="connsiteX3" fmla="*/ 219934 w 315818"/>
                  <a:gd name="connsiteY3" fmla="*/ 129795 h 350299"/>
                  <a:gd name="connsiteX4" fmla="*/ 157096 w 315818"/>
                  <a:gd name="connsiteY4" fmla="*/ 70797 h 350299"/>
                  <a:gd name="connsiteX5" fmla="*/ 94258 w 315818"/>
                  <a:gd name="connsiteY5" fmla="*/ 102263 h 350299"/>
                  <a:gd name="connsiteX6" fmla="*/ 86403 w 315818"/>
                  <a:gd name="connsiteY6" fmla="*/ 110129 h 350299"/>
                  <a:gd name="connsiteX7" fmla="*/ 15710 w 315818"/>
                  <a:gd name="connsiteY7" fmla="*/ 110129 h 350299"/>
                  <a:gd name="connsiteX8" fmla="*/ 11782 w 315818"/>
                  <a:gd name="connsiteY8" fmla="*/ 106195 h 350299"/>
                  <a:gd name="connsiteX9" fmla="*/ 11782 w 315818"/>
                  <a:gd name="connsiteY9" fmla="*/ 98329 h 350299"/>
                  <a:gd name="connsiteX10" fmla="*/ 157096 w 315818"/>
                  <a:gd name="connsiteY10" fmla="*/ 0 h 350299"/>
                  <a:gd name="connsiteX11" fmla="*/ 302409 w 315818"/>
                  <a:gd name="connsiteY11" fmla="*/ 129795 h 350299"/>
                  <a:gd name="connsiteX12" fmla="*/ 302409 w 315818"/>
                  <a:gd name="connsiteY12" fmla="*/ 275322 h 350299"/>
                  <a:gd name="connsiteX13" fmla="*/ 314192 w 315818"/>
                  <a:gd name="connsiteY13" fmla="*/ 338253 h 350299"/>
                  <a:gd name="connsiteX14" fmla="*/ 310264 w 315818"/>
                  <a:gd name="connsiteY14" fmla="*/ 346119 h 350299"/>
                  <a:gd name="connsiteX15" fmla="*/ 227789 w 315818"/>
                  <a:gd name="connsiteY15" fmla="*/ 346119 h 350299"/>
                  <a:gd name="connsiteX16" fmla="*/ 219934 w 315818"/>
                  <a:gd name="connsiteY16" fmla="*/ 338253 h 350299"/>
                  <a:gd name="connsiteX17" fmla="*/ 219934 w 315818"/>
                  <a:gd name="connsiteY17" fmla="*/ 318587 h 350299"/>
                  <a:gd name="connsiteX18" fmla="*/ 121749 w 315818"/>
                  <a:gd name="connsiteY18" fmla="*/ 350052 h 350299"/>
                  <a:gd name="connsiteX19" fmla="*/ 0 w 315818"/>
                  <a:gd name="connsiteY19" fmla="*/ 239924 h 350299"/>
                  <a:gd name="connsiteX20" fmla="*/ 223862 w 315818"/>
                  <a:gd name="connsiteY20" fmla="*/ 208458 h 350299"/>
                  <a:gd name="connsiteX21" fmla="*/ 141386 w 315818"/>
                  <a:gd name="connsiteY21" fmla="*/ 196658 h 350299"/>
                  <a:gd name="connsiteX22" fmla="*/ 78548 w 315818"/>
                  <a:gd name="connsiteY22" fmla="*/ 239924 h 350299"/>
                  <a:gd name="connsiteX23" fmla="*/ 137459 w 315818"/>
                  <a:gd name="connsiteY23" fmla="*/ 283188 h 350299"/>
                  <a:gd name="connsiteX24" fmla="*/ 223862 w 315818"/>
                  <a:gd name="connsiteY24" fmla="*/ 208458 h 35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8" h="350299">
                    <a:moveTo>
                      <a:pt x="0" y="239924"/>
                    </a:moveTo>
                    <a:cubicBezTo>
                      <a:pt x="0" y="165193"/>
                      <a:pt x="62838" y="125861"/>
                      <a:pt x="137459" y="125861"/>
                    </a:cubicBezTo>
                    <a:cubicBezTo>
                      <a:pt x="168878" y="125861"/>
                      <a:pt x="196370" y="133727"/>
                      <a:pt x="219934" y="137661"/>
                    </a:cubicBezTo>
                    <a:lnTo>
                      <a:pt x="219934" y="129795"/>
                    </a:lnTo>
                    <a:cubicBezTo>
                      <a:pt x="219934" y="94396"/>
                      <a:pt x="196370" y="70797"/>
                      <a:pt x="157096" y="70797"/>
                    </a:cubicBezTo>
                    <a:cubicBezTo>
                      <a:pt x="125677" y="70797"/>
                      <a:pt x="106040" y="82597"/>
                      <a:pt x="94258" y="102263"/>
                    </a:cubicBezTo>
                    <a:cubicBezTo>
                      <a:pt x="90330" y="106195"/>
                      <a:pt x="90330" y="110129"/>
                      <a:pt x="86403" y="110129"/>
                    </a:cubicBezTo>
                    <a:lnTo>
                      <a:pt x="15710" y="110129"/>
                    </a:lnTo>
                    <a:cubicBezTo>
                      <a:pt x="11782" y="110129"/>
                      <a:pt x="11782" y="110129"/>
                      <a:pt x="11782" y="106195"/>
                    </a:cubicBezTo>
                    <a:cubicBezTo>
                      <a:pt x="11782" y="106195"/>
                      <a:pt x="11782" y="102263"/>
                      <a:pt x="11782" y="98329"/>
                    </a:cubicBezTo>
                    <a:cubicBezTo>
                      <a:pt x="23564" y="43265"/>
                      <a:pt x="74621" y="0"/>
                      <a:pt x="157096" y="0"/>
                    </a:cubicBezTo>
                    <a:cubicBezTo>
                      <a:pt x="243499" y="0"/>
                      <a:pt x="302409" y="51131"/>
                      <a:pt x="302409" y="129795"/>
                    </a:cubicBezTo>
                    <a:lnTo>
                      <a:pt x="302409" y="275322"/>
                    </a:lnTo>
                    <a:cubicBezTo>
                      <a:pt x="302409" y="302854"/>
                      <a:pt x="306337" y="322520"/>
                      <a:pt x="314192" y="338253"/>
                    </a:cubicBezTo>
                    <a:cubicBezTo>
                      <a:pt x="318119" y="342186"/>
                      <a:pt x="314192" y="346119"/>
                      <a:pt x="310264" y="346119"/>
                    </a:cubicBezTo>
                    <a:lnTo>
                      <a:pt x="227789" y="346119"/>
                    </a:lnTo>
                    <a:cubicBezTo>
                      <a:pt x="223862" y="346119"/>
                      <a:pt x="219934" y="342186"/>
                      <a:pt x="219934" y="338253"/>
                    </a:cubicBezTo>
                    <a:lnTo>
                      <a:pt x="219934" y="318587"/>
                    </a:lnTo>
                    <a:cubicBezTo>
                      <a:pt x="200297" y="334319"/>
                      <a:pt x="172805" y="350052"/>
                      <a:pt x="121749" y="350052"/>
                    </a:cubicBezTo>
                    <a:cubicBezTo>
                      <a:pt x="54984" y="353985"/>
                      <a:pt x="0" y="310720"/>
                      <a:pt x="0" y="239924"/>
                    </a:cubicBezTo>
                    <a:close/>
                    <a:moveTo>
                      <a:pt x="223862" y="208458"/>
                    </a:moveTo>
                    <a:cubicBezTo>
                      <a:pt x="196370" y="200592"/>
                      <a:pt x="172805" y="196658"/>
                      <a:pt x="141386" y="196658"/>
                    </a:cubicBezTo>
                    <a:cubicBezTo>
                      <a:pt x="106040" y="196658"/>
                      <a:pt x="78548" y="212391"/>
                      <a:pt x="78548" y="239924"/>
                    </a:cubicBezTo>
                    <a:cubicBezTo>
                      <a:pt x="78548" y="267456"/>
                      <a:pt x="102112" y="283188"/>
                      <a:pt x="137459" y="283188"/>
                    </a:cubicBezTo>
                    <a:cubicBezTo>
                      <a:pt x="180660" y="279255"/>
                      <a:pt x="223862" y="251723"/>
                      <a:pt x="223862" y="208458"/>
                    </a:cubicBezTo>
                    <a:close/>
                  </a:path>
                </a:pathLst>
              </a:custGeom>
              <a:solidFill>
                <a:srgbClr val="000000"/>
              </a:solidFill>
              <a:ln w="3923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4956A4B-C6D1-6B95-6F68-5DB5212CE12D}"/>
                  </a:ext>
                </a:extLst>
              </p:cNvPr>
              <p:cNvSpPr/>
              <p:nvPr/>
            </p:nvSpPr>
            <p:spPr>
              <a:xfrm>
                <a:off x="4434711" y="6020957"/>
                <a:ext cx="302409" cy="347748"/>
              </a:xfrm>
              <a:custGeom>
                <a:avLst/>
                <a:gdLst>
                  <a:gd name="connsiteX0" fmla="*/ 0 w 302409"/>
                  <a:gd name="connsiteY0" fmla="*/ 342186 h 347748"/>
                  <a:gd name="connsiteX1" fmla="*/ 0 w 302409"/>
                  <a:gd name="connsiteY1" fmla="*/ 15733 h 347748"/>
                  <a:gd name="connsiteX2" fmla="*/ 7855 w 302409"/>
                  <a:gd name="connsiteY2" fmla="*/ 7867 h 347748"/>
                  <a:gd name="connsiteX3" fmla="*/ 74620 w 302409"/>
                  <a:gd name="connsiteY3" fmla="*/ 7867 h 347748"/>
                  <a:gd name="connsiteX4" fmla="*/ 82475 w 302409"/>
                  <a:gd name="connsiteY4" fmla="*/ 15733 h 347748"/>
                  <a:gd name="connsiteX5" fmla="*/ 82475 w 302409"/>
                  <a:gd name="connsiteY5" fmla="*/ 39332 h 347748"/>
                  <a:gd name="connsiteX6" fmla="*/ 184588 w 302409"/>
                  <a:gd name="connsiteY6" fmla="*/ 0 h 347748"/>
                  <a:gd name="connsiteX7" fmla="*/ 302409 w 302409"/>
                  <a:gd name="connsiteY7" fmla="*/ 114062 h 347748"/>
                  <a:gd name="connsiteX8" fmla="*/ 302409 w 302409"/>
                  <a:gd name="connsiteY8" fmla="*/ 338253 h 347748"/>
                  <a:gd name="connsiteX9" fmla="*/ 294555 w 302409"/>
                  <a:gd name="connsiteY9" fmla="*/ 346119 h 347748"/>
                  <a:gd name="connsiteX10" fmla="*/ 227789 w 302409"/>
                  <a:gd name="connsiteY10" fmla="*/ 346119 h 347748"/>
                  <a:gd name="connsiteX11" fmla="*/ 219934 w 302409"/>
                  <a:gd name="connsiteY11" fmla="*/ 338253 h 347748"/>
                  <a:gd name="connsiteX12" fmla="*/ 219934 w 302409"/>
                  <a:gd name="connsiteY12" fmla="*/ 141594 h 347748"/>
                  <a:gd name="connsiteX13" fmla="*/ 161023 w 302409"/>
                  <a:gd name="connsiteY13" fmla="*/ 70797 h 347748"/>
                  <a:gd name="connsiteX14" fmla="*/ 78548 w 302409"/>
                  <a:gd name="connsiteY14" fmla="*/ 184859 h 347748"/>
                  <a:gd name="connsiteX15" fmla="*/ 78548 w 302409"/>
                  <a:gd name="connsiteY15" fmla="*/ 338253 h 347748"/>
                  <a:gd name="connsiteX16" fmla="*/ 70693 w 302409"/>
                  <a:gd name="connsiteY16" fmla="*/ 346119 h 347748"/>
                  <a:gd name="connsiteX17" fmla="*/ 3927 w 302409"/>
                  <a:gd name="connsiteY17" fmla="*/ 346119 h 347748"/>
                  <a:gd name="connsiteX18" fmla="*/ 0 w 302409"/>
                  <a:gd name="connsiteY18" fmla="*/ 342186 h 3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409" h="347748">
                    <a:moveTo>
                      <a:pt x="0" y="342186"/>
                    </a:moveTo>
                    <a:lnTo>
                      <a:pt x="0" y="15733"/>
                    </a:lnTo>
                    <a:cubicBezTo>
                      <a:pt x="0" y="11800"/>
                      <a:pt x="3927" y="7867"/>
                      <a:pt x="7855" y="7867"/>
                    </a:cubicBezTo>
                    <a:lnTo>
                      <a:pt x="74620" y="7867"/>
                    </a:lnTo>
                    <a:cubicBezTo>
                      <a:pt x="78548" y="7867"/>
                      <a:pt x="82475" y="11800"/>
                      <a:pt x="82475" y="15733"/>
                    </a:cubicBezTo>
                    <a:lnTo>
                      <a:pt x="82475" y="39332"/>
                    </a:lnTo>
                    <a:cubicBezTo>
                      <a:pt x="109967" y="15733"/>
                      <a:pt x="141386" y="0"/>
                      <a:pt x="184588" y="0"/>
                    </a:cubicBezTo>
                    <a:cubicBezTo>
                      <a:pt x="259208" y="0"/>
                      <a:pt x="302409" y="43265"/>
                      <a:pt x="302409" y="114062"/>
                    </a:cubicBezTo>
                    <a:lnTo>
                      <a:pt x="302409" y="338253"/>
                    </a:lnTo>
                    <a:cubicBezTo>
                      <a:pt x="302409" y="342186"/>
                      <a:pt x="298482" y="346119"/>
                      <a:pt x="294555" y="346119"/>
                    </a:cubicBezTo>
                    <a:lnTo>
                      <a:pt x="227789" y="346119"/>
                    </a:lnTo>
                    <a:cubicBezTo>
                      <a:pt x="223862" y="346119"/>
                      <a:pt x="219934" y="342186"/>
                      <a:pt x="219934" y="338253"/>
                    </a:cubicBezTo>
                    <a:lnTo>
                      <a:pt x="219934" y="141594"/>
                    </a:lnTo>
                    <a:cubicBezTo>
                      <a:pt x="219934" y="90463"/>
                      <a:pt x="200297" y="70797"/>
                      <a:pt x="161023" y="70797"/>
                    </a:cubicBezTo>
                    <a:cubicBezTo>
                      <a:pt x="117822" y="70797"/>
                      <a:pt x="78548" y="102263"/>
                      <a:pt x="78548" y="184859"/>
                    </a:cubicBezTo>
                    <a:lnTo>
                      <a:pt x="78548" y="338253"/>
                    </a:lnTo>
                    <a:cubicBezTo>
                      <a:pt x="78548" y="342186"/>
                      <a:pt x="74620" y="346119"/>
                      <a:pt x="70693" y="346119"/>
                    </a:cubicBezTo>
                    <a:lnTo>
                      <a:pt x="3927" y="346119"/>
                    </a:lnTo>
                    <a:cubicBezTo>
                      <a:pt x="3927" y="350052"/>
                      <a:pt x="0" y="346119"/>
                      <a:pt x="0" y="342186"/>
                    </a:cubicBezTo>
                    <a:close/>
                  </a:path>
                </a:pathLst>
              </a:custGeom>
              <a:solidFill>
                <a:srgbClr val="000000"/>
              </a:solidFill>
              <a:ln w="3923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758251E-50F7-4AC7-031D-A879AF0436C4}"/>
                  </a:ext>
                </a:extLst>
              </p:cNvPr>
              <p:cNvSpPr/>
              <p:nvPr/>
            </p:nvSpPr>
            <p:spPr>
              <a:xfrm>
                <a:off x="4811741" y="6020957"/>
                <a:ext cx="333828" cy="487960"/>
              </a:xfrm>
              <a:custGeom>
                <a:avLst/>
                <a:gdLst>
                  <a:gd name="connsiteX0" fmla="*/ 19637 w 333828"/>
                  <a:gd name="connsiteY0" fmla="*/ 373651 h 487960"/>
                  <a:gd name="connsiteX1" fmla="*/ 27492 w 333828"/>
                  <a:gd name="connsiteY1" fmla="*/ 365785 h 487960"/>
                  <a:gd name="connsiteX2" fmla="*/ 94257 w 333828"/>
                  <a:gd name="connsiteY2" fmla="*/ 365785 h 487960"/>
                  <a:gd name="connsiteX3" fmla="*/ 102112 w 333828"/>
                  <a:gd name="connsiteY3" fmla="*/ 373651 h 487960"/>
                  <a:gd name="connsiteX4" fmla="*/ 172805 w 333828"/>
                  <a:gd name="connsiteY4" fmla="*/ 416916 h 487960"/>
                  <a:gd name="connsiteX5" fmla="*/ 255281 w 333828"/>
                  <a:gd name="connsiteY5" fmla="*/ 326453 h 487960"/>
                  <a:gd name="connsiteX6" fmla="*/ 255281 w 333828"/>
                  <a:gd name="connsiteY6" fmla="*/ 314653 h 487960"/>
                  <a:gd name="connsiteX7" fmla="*/ 161023 w 333828"/>
                  <a:gd name="connsiteY7" fmla="*/ 346119 h 487960"/>
                  <a:gd name="connsiteX8" fmla="*/ 0 w 333828"/>
                  <a:gd name="connsiteY8" fmla="*/ 173060 h 487960"/>
                  <a:gd name="connsiteX9" fmla="*/ 157096 w 333828"/>
                  <a:gd name="connsiteY9" fmla="*/ 0 h 487960"/>
                  <a:gd name="connsiteX10" fmla="*/ 251353 w 333828"/>
                  <a:gd name="connsiteY10" fmla="*/ 35399 h 487960"/>
                  <a:gd name="connsiteX11" fmla="*/ 251353 w 333828"/>
                  <a:gd name="connsiteY11" fmla="*/ 15733 h 487960"/>
                  <a:gd name="connsiteX12" fmla="*/ 259208 w 333828"/>
                  <a:gd name="connsiteY12" fmla="*/ 7867 h 487960"/>
                  <a:gd name="connsiteX13" fmla="*/ 325974 w 333828"/>
                  <a:gd name="connsiteY13" fmla="*/ 7867 h 487960"/>
                  <a:gd name="connsiteX14" fmla="*/ 333829 w 333828"/>
                  <a:gd name="connsiteY14" fmla="*/ 15733 h 487960"/>
                  <a:gd name="connsiteX15" fmla="*/ 333829 w 333828"/>
                  <a:gd name="connsiteY15" fmla="*/ 314653 h 487960"/>
                  <a:gd name="connsiteX16" fmla="*/ 164950 w 333828"/>
                  <a:gd name="connsiteY16" fmla="*/ 487713 h 487960"/>
                  <a:gd name="connsiteX17" fmla="*/ 19637 w 333828"/>
                  <a:gd name="connsiteY17" fmla="*/ 373651 h 487960"/>
                  <a:gd name="connsiteX18" fmla="*/ 259208 w 333828"/>
                  <a:gd name="connsiteY18" fmla="*/ 176993 h 487960"/>
                  <a:gd name="connsiteX19" fmla="*/ 172805 w 333828"/>
                  <a:gd name="connsiteY19" fmla="*/ 78663 h 487960"/>
                  <a:gd name="connsiteX20" fmla="*/ 86403 w 333828"/>
                  <a:gd name="connsiteY20" fmla="*/ 176993 h 487960"/>
                  <a:gd name="connsiteX21" fmla="*/ 172805 w 333828"/>
                  <a:gd name="connsiteY21" fmla="*/ 275322 h 487960"/>
                  <a:gd name="connsiteX22" fmla="*/ 259208 w 333828"/>
                  <a:gd name="connsiteY22" fmla="*/ 176993 h 48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828" h="487960">
                    <a:moveTo>
                      <a:pt x="19637" y="373651"/>
                    </a:moveTo>
                    <a:cubicBezTo>
                      <a:pt x="19637" y="369718"/>
                      <a:pt x="23564" y="365785"/>
                      <a:pt x="27492" y="365785"/>
                    </a:cubicBezTo>
                    <a:lnTo>
                      <a:pt x="94257" y="365785"/>
                    </a:lnTo>
                    <a:cubicBezTo>
                      <a:pt x="98185" y="365785"/>
                      <a:pt x="102112" y="369718"/>
                      <a:pt x="102112" y="373651"/>
                    </a:cubicBezTo>
                    <a:cubicBezTo>
                      <a:pt x="109967" y="405116"/>
                      <a:pt x="141386" y="416916"/>
                      <a:pt x="172805" y="416916"/>
                    </a:cubicBezTo>
                    <a:cubicBezTo>
                      <a:pt x="227789" y="416916"/>
                      <a:pt x="255281" y="381518"/>
                      <a:pt x="255281" y="326453"/>
                    </a:cubicBezTo>
                    <a:lnTo>
                      <a:pt x="255281" y="314653"/>
                    </a:lnTo>
                    <a:cubicBezTo>
                      <a:pt x="227789" y="338253"/>
                      <a:pt x="200297" y="346119"/>
                      <a:pt x="161023" y="346119"/>
                    </a:cubicBezTo>
                    <a:cubicBezTo>
                      <a:pt x="66766" y="346119"/>
                      <a:pt x="0" y="275322"/>
                      <a:pt x="0" y="173060"/>
                    </a:cubicBezTo>
                    <a:cubicBezTo>
                      <a:pt x="0" y="70797"/>
                      <a:pt x="62838" y="0"/>
                      <a:pt x="157096" y="0"/>
                    </a:cubicBezTo>
                    <a:cubicBezTo>
                      <a:pt x="200297" y="0"/>
                      <a:pt x="227789" y="11800"/>
                      <a:pt x="251353" y="35399"/>
                    </a:cubicBezTo>
                    <a:lnTo>
                      <a:pt x="251353" y="15733"/>
                    </a:lnTo>
                    <a:cubicBezTo>
                      <a:pt x="251353" y="11800"/>
                      <a:pt x="255281" y="7867"/>
                      <a:pt x="259208" y="7867"/>
                    </a:cubicBezTo>
                    <a:lnTo>
                      <a:pt x="325974" y="7867"/>
                    </a:lnTo>
                    <a:cubicBezTo>
                      <a:pt x="329901" y="7867"/>
                      <a:pt x="333829" y="11800"/>
                      <a:pt x="333829" y="15733"/>
                    </a:cubicBezTo>
                    <a:lnTo>
                      <a:pt x="333829" y="314653"/>
                    </a:lnTo>
                    <a:cubicBezTo>
                      <a:pt x="333829" y="432649"/>
                      <a:pt x="274918" y="487713"/>
                      <a:pt x="164950" y="487713"/>
                    </a:cubicBezTo>
                    <a:cubicBezTo>
                      <a:pt x="90330" y="491646"/>
                      <a:pt x="27492" y="448382"/>
                      <a:pt x="19637" y="373651"/>
                    </a:cubicBezTo>
                    <a:close/>
                    <a:moveTo>
                      <a:pt x="259208" y="176993"/>
                    </a:moveTo>
                    <a:cubicBezTo>
                      <a:pt x="259208" y="121928"/>
                      <a:pt x="227789" y="78663"/>
                      <a:pt x="172805" y="78663"/>
                    </a:cubicBezTo>
                    <a:cubicBezTo>
                      <a:pt x="121749" y="78663"/>
                      <a:pt x="86403" y="121928"/>
                      <a:pt x="86403" y="176993"/>
                    </a:cubicBezTo>
                    <a:cubicBezTo>
                      <a:pt x="86403" y="232057"/>
                      <a:pt x="117822" y="275322"/>
                      <a:pt x="172805" y="275322"/>
                    </a:cubicBezTo>
                    <a:cubicBezTo>
                      <a:pt x="227789" y="275322"/>
                      <a:pt x="259208" y="232057"/>
                      <a:pt x="259208" y="176993"/>
                    </a:cubicBezTo>
                    <a:close/>
                  </a:path>
                </a:pathLst>
              </a:custGeom>
              <a:solidFill>
                <a:srgbClr val="000000"/>
              </a:solidFill>
              <a:ln w="3923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175DD5D-8ACA-7B18-3108-138F2E2B7285}"/>
                  </a:ext>
                </a:extLst>
              </p:cNvPr>
              <p:cNvSpPr/>
              <p:nvPr/>
            </p:nvSpPr>
            <p:spPr>
              <a:xfrm>
                <a:off x="5220190" y="6024891"/>
                <a:ext cx="353465" cy="353985"/>
              </a:xfrm>
              <a:custGeom>
                <a:avLst/>
                <a:gdLst>
                  <a:gd name="connsiteX0" fmla="*/ 0 w 353465"/>
                  <a:gd name="connsiteY0" fmla="*/ 176993 h 353985"/>
                  <a:gd name="connsiteX1" fmla="*/ 176733 w 353465"/>
                  <a:gd name="connsiteY1" fmla="*/ 0 h 353985"/>
                  <a:gd name="connsiteX2" fmla="*/ 353466 w 353465"/>
                  <a:gd name="connsiteY2" fmla="*/ 184859 h 353985"/>
                  <a:gd name="connsiteX3" fmla="*/ 353466 w 353465"/>
                  <a:gd name="connsiteY3" fmla="*/ 196658 h 353985"/>
                  <a:gd name="connsiteX4" fmla="*/ 345611 w 353465"/>
                  <a:gd name="connsiteY4" fmla="*/ 204525 h 353985"/>
                  <a:gd name="connsiteX5" fmla="*/ 86403 w 353465"/>
                  <a:gd name="connsiteY5" fmla="*/ 204525 h 353985"/>
                  <a:gd name="connsiteX6" fmla="*/ 176733 w 353465"/>
                  <a:gd name="connsiteY6" fmla="*/ 283188 h 353985"/>
                  <a:gd name="connsiteX7" fmla="*/ 259208 w 353465"/>
                  <a:gd name="connsiteY7" fmla="*/ 239924 h 353985"/>
                  <a:gd name="connsiteX8" fmla="*/ 267063 w 353465"/>
                  <a:gd name="connsiteY8" fmla="*/ 232057 h 353985"/>
                  <a:gd name="connsiteX9" fmla="*/ 337756 w 353465"/>
                  <a:gd name="connsiteY9" fmla="*/ 232057 h 353985"/>
                  <a:gd name="connsiteX10" fmla="*/ 341684 w 353465"/>
                  <a:gd name="connsiteY10" fmla="*/ 235990 h 353985"/>
                  <a:gd name="connsiteX11" fmla="*/ 341684 w 353465"/>
                  <a:gd name="connsiteY11" fmla="*/ 243856 h 353985"/>
                  <a:gd name="connsiteX12" fmla="*/ 172805 w 353465"/>
                  <a:gd name="connsiteY12" fmla="*/ 353985 h 353985"/>
                  <a:gd name="connsiteX13" fmla="*/ 0 w 353465"/>
                  <a:gd name="connsiteY13" fmla="*/ 176993 h 353985"/>
                  <a:gd name="connsiteX14" fmla="*/ 267063 w 353465"/>
                  <a:gd name="connsiteY14" fmla="*/ 133727 h 353985"/>
                  <a:gd name="connsiteX15" fmla="*/ 176733 w 353465"/>
                  <a:gd name="connsiteY15" fmla="*/ 70797 h 353985"/>
                  <a:gd name="connsiteX16" fmla="*/ 90330 w 353465"/>
                  <a:gd name="connsiteY16" fmla="*/ 133727 h 353985"/>
                  <a:gd name="connsiteX17" fmla="*/ 267063 w 353465"/>
                  <a:gd name="connsiteY17" fmla="*/ 133727 h 35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465" h="353985">
                    <a:moveTo>
                      <a:pt x="0" y="176993"/>
                    </a:moveTo>
                    <a:cubicBezTo>
                      <a:pt x="0" y="70797"/>
                      <a:pt x="78548" y="0"/>
                      <a:pt x="176733" y="0"/>
                    </a:cubicBezTo>
                    <a:cubicBezTo>
                      <a:pt x="290627" y="0"/>
                      <a:pt x="353466" y="86530"/>
                      <a:pt x="353466" y="184859"/>
                    </a:cubicBezTo>
                    <a:lnTo>
                      <a:pt x="353466" y="196658"/>
                    </a:lnTo>
                    <a:cubicBezTo>
                      <a:pt x="353466" y="200592"/>
                      <a:pt x="349538" y="204525"/>
                      <a:pt x="345611" y="204525"/>
                    </a:cubicBezTo>
                    <a:lnTo>
                      <a:pt x="86403" y="204525"/>
                    </a:lnTo>
                    <a:cubicBezTo>
                      <a:pt x="94258" y="251723"/>
                      <a:pt x="125677" y="283188"/>
                      <a:pt x="176733" y="283188"/>
                    </a:cubicBezTo>
                    <a:cubicBezTo>
                      <a:pt x="216007" y="283188"/>
                      <a:pt x="243499" y="271388"/>
                      <a:pt x="259208" y="239924"/>
                    </a:cubicBezTo>
                    <a:cubicBezTo>
                      <a:pt x="263136" y="235990"/>
                      <a:pt x="263136" y="232057"/>
                      <a:pt x="267063" y="232057"/>
                    </a:cubicBezTo>
                    <a:lnTo>
                      <a:pt x="337756" y="232057"/>
                    </a:lnTo>
                    <a:cubicBezTo>
                      <a:pt x="341684" y="232057"/>
                      <a:pt x="341684" y="235990"/>
                      <a:pt x="341684" y="235990"/>
                    </a:cubicBezTo>
                    <a:cubicBezTo>
                      <a:pt x="341684" y="235990"/>
                      <a:pt x="341684" y="239924"/>
                      <a:pt x="341684" y="243856"/>
                    </a:cubicBezTo>
                    <a:cubicBezTo>
                      <a:pt x="314192" y="318587"/>
                      <a:pt x="255281" y="353985"/>
                      <a:pt x="172805" y="353985"/>
                    </a:cubicBezTo>
                    <a:cubicBezTo>
                      <a:pt x="78548" y="353985"/>
                      <a:pt x="0" y="279255"/>
                      <a:pt x="0" y="176993"/>
                    </a:cubicBezTo>
                    <a:close/>
                    <a:moveTo>
                      <a:pt x="267063" y="133727"/>
                    </a:moveTo>
                    <a:cubicBezTo>
                      <a:pt x="255281" y="98329"/>
                      <a:pt x="227789" y="70797"/>
                      <a:pt x="176733" y="70797"/>
                    </a:cubicBezTo>
                    <a:cubicBezTo>
                      <a:pt x="137459" y="70797"/>
                      <a:pt x="102113" y="94396"/>
                      <a:pt x="90330" y="133727"/>
                    </a:cubicBezTo>
                    <a:lnTo>
                      <a:pt x="267063" y="133727"/>
                    </a:lnTo>
                    <a:close/>
                  </a:path>
                </a:pathLst>
              </a:custGeom>
              <a:solidFill>
                <a:srgbClr val="000000"/>
              </a:solidFill>
              <a:ln w="3923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1B9CC91-CDCB-6827-5BB4-80E3A7F42E20}"/>
                  </a:ext>
                </a:extLst>
              </p:cNvPr>
              <p:cNvSpPr/>
              <p:nvPr/>
            </p:nvSpPr>
            <p:spPr>
              <a:xfrm>
                <a:off x="5754316" y="6032757"/>
                <a:ext cx="325973" cy="479846"/>
              </a:xfrm>
              <a:custGeom>
                <a:avLst/>
                <a:gdLst>
                  <a:gd name="connsiteX0" fmla="*/ 23564 w 325973"/>
                  <a:gd name="connsiteY0" fmla="*/ 468047 h 479846"/>
                  <a:gd name="connsiteX1" fmla="*/ 15709 w 325973"/>
                  <a:gd name="connsiteY1" fmla="*/ 456248 h 479846"/>
                  <a:gd name="connsiteX2" fmla="*/ 15709 w 325973"/>
                  <a:gd name="connsiteY2" fmla="*/ 397250 h 479846"/>
                  <a:gd name="connsiteX3" fmla="*/ 19637 w 325973"/>
                  <a:gd name="connsiteY3" fmla="*/ 389384 h 479846"/>
                  <a:gd name="connsiteX4" fmla="*/ 74620 w 325973"/>
                  <a:gd name="connsiteY4" fmla="*/ 405116 h 479846"/>
                  <a:gd name="connsiteX5" fmla="*/ 141386 w 325973"/>
                  <a:gd name="connsiteY5" fmla="*/ 330387 h 479846"/>
                  <a:gd name="connsiteX6" fmla="*/ 3927 w 325973"/>
                  <a:gd name="connsiteY6" fmla="*/ 11800 h 479846"/>
                  <a:gd name="connsiteX7" fmla="*/ 0 w 325973"/>
                  <a:gd name="connsiteY7" fmla="*/ 3933 h 479846"/>
                  <a:gd name="connsiteX8" fmla="*/ 3927 w 325973"/>
                  <a:gd name="connsiteY8" fmla="*/ 0 h 479846"/>
                  <a:gd name="connsiteX9" fmla="*/ 82475 w 325973"/>
                  <a:gd name="connsiteY9" fmla="*/ 0 h 479846"/>
                  <a:gd name="connsiteX10" fmla="*/ 90330 w 325973"/>
                  <a:gd name="connsiteY10" fmla="*/ 7866 h 479846"/>
                  <a:gd name="connsiteX11" fmla="*/ 172805 w 325973"/>
                  <a:gd name="connsiteY11" fmla="*/ 220258 h 479846"/>
                  <a:gd name="connsiteX12" fmla="*/ 239571 w 325973"/>
                  <a:gd name="connsiteY12" fmla="*/ 7866 h 479846"/>
                  <a:gd name="connsiteX13" fmla="*/ 247426 w 325973"/>
                  <a:gd name="connsiteY13" fmla="*/ 0 h 479846"/>
                  <a:gd name="connsiteX14" fmla="*/ 322046 w 325973"/>
                  <a:gd name="connsiteY14" fmla="*/ 0 h 479846"/>
                  <a:gd name="connsiteX15" fmla="*/ 325974 w 325973"/>
                  <a:gd name="connsiteY15" fmla="*/ 3933 h 479846"/>
                  <a:gd name="connsiteX16" fmla="*/ 322046 w 325973"/>
                  <a:gd name="connsiteY16" fmla="*/ 11800 h 479846"/>
                  <a:gd name="connsiteX17" fmla="*/ 196370 w 325973"/>
                  <a:gd name="connsiteY17" fmla="*/ 373651 h 479846"/>
                  <a:gd name="connsiteX18" fmla="*/ 74620 w 325973"/>
                  <a:gd name="connsiteY18" fmla="*/ 479846 h 479846"/>
                  <a:gd name="connsiteX19" fmla="*/ 23564 w 325973"/>
                  <a:gd name="connsiteY19" fmla="*/ 468047 h 47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73" h="479846">
                    <a:moveTo>
                      <a:pt x="23564" y="468047"/>
                    </a:moveTo>
                    <a:cubicBezTo>
                      <a:pt x="15709" y="464114"/>
                      <a:pt x="15709" y="460181"/>
                      <a:pt x="15709" y="456248"/>
                    </a:cubicBezTo>
                    <a:lnTo>
                      <a:pt x="15709" y="397250"/>
                    </a:lnTo>
                    <a:cubicBezTo>
                      <a:pt x="15709" y="393317"/>
                      <a:pt x="19637" y="389384"/>
                      <a:pt x="19637" y="389384"/>
                    </a:cubicBezTo>
                    <a:cubicBezTo>
                      <a:pt x="31419" y="389384"/>
                      <a:pt x="51056" y="405116"/>
                      <a:pt x="74620" y="405116"/>
                    </a:cubicBezTo>
                    <a:cubicBezTo>
                      <a:pt x="109967" y="405116"/>
                      <a:pt x="129604" y="385451"/>
                      <a:pt x="141386" y="330387"/>
                    </a:cubicBezTo>
                    <a:lnTo>
                      <a:pt x="3927" y="11800"/>
                    </a:lnTo>
                    <a:cubicBezTo>
                      <a:pt x="3927" y="7866"/>
                      <a:pt x="0" y="7866"/>
                      <a:pt x="0" y="3933"/>
                    </a:cubicBezTo>
                    <a:cubicBezTo>
                      <a:pt x="0" y="0"/>
                      <a:pt x="3927" y="0"/>
                      <a:pt x="3927" y="0"/>
                    </a:cubicBezTo>
                    <a:lnTo>
                      <a:pt x="82475" y="0"/>
                    </a:lnTo>
                    <a:cubicBezTo>
                      <a:pt x="86403" y="0"/>
                      <a:pt x="90330" y="3933"/>
                      <a:pt x="90330" y="7866"/>
                    </a:cubicBezTo>
                    <a:lnTo>
                      <a:pt x="172805" y="220258"/>
                    </a:lnTo>
                    <a:lnTo>
                      <a:pt x="239571" y="7866"/>
                    </a:lnTo>
                    <a:cubicBezTo>
                      <a:pt x="239571" y="3933"/>
                      <a:pt x="243498" y="0"/>
                      <a:pt x="247426" y="0"/>
                    </a:cubicBezTo>
                    <a:lnTo>
                      <a:pt x="322046" y="0"/>
                    </a:lnTo>
                    <a:cubicBezTo>
                      <a:pt x="325974" y="0"/>
                      <a:pt x="325974" y="0"/>
                      <a:pt x="325974" y="3933"/>
                    </a:cubicBezTo>
                    <a:cubicBezTo>
                      <a:pt x="325974" y="3933"/>
                      <a:pt x="325974" y="7866"/>
                      <a:pt x="322046" y="11800"/>
                    </a:cubicBezTo>
                    <a:lnTo>
                      <a:pt x="196370" y="373651"/>
                    </a:lnTo>
                    <a:cubicBezTo>
                      <a:pt x="164950" y="460181"/>
                      <a:pt x="121749" y="479846"/>
                      <a:pt x="74620" y="479846"/>
                    </a:cubicBezTo>
                    <a:cubicBezTo>
                      <a:pt x="62838" y="479846"/>
                      <a:pt x="39274" y="475914"/>
                      <a:pt x="23564" y="468047"/>
                    </a:cubicBezTo>
                    <a:close/>
                  </a:path>
                </a:pathLst>
              </a:custGeom>
              <a:solidFill>
                <a:srgbClr val="000000"/>
              </a:solidFill>
              <a:ln w="3923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09E5E1B-4BC3-4F1A-E041-B1C830871085}"/>
                  </a:ext>
                </a:extLst>
              </p:cNvPr>
              <p:cNvSpPr/>
              <p:nvPr/>
            </p:nvSpPr>
            <p:spPr>
              <a:xfrm>
                <a:off x="6115636" y="6024891"/>
                <a:ext cx="369175" cy="353985"/>
              </a:xfrm>
              <a:custGeom>
                <a:avLst/>
                <a:gdLst>
                  <a:gd name="connsiteX0" fmla="*/ 0 w 369175"/>
                  <a:gd name="connsiteY0" fmla="*/ 176993 h 353985"/>
                  <a:gd name="connsiteX1" fmla="*/ 184587 w 369175"/>
                  <a:gd name="connsiteY1" fmla="*/ 0 h 353985"/>
                  <a:gd name="connsiteX2" fmla="*/ 369175 w 369175"/>
                  <a:gd name="connsiteY2" fmla="*/ 176993 h 353985"/>
                  <a:gd name="connsiteX3" fmla="*/ 184587 w 369175"/>
                  <a:gd name="connsiteY3" fmla="*/ 353985 h 353985"/>
                  <a:gd name="connsiteX4" fmla="*/ 0 w 369175"/>
                  <a:gd name="connsiteY4" fmla="*/ 176993 h 353985"/>
                  <a:gd name="connsiteX5" fmla="*/ 282772 w 369175"/>
                  <a:gd name="connsiteY5" fmla="*/ 176993 h 353985"/>
                  <a:gd name="connsiteX6" fmla="*/ 188515 w 369175"/>
                  <a:gd name="connsiteY6" fmla="*/ 74730 h 353985"/>
                  <a:gd name="connsiteX7" fmla="*/ 94258 w 369175"/>
                  <a:gd name="connsiteY7" fmla="*/ 176993 h 353985"/>
                  <a:gd name="connsiteX8" fmla="*/ 188515 w 369175"/>
                  <a:gd name="connsiteY8" fmla="*/ 279255 h 353985"/>
                  <a:gd name="connsiteX9" fmla="*/ 282772 w 369175"/>
                  <a:gd name="connsiteY9" fmla="*/ 176993 h 35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175" h="353985">
                    <a:moveTo>
                      <a:pt x="0" y="176993"/>
                    </a:moveTo>
                    <a:cubicBezTo>
                      <a:pt x="0" y="74730"/>
                      <a:pt x="78548" y="0"/>
                      <a:pt x="184587" y="0"/>
                    </a:cubicBezTo>
                    <a:cubicBezTo>
                      <a:pt x="290627" y="0"/>
                      <a:pt x="369175" y="74730"/>
                      <a:pt x="369175" y="176993"/>
                    </a:cubicBezTo>
                    <a:cubicBezTo>
                      <a:pt x="369175" y="279255"/>
                      <a:pt x="290627" y="353985"/>
                      <a:pt x="184587" y="353985"/>
                    </a:cubicBezTo>
                    <a:cubicBezTo>
                      <a:pt x="78548" y="353985"/>
                      <a:pt x="0" y="279255"/>
                      <a:pt x="0" y="176993"/>
                    </a:cubicBezTo>
                    <a:close/>
                    <a:moveTo>
                      <a:pt x="282772" y="176993"/>
                    </a:moveTo>
                    <a:cubicBezTo>
                      <a:pt x="282772" y="114062"/>
                      <a:pt x="243498" y="74730"/>
                      <a:pt x="188515" y="74730"/>
                    </a:cubicBezTo>
                    <a:cubicBezTo>
                      <a:pt x="133532" y="74730"/>
                      <a:pt x="94258" y="114062"/>
                      <a:pt x="94258" y="176993"/>
                    </a:cubicBezTo>
                    <a:cubicBezTo>
                      <a:pt x="94258" y="239924"/>
                      <a:pt x="133532" y="279255"/>
                      <a:pt x="188515" y="279255"/>
                    </a:cubicBezTo>
                    <a:cubicBezTo>
                      <a:pt x="243498" y="279255"/>
                      <a:pt x="282772" y="239924"/>
                      <a:pt x="282772" y="176993"/>
                    </a:cubicBezTo>
                    <a:close/>
                  </a:path>
                </a:pathLst>
              </a:custGeom>
              <a:solidFill>
                <a:srgbClr val="000000"/>
              </a:solidFill>
              <a:ln w="3923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970A5B1-728B-5BE8-FDF4-518B13E62A29}"/>
                  </a:ext>
                </a:extLst>
              </p:cNvPr>
              <p:cNvSpPr/>
              <p:nvPr/>
            </p:nvSpPr>
            <p:spPr>
              <a:xfrm>
                <a:off x="6547650" y="6032757"/>
                <a:ext cx="306336" cy="350052"/>
              </a:xfrm>
              <a:custGeom>
                <a:avLst/>
                <a:gdLst>
                  <a:gd name="connsiteX0" fmla="*/ 0 w 306336"/>
                  <a:gd name="connsiteY0" fmla="*/ 232057 h 350052"/>
                  <a:gd name="connsiteX1" fmla="*/ 0 w 306336"/>
                  <a:gd name="connsiteY1" fmla="*/ 7866 h 350052"/>
                  <a:gd name="connsiteX2" fmla="*/ 7855 w 306336"/>
                  <a:gd name="connsiteY2" fmla="*/ 0 h 350052"/>
                  <a:gd name="connsiteX3" fmla="*/ 74621 w 306336"/>
                  <a:gd name="connsiteY3" fmla="*/ 0 h 350052"/>
                  <a:gd name="connsiteX4" fmla="*/ 82475 w 306336"/>
                  <a:gd name="connsiteY4" fmla="*/ 7866 h 350052"/>
                  <a:gd name="connsiteX5" fmla="*/ 82475 w 306336"/>
                  <a:gd name="connsiteY5" fmla="*/ 204525 h 350052"/>
                  <a:gd name="connsiteX6" fmla="*/ 141386 w 306336"/>
                  <a:gd name="connsiteY6" fmla="*/ 275322 h 350052"/>
                  <a:gd name="connsiteX7" fmla="*/ 223861 w 306336"/>
                  <a:gd name="connsiteY7" fmla="*/ 161260 h 350052"/>
                  <a:gd name="connsiteX8" fmla="*/ 223861 w 306336"/>
                  <a:gd name="connsiteY8" fmla="*/ 7866 h 350052"/>
                  <a:gd name="connsiteX9" fmla="*/ 231716 w 306336"/>
                  <a:gd name="connsiteY9" fmla="*/ 0 h 350052"/>
                  <a:gd name="connsiteX10" fmla="*/ 298482 w 306336"/>
                  <a:gd name="connsiteY10" fmla="*/ 0 h 350052"/>
                  <a:gd name="connsiteX11" fmla="*/ 306337 w 306336"/>
                  <a:gd name="connsiteY11" fmla="*/ 7866 h 350052"/>
                  <a:gd name="connsiteX12" fmla="*/ 306337 w 306336"/>
                  <a:gd name="connsiteY12" fmla="*/ 334319 h 350052"/>
                  <a:gd name="connsiteX13" fmla="*/ 298482 w 306336"/>
                  <a:gd name="connsiteY13" fmla="*/ 342186 h 350052"/>
                  <a:gd name="connsiteX14" fmla="*/ 231716 w 306336"/>
                  <a:gd name="connsiteY14" fmla="*/ 342186 h 350052"/>
                  <a:gd name="connsiteX15" fmla="*/ 223861 w 306336"/>
                  <a:gd name="connsiteY15" fmla="*/ 334319 h 350052"/>
                  <a:gd name="connsiteX16" fmla="*/ 223861 w 306336"/>
                  <a:gd name="connsiteY16" fmla="*/ 310721 h 350052"/>
                  <a:gd name="connsiteX17" fmla="*/ 121749 w 306336"/>
                  <a:gd name="connsiteY17" fmla="*/ 350052 h 350052"/>
                  <a:gd name="connsiteX18" fmla="*/ 0 w 306336"/>
                  <a:gd name="connsiteY18" fmla="*/ 232057 h 3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6336" h="350052">
                    <a:moveTo>
                      <a:pt x="0" y="232057"/>
                    </a:moveTo>
                    <a:lnTo>
                      <a:pt x="0" y="7866"/>
                    </a:lnTo>
                    <a:cubicBezTo>
                      <a:pt x="0" y="3933"/>
                      <a:pt x="3927" y="0"/>
                      <a:pt x="7855" y="0"/>
                    </a:cubicBezTo>
                    <a:lnTo>
                      <a:pt x="74621" y="0"/>
                    </a:lnTo>
                    <a:cubicBezTo>
                      <a:pt x="78548" y="0"/>
                      <a:pt x="82475" y="3933"/>
                      <a:pt x="82475" y="7866"/>
                    </a:cubicBezTo>
                    <a:lnTo>
                      <a:pt x="82475" y="204525"/>
                    </a:lnTo>
                    <a:cubicBezTo>
                      <a:pt x="82475" y="255656"/>
                      <a:pt x="102112" y="275322"/>
                      <a:pt x="141386" y="275322"/>
                    </a:cubicBezTo>
                    <a:cubicBezTo>
                      <a:pt x="184587" y="275322"/>
                      <a:pt x="223861" y="243856"/>
                      <a:pt x="223861" y="161260"/>
                    </a:cubicBezTo>
                    <a:lnTo>
                      <a:pt x="223861" y="7866"/>
                    </a:lnTo>
                    <a:cubicBezTo>
                      <a:pt x="223861" y="3933"/>
                      <a:pt x="227789" y="0"/>
                      <a:pt x="231716" y="0"/>
                    </a:cubicBezTo>
                    <a:lnTo>
                      <a:pt x="298482" y="0"/>
                    </a:lnTo>
                    <a:cubicBezTo>
                      <a:pt x="302409" y="0"/>
                      <a:pt x="306337" y="3933"/>
                      <a:pt x="306337" y="7866"/>
                    </a:cubicBezTo>
                    <a:lnTo>
                      <a:pt x="306337" y="334319"/>
                    </a:lnTo>
                    <a:cubicBezTo>
                      <a:pt x="306337" y="338253"/>
                      <a:pt x="302409" y="342186"/>
                      <a:pt x="298482" y="342186"/>
                    </a:cubicBezTo>
                    <a:lnTo>
                      <a:pt x="231716" y="342186"/>
                    </a:lnTo>
                    <a:cubicBezTo>
                      <a:pt x="227789" y="342186"/>
                      <a:pt x="223861" y="338253"/>
                      <a:pt x="223861" y="334319"/>
                    </a:cubicBezTo>
                    <a:lnTo>
                      <a:pt x="223861" y="310721"/>
                    </a:lnTo>
                    <a:cubicBezTo>
                      <a:pt x="196370" y="334319"/>
                      <a:pt x="164950" y="350052"/>
                      <a:pt x="121749" y="350052"/>
                    </a:cubicBezTo>
                    <a:cubicBezTo>
                      <a:pt x="43201" y="346119"/>
                      <a:pt x="0" y="298921"/>
                      <a:pt x="0" y="232057"/>
                    </a:cubicBezTo>
                    <a:close/>
                  </a:path>
                </a:pathLst>
              </a:custGeom>
              <a:solidFill>
                <a:srgbClr val="000000"/>
              </a:solidFill>
              <a:ln w="3923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E46B9C-58F2-7078-B54F-1C10D8A354C9}"/>
                  </a:ext>
                </a:extLst>
              </p:cNvPr>
              <p:cNvSpPr/>
              <p:nvPr/>
            </p:nvSpPr>
            <p:spPr>
              <a:xfrm>
                <a:off x="6940389" y="6024891"/>
                <a:ext cx="235643" cy="346118"/>
              </a:xfrm>
              <a:custGeom>
                <a:avLst/>
                <a:gdLst>
                  <a:gd name="connsiteX0" fmla="*/ 0 w 235643"/>
                  <a:gd name="connsiteY0" fmla="*/ 338253 h 346118"/>
                  <a:gd name="connsiteX1" fmla="*/ 0 w 235643"/>
                  <a:gd name="connsiteY1" fmla="*/ 11800 h 346118"/>
                  <a:gd name="connsiteX2" fmla="*/ 7855 w 235643"/>
                  <a:gd name="connsiteY2" fmla="*/ 3933 h 346118"/>
                  <a:gd name="connsiteX3" fmla="*/ 74620 w 235643"/>
                  <a:gd name="connsiteY3" fmla="*/ 3933 h 346118"/>
                  <a:gd name="connsiteX4" fmla="*/ 82476 w 235643"/>
                  <a:gd name="connsiteY4" fmla="*/ 11800 h 346118"/>
                  <a:gd name="connsiteX5" fmla="*/ 82476 w 235643"/>
                  <a:gd name="connsiteY5" fmla="*/ 31465 h 346118"/>
                  <a:gd name="connsiteX6" fmla="*/ 164950 w 235643"/>
                  <a:gd name="connsiteY6" fmla="*/ 0 h 346118"/>
                  <a:gd name="connsiteX7" fmla="*/ 227789 w 235643"/>
                  <a:gd name="connsiteY7" fmla="*/ 11800 h 346118"/>
                  <a:gd name="connsiteX8" fmla="*/ 235644 w 235643"/>
                  <a:gd name="connsiteY8" fmla="*/ 23599 h 346118"/>
                  <a:gd name="connsiteX9" fmla="*/ 235644 w 235643"/>
                  <a:gd name="connsiteY9" fmla="*/ 86530 h 346118"/>
                  <a:gd name="connsiteX10" fmla="*/ 231716 w 235643"/>
                  <a:gd name="connsiteY10" fmla="*/ 94396 h 346118"/>
                  <a:gd name="connsiteX11" fmla="*/ 227789 w 235643"/>
                  <a:gd name="connsiteY11" fmla="*/ 94396 h 346118"/>
                  <a:gd name="connsiteX12" fmla="*/ 157096 w 235643"/>
                  <a:gd name="connsiteY12" fmla="*/ 74730 h 346118"/>
                  <a:gd name="connsiteX13" fmla="*/ 82476 w 235643"/>
                  <a:gd name="connsiteY13" fmla="*/ 165193 h 346118"/>
                  <a:gd name="connsiteX14" fmla="*/ 82476 w 235643"/>
                  <a:gd name="connsiteY14" fmla="*/ 338253 h 346118"/>
                  <a:gd name="connsiteX15" fmla="*/ 74620 w 235643"/>
                  <a:gd name="connsiteY15" fmla="*/ 346119 h 346118"/>
                  <a:gd name="connsiteX16" fmla="*/ 7855 w 235643"/>
                  <a:gd name="connsiteY16" fmla="*/ 346119 h 346118"/>
                  <a:gd name="connsiteX17" fmla="*/ 0 w 235643"/>
                  <a:gd name="connsiteY17" fmla="*/ 338253 h 34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5643" h="346118">
                    <a:moveTo>
                      <a:pt x="0" y="338253"/>
                    </a:moveTo>
                    <a:lnTo>
                      <a:pt x="0" y="11800"/>
                    </a:lnTo>
                    <a:cubicBezTo>
                      <a:pt x="0" y="7866"/>
                      <a:pt x="3927" y="3933"/>
                      <a:pt x="7855" y="3933"/>
                    </a:cubicBezTo>
                    <a:lnTo>
                      <a:pt x="74620" y="3933"/>
                    </a:lnTo>
                    <a:cubicBezTo>
                      <a:pt x="78548" y="3933"/>
                      <a:pt x="82476" y="7866"/>
                      <a:pt x="82476" y="11800"/>
                    </a:cubicBezTo>
                    <a:lnTo>
                      <a:pt x="82476" y="31465"/>
                    </a:lnTo>
                    <a:cubicBezTo>
                      <a:pt x="102113" y="11800"/>
                      <a:pt x="133531" y="0"/>
                      <a:pt x="164950" y="0"/>
                    </a:cubicBezTo>
                    <a:cubicBezTo>
                      <a:pt x="188515" y="0"/>
                      <a:pt x="208152" y="3933"/>
                      <a:pt x="227789" y="11800"/>
                    </a:cubicBezTo>
                    <a:cubicBezTo>
                      <a:pt x="235644" y="15732"/>
                      <a:pt x="235644" y="15732"/>
                      <a:pt x="235644" y="23599"/>
                    </a:cubicBezTo>
                    <a:lnTo>
                      <a:pt x="235644" y="86530"/>
                    </a:lnTo>
                    <a:cubicBezTo>
                      <a:pt x="235644" y="90463"/>
                      <a:pt x="235644" y="94396"/>
                      <a:pt x="231716" y="94396"/>
                    </a:cubicBezTo>
                    <a:cubicBezTo>
                      <a:pt x="231716" y="94396"/>
                      <a:pt x="231716" y="94396"/>
                      <a:pt x="227789" y="94396"/>
                    </a:cubicBezTo>
                    <a:cubicBezTo>
                      <a:pt x="200297" y="78663"/>
                      <a:pt x="176733" y="74730"/>
                      <a:pt x="157096" y="74730"/>
                    </a:cubicBezTo>
                    <a:cubicBezTo>
                      <a:pt x="113894" y="74730"/>
                      <a:pt x="82476" y="94396"/>
                      <a:pt x="82476" y="165193"/>
                    </a:cubicBezTo>
                    <a:lnTo>
                      <a:pt x="82476" y="338253"/>
                    </a:lnTo>
                    <a:cubicBezTo>
                      <a:pt x="82476" y="342186"/>
                      <a:pt x="78548" y="346119"/>
                      <a:pt x="74620" y="346119"/>
                    </a:cubicBezTo>
                    <a:lnTo>
                      <a:pt x="7855" y="346119"/>
                    </a:lnTo>
                    <a:cubicBezTo>
                      <a:pt x="0" y="346119"/>
                      <a:pt x="0" y="342186"/>
                      <a:pt x="0" y="338253"/>
                    </a:cubicBezTo>
                    <a:close/>
                  </a:path>
                </a:pathLst>
              </a:custGeom>
              <a:solidFill>
                <a:srgbClr val="000000"/>
              </a:solidFill>
              <a:ln w="3923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2CBD95EA-0133-7BBF-C103-5FC09C33F334}"/>
                  </a:ext>
                </a:extLst>
              </p:cNvPr>
              <p:cNvSpPr/>
              <p:nvPr/>
            </p:nvSpPr>
            <p:spPr>
              <a:xfrm>
                <a:off x="7368475" y="6024891"/>
                <a:ext cx="302409" cy="346972"/>
              </a:xfrm>
              <a:custGeom>
                <a:avLst/>
                <a:gdLst>
                  <a:gd name="connsiteX0" fmla="*/ 0 w 302409"/>
                  <a:gd name="connsiteY0" fmla="*/ 232057 h 346972"/>
                  <a:gd name="connsiteX1" fmla="*/ 7855 w 302409"/>
                  <a:gd name="connsiteY1" fmla="*/ 224190 h 346972"/>
                  <a:gd name="connsiteX2" fmla="*/ 78548 w 302409"/>
                  <a:gd name="connsiteY2" fmla="*/ 224190 h 346972"/>
                  <a:gd name="connsiteX3" fmla="*/ 86403 w 302409"/>
                  <a:gd name="connsiteY3" fmla="*/ 232057 h 346972"/>
                  <a:gd name="connsiteX4" fmla="*/ 157096 w 302409"/>
                  <a:gd name="connsiteY4" fmla="*/ 279255 h 346972"/>
                  <a:gd name="connsiteX5" fmla="*/ 216007 w 302409"/>
                  <a:gd name="connsiteY5" fmla="*/ 247790 h 346972"/>
                  <a:gd name="connsiteX6" fmla="*/ 129604 w 302409"/>
                  <a:gd name="connsiteY6" fmla="*/ 204525 h 346972"/>
                  <a:gd name="connsiteX7" fmla="*/ 11782 w 302409"/>
                  <a:gd name="connsiteY7" fmla="*/ 106195 h 346972"/>
                  <a:gd name="connsiteX8" fmla="*/ 149241 w 302409"/>
                  <a:gd name="connsiteY8" fmla="*/ 0 h 346972"/>
                  <a:gd name="connsiteX9" fmla="*/ 294555 w 302409"/>
                  <a:gd name="connsiteY9" fmla="*/ 102263 h 346972"/>
                  <a:gd name="connsiteX10" fmla="*/ 286700 w 302409"/>
                  <a:gd name="connsiteY10" fmla="*/ 110129 h 346972"/>
                  <a:gd name="connsiteX11" fmla="*/ 216007 w 302409"/>
                  <a:gd name="connsiteY11" fmla="*/ 110129 h 346972"/>
                  <a:gd name="connsiteX12" fmla="*/ 208152 w 302409"/>
                  <a:gd name="connsiteY12" fmla="*/ 102263 h 346972"/>
                  <a:gd name="connsiteX13" fmla="*/ 149241 w 302409"/>
                  <a:gd name="connsiteY13" fmla="*/ 66864 h 346972"/>
                  <a:gd name="connsiteX14" fmla="*/ 98185 w 302409"/>
                  <a:gd name="connsiteY14" fmla="*/ 98329 h 346972"/>
                  <a:gd name="connsiteX15" fmla="*/ 180660 w 302409"/>
                  <a:gd name="connsiteY15" fmla="*/ 141594 h 346972"/>
                  <a:gd name="connsiteX16" fmla="*/ 302410 w 302409"/>
                  <a:gd name="connsiteY16" fmla="*/ 239924 h 346972"/>
                  <a:gd name="connsiteX17" fmla="*/ 157096 w 302409"/>
                  <a:gd name="connsiteY17" fmla="*/ 346119 h 346972"/>
                  <a:gd name="connsiteX18" fmla="*/ 0 w 302409"/>
                  <a:gd name="connsiteY18" fmla="*/ 232057 h 34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409" h="346972">
                    <a:moveTo>
                      <a:pt x="0" y="232057"/>
                    </a:moveTo>
                    <a:cubicBezTo>
                      <a:pt x="0" y="228124"/>
                      <a:pt x="3928" y="224190"/>
                      <a:pt x="7855" y="224190"/>
                    </a:cubicBezTo>
                    <a:lnTo>
                      <a:pt x="78548" y="224190"/>
                    </a:lnTo>
                    <a:cubicBezTo>
                      <a:pt x="82476" y="224190"/>
                      <a:pt x="86403" y="228124"/>
                      <a:pt x="86403" y="232057"/>
                    </a:cubicBezTo>
                    <a:cubicBezTo>
                      <a:pt x="94258" y="263522"/>
                      <a:pt x="121749" y="279255"/>
                      <a:pt x="157096" y="279255"/>
                    </a:cubicBezTo>
                    <a:cubicBezTo>
                      <a:pt x="192443" y="279255"/>
                      <a:pt x="216007" y="267456"/>
                      <a:pt x="216007" y="247790"/>
                    </a:cubicBezTo>
                    <a:cubicBezTo>
                      <a:pt x="216007" y="228124"/>
                      <a:pt x="192443" y="216324"/>
                      <a:pt x="129604" y="204525"/>
                    </a:cubicBezTo>
                    <a:cubicBezTo>
                      <a:pt x="47129" y="188792"/>
                      <a:pt x="11782" y="157327"/>
                      <a:pt x="11782" y="106195"/>
                    </a:cubicBezTo>
                    <a:cubicBezTo>
                      <a:pt x="11782" y="31465"/>
                      <a:pt x="82476" y="0"/>
                      <a:pt x="149241" y="0"/>
                    </a:cubicBezTo>
                    <a:cubicBezTo>
                      <a:pt x="231717" y="0"/>
                      <a:pt x="286700" y="43265"/>
                      <a:pt x="294555" y="102263"/>
                    </a:cubicBezTo>
                    <a:cubicBezTo>
                      <a:pt x="294555" y="106195"/>
                      <a:pt x="290628" y="110129"/>
                      <a:pt x="286700" y="110129"/>
                    </a:cubicBezTo>
                    <a:lnTo>
                      <a:pt x="216007" y="110129"/>
                    </a:lnTo>
                    <a:cubicBezTo>
                      <a:pt x="212080" y="110129"/>
                      <a:pt x="208152" y="106195"/>
                      <a:pt x="208152" y="102263"/>
                    </a:cubicBezTo>
                    <a:cubicBezTo>
                      <a:pt x="200297" y="82597"/>
                      <a:pt x="180660" y="66864"/>
                      <a:pt x="149241" y="66864"/>
                    </a:cubicBezTo>
                    <a:cubicBezTo>
                      <a:pt x="121749" y="66864"/>
                      <a:pt x="98185" y="78663"/>
                      <a:pt x="98185" y="98329"/>
                    </a:cubicBezTo>
                    <a:cubicBezTo>
                      <a:pt x="98185" y="114062"/>
                      <a:pt x="113895" y="129795"/>
                      <a:pt x="180660" y="141594"/>
                    </a:cubicBezTo>
                    <a:cubicBezTo>
                      <a:pt x="255281" y="153393"/>
                      <a:pt x="302410" y="176993"/>
                      <a:pt x="302410" y="239924"/>
                    </a:cubicBezTo>
                    <a:cubicBezTo>
                      <a:pt x="302410" y="302854"/>
                      <a:pt x="243499" y="346119"/>
                      <a:pt x="157096" y="346119"/>
                    </a:cubicBezTo>
                    <a:cubicBezTo>
                      <a:pt x="62839" y="353985"/>
                      <a:pt x="3928" y="306787"/>
                      <a:pt x="0" y="232057"/>
                    </a:cubicBezTo>
                    <a:close/>
                  </a:path>
                </a:pathLst>
              </a:custGeom>
              <a:solidFill>
                <a:srgbClr val="000000"/>
              </a:solidFill>
              <a:ln w="3923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F8A1322-B5DA-9639-03B6-91330260C176}"/>
                  </a:ext>
                </a:extLst>
              </p:cNvPr>
              <p:cNvSpPr/>
              <p:nvPr/>
            </p:nvSpPr>
            <p:spPr>
              <a:xfrm>
                <a:off x="7694449" y="5922628"/>
                <a:ext cx="267062" cy="460181"/>
              </a:xfrm>
              <a:custGeom>
                <a:avLst/>
                <a:gdLst>
                  <a:gd name="connsiteX0" fmla="*/ 66766 w 267062"/>
                  <a:gd name="connsiteY0" fmla="*/ 342186 h 460181"/>
                  <a:gd name="connsiteX1" fmla="*/ 66766 w 267062"/>
                  <a:gd name="connsiteY1" fmla="*/ 180926 h 460181"/>
                  <a:gd name="connsiteX2" fmla="*/ 7855 w 267062"/>
                  <a:gd name="connsiteY2" fmla="*/ 180926 h 460181"/>
                  <a:gd name="connsiteX3" fmla="*/ 0 w 267062"/>
                  <a:gd name="connsiteY3" fmla="*/ 173060 h 460181"/>
                  <a:gd name="connsiteX4" fmla="*/ 0 w 267062"/>
                  <a:gd name="connsiteY4" fmla="*/ 114062 h 460181"/>
                  <a:gd name="connsiteX5" fmla="*/ 7855 w 267062"/>
                  <a:gd name="connsiteY5" fmla="*/ 106196 h 460181"/>
                  <a:gd name="connsiteX6" fmla="*/ 66766 w 267062"/>
                  <a:gd name="connsiteY6" fmla="*/ 106196 h 460181"/>
                  <a:gd name="connsiteX7" fmla="*/ 66766 w 267062"/>
                  <a:gd name="connsiteY7" fmla="*/ 7867 h 460181"/>
                  <a:gd name="connsiteX8" fmla="*/ 74621 w 267062"/>
                  <a:gd name="connsiteY8" fmla="*/ 0 h 460181"/>
                  <a:gd name="connsiteX9" fmla="*/ 141386 w 267062"/>
                  <a:gd name="connsiteY9" fmla="*/ 0 h 460181"/>
                  <a:gd name="connsiteX10" fmla="*/ 149241 w 267062"/>
                  <a:gd name="connsiteY10" fmla="*/ 7867 h 460181"/>
                  <a:gd name="connsiteX11" fmla="*/ 149241 w 267062"/>
                  <a:gd name="connsiteY11" fmla="*/ 106196 h 460181"/>
                  <a:gd name="connsiteX12" fmla="*/ 251354 w 267062"/>
                  <a:gd name="connsiteY12" fmla="*/ 106196 h 460181"/>
                  <a:gd name="connsiteX13" fmla="*/ 259208 w 267062"/>
                  <a:gd name="connsiteY13" fmla="*/ 114062 h 460181"/>
                  <a:gd name="connsiteX14" fmla="*/ 259208 w 267062"/>
                  <a:gd name="connsiteY14" fmla="*/ 173060 h 460181"/>
                  <a:gd name="connsiteX15" fmla="*/ 251354 w 267062"/>
                  <a:gd name="connsiteY15" fmla="*/ 180926 h 460181"/>
                  <a:gd name="connsiteX16" fmla="*/ 149241 w 267062"/>
                  <a:gd name="connsiteY16" fmla="*/ 180926 h 460181"/>
                  <a:gd name="connsiteX17" fmla="*/ 149241 w 267062"/>
                  <a:gd name="connsiteY17" fmla="*/ 326453 h 460181"/>
                  <a:gd name="connsiteX18" fmla="*/ 196370 w 267062"/>
                  <a:gd name="connsiteY18" fmla="*/ 381518 h 460181"/>
                  <a:gd name="connsiteX19" fmla="*/ 255281 w 267062"/>
                  <a:gd name="connsiteY19" fmla="*/ 373651 h 460181"/>
                  <a:gd name="connsiteX20" fmla="*/ 263135 w 267062"/>
                  <a:gd name="connsiteY20" fmla="*/ 373651 h 460181"/>
                  <a:gd name="connsiteX21" fmla="*/ 267063 w 267062"/>
                  <a:gd name="connsiteY21" fmla="*/ 381518 h 460181"/>
                  <a:gd name="connsiteX22" fmla="*/ 267063 w 267062"/>
                  <a:gd name="connsiteY22" fmla="*/ 436582 h 460181"/>
                  <a:gd name="connsiteX23" fmla="*/ 263135 w 267062"/>
                  <a:gd name="connsiteY23" fmla="*/ 448382 h 460181"/>
                  <a:gd name="connsiteX24" fmla="*/ 184587 w 267062"/>
                  <a:gd name="connsiteY24" fmla="*/ 460181 h 460181"/>
                  <a:gd name="connsiteX25" fmla="*/ 66766 w 267062"/>
                  <a:gd name="connsiteY25" fmla="*/ 342186 h 46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7062" h="460181">
                    <a:moveTo>
                      <a:pt x="66766" y="342186"/>
                    </a:moveTo>
                    <a:lnTo>
                      <a:pt x="66766" y="180926"/>
                    </a:lnTo>
                    <a:lnTo>
                      <a:pt x="7855" y="180926"/>
                    </a:lnTo>
                    <a:cubicBezTo>
                      <a:pt x="3928" y="180926"/>
                      <a:pt x="0" y="176993"/>
                      <a:pt x="0" y="173060"/>
                    </a:cubicBezTo>
                    <a:lnTo>
                      <a:pt x="0" y="114062"/>
                    </a:lnTo>
                    <a:cubicBezTo>
                      <a:pt x="0" y="110129"/>
                      <a:pt x="3928" y="106196"/>
                      <a:pt x="7855" y="106196"/>
                    </a:cubicBezTo>
                    <a:lnTo>
                      <a:pt x="66766" y="106196"/>
                    </a:lnTo>
                    <a:lnTo>
                      <a:pt x="66766" y="7867"/>
                    </a:lnTo>
                    <a:cubicBezTo>
                      <a:pt x="66766" y="3933"/>
                      <a:pt x="70693" y="0"/>
                      <a:pt x="74621" y="0"/>
                    </a:cubicBezTo>
                    <a:lnTo>
                      <a:pt x="141386" y="0"/>
                    </a:lnTo>
                    <a:cubicBezTo>
                      <a:pt x="145314" y="0"/>
                      <a:pt x="149241" y="3933"/>
                      <a:pt x="149241" y="7867"/>
                    </a:cubicBezTo>
                    <a:lnTo>
                      <a:pt x="149241" y="106196"/>
                    </a:lnTo>
                    <a:lnTo>
                      <a:pt x="251354" y="106196"/>
                    </a:lnTo>
                    <a:cubicBezTo>
                      <a:pt x="255281" y="106196"/>
                      <a:pt x="259208" y="110129"/>
                      <a:pt x="259208" y="114062"/>
                    </a:cubicBezTo>
                    <a:lnTo>
                      <a:pt x="259208" y="173060"/>
                    </a:lnTo>
                    <a:cubicBezTo>
                      <a:pt x="259208" y="176993"/>
                      <a:pt x="255281" y="180926"/>
                      <a:pt x="251354" y="180926"/>
                    </a:cubicBezTo>
                    <a:lnTo>
                      <a:pt x="149241" y="180926"/>
                    </a:lnTo>
                    <a:lnTo>
                      <a:pt x="149241" y="326453"/>
                    </a:lnTo>
                    <a:cubicBezTo>
                      <a:pt x="149241" y="361852"/>
                      <a:pt x="161023" y="381518"/>
                      <a:pt x="196370" y="381518"/>
                    </a:cubicBezTo>
                    <a:cubicBezTo>
                      <a:pt x="216007" y="381518"/>
                      <a:pt x="231717" y="381518"/>
                      <a:pt x="255281" y="373651"/>
                    </a:cubicBezTo>
                    <a:cubicBezTo>
                      <a:pt x="259208" y="373651"/>
                      <a:pt x="259208" y="373651"/>
                      <a:pt x="263135" y="373651"/>
                    </a:cubicBezTo>
                    <a:cubicBezTo>
                      <a:pt x="267063" y="373651"/>
                      <a:pt x="267063" y="377584"/>
                      <a:pt x="267063" y="381518"/>
                    </a:cubicBezTo>
                    <a:lnTo>
                      <a:pt x="267063" y="436582"/>
                    </a:lnTo>
                    <a:cubicBezTo>
                      <a:pt x="267063" y="444448"/>
                      <a:pt x="267063" y="444448"/>
                      <a:pt x="263135" y="448382"/>
                    </a:cubicBezTo>
                    <a:cubicBezTo>
                      <a:pt x="243498" y="456248"/>
                      <a:pt x="212080" y="460181"/>
                      <a:pt x="184587" y="460181"/>
                    </a:cubicBezTo>
                    <a:cubicBezTo>
                      <a:pt x="113895" y="456248"/>
                      <a:pt x="66766" y="416916"/>
                      <a:pt x="66766" y="342186"/>
                    </a:cubicBezTo>
                    <a:close/>
                  </a:path>
                </a:pathLst>
              </a:custGeom>
              <a:solidFill>
                <a:srgbClr val="000000"/>
              </a:solidFill>
              <a:ln w="3923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AF485BA-BB5F-9EA1-B622-6D2079543FA9}"/>
                  </a:ext>
                </a:extLst>
              </p:cNvPr>
              <p:cNvSpPr/>
              <p:nvPr/>
            </p:nvSpPr>
            <p:spPr>
              <a:xfrm>
                <a:off x="7996859" y="6024891"/>
                <a:ext cx="369175" cy="353985"/>
              </a:xfrm>
              <a:custGeom>
                <a:avLst/>
                <a:gdLst>
                  <a:gd name="connsiteX0" fmla="*/ 0 w 369175"/>
                  <a:gd name="connsiteY0" fmla="*/ 176993 h 353985"/>
                  <a:gd name="connsiteX1" fmla="*/ 184588 w 369175"/>
                  <a:gd name="connsiteY1" fmla="*/ 0 h 353985"/>
                  <a:gd name="connsiteX2" fmla="*/ 369176 w 369175"/>
                  <a:gd name="connsiteY2" fmla="*/ 176993 h 353985"/>
                  <a:gd name="connsiteX3" fmla="*/ 184588 w 369175"/>
                  <a:gd name="connsiteY3" fmla="*/ 353985 h 353985"/>
                  <a:gd name="connsiteX4" fmla="*/ 0 w 369175"/>
                  <a:gd name="connsiteY4" fmla="*/ 176993 h 353985"/>
                  <a:gd name="connsiteX5" fmla="*/ 278845 w 369175"/>
                  <a:gd name="connsiteY5" fmla="*/ 176993 h 353985"/>
                  <a:gd name="connsiteX6" fmla="*/ 184588 w 369175"/>
                  <a:gd name="connsiteY6" fmla="*/ 74730 h 353985"/>
                  <a:gd name="connsiteX7" fmla="*/ 90330 w 369175"/>
                  <a:gd name="connsiteY7" fmla="*/ 176993 h 353985"/>
                  <a:gd name="connsiteX8" fmla="*/ 184588 w 369175"/>
                  <a:gd name="connsiteY8" fmla="*/ 279255 h 353985"/>
                  <a:gd name="connsiteX9" fmla="*/ 278845 w 369175"/>
                  <a:gd name="connsiteY9" fmla="*/ 176993 h 35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175" h="353985">
                    <a:moveTo>
                      <a:pt x="0" y="176993"/>
                    </a:moveTo>
                    <a:cubicBezTo>
                      <a:pt x="0" y="74730"/>
                      <a:pt x="78548" y="0"/>
                      <a:pt x="184588" y="0"/>
                    </a:cubicBezTo>
                    <a:cubicBezTo>
                      <a:pt x="290628" y="0"/>
                      <a:pt x="369176" y="74730"/>
                      <a:pt x="369176" y="176993"/>
                    </a:cubicBezTo>
                    <a:cubicBezTo>
                      <a:pt x="369176" y="279255"/>
                      <a:pt x="290628" y="353985"/>
                      <a:pt x="184588" y="353985"/>
                    </a:cubicBezTo>
                    <a:cubicBezTo>
                      <a:pt x="78548" y="353985"/>
                      <a:pt x="0" y="279255"/>
                      <a:pt x="0" y="176993"/>
                    </a:cubicBezTo>
                    <a:close/>
                    <a:moveTo>
                      <a:pt x="278845" y="176993"/>
                    </a:moveTo>
                    <a:cubicBezTo>
                      <a:pt x="278845" y="114062"/>
                      <a:pt x="239571" y="74730"/>
                      <a:pt x="184588" y="74730"/>
                    </a:cubicBezTo>
                    <a:cubicBezTo>
                      <a:pt x="129604" y="74730"/>
                      <a:pt x="90330" y="114062"/>
                      <a:pt x="90330" y="176993"/>
                    </a:cubicBezTo>
                    <a:cubicBezTo>
                      <a:pt x="90330" y="239924"/>
                      <a:pt x="129604" y="279255"/>
                      <a:pt x="184588" y="279255"/>
                    </a:cubicBezTo>
                    <a:cubicBezTo>
                      <a:pt x="239571" y="279255"/>
                      <a:pt x="278845" y="239924"/>
                      <a:pt x="278845" y="176993"/>
                    </a:cubicBezTo>
                    <a:close/>
                  </a:path>
                </a:pathLst>
              </a:custGeom>
              <a:solidFill>
                <a:srgbClr val="000000"/>
              </a:solidFill>
              <a:ln w="3923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1CF1395-8D3C-27F4-FCB9-F4E9E4D26475}"/>
                  </a:ext>
                </a:extLst>
              </p:cNvPr>
              <p:cNvSpPr/>
              <p:nvPr/>
            </p:nvSpPr>
            <p:spPr>
              <a:xfrm>
                <a:off x="8421017" y="6024891"/>
                <a:ext cx="235643" cy="346118"/>
              </a:xfrm>
              <a:custGeom>
                <a:avLst/>
                <a:gdLst>
                  <a:gd name="connsiteX0" fmla="*/ 0 w 235643"/>
                  <a:gd name="connsiteY0" fmla="*/ 338253 h 346118"/>
                  <a:gd name="connsiteX1" fmla="*/ 0 w 235643"/>
                  <a:gd name="connsiteY1" fmla="*/ 11800 h 346118"/>
                  <a:gd name="connsiteX2" fmla="*/ 7855 w 235643"/>
                  <a:gd name="connsiteY2" fmla="*/ 3933 h 346118"/>
                  <a:gd name="connsiteX3" fmla="*/ 74621 w 235643"/>
                  <a:gd name="connsiteY3" fmla="*/ 3933 h 346118"/>
                  <a:gd name="connsiteX4" fmla="*/ 82476 w 235643"/>
                  <a:gd name="connsiteY4" fmla="*/ 11800 h 346118"/>
                  <a:gd name="connsiteX5" fmla="*/ 82476 w 235643"/>
                  <a:gd name="connsiteY5" fmla="*/ 31465 h 346118"/>
                  <a:gd name="connsiteX6" fmla="*/ 164950 w 235643"/>
                  <a:gd name="connsiteY6" fmla="*/ 0 h 346118"/>
                  <a:gd name="connsiteX7" fmla="*/ 227789 w 235643"/>
                  <a:gd name="connsiteY7" fmla="*/ 11800 h 346118"/>
                  <a:gd name="connsiteX8" fmla="*/ 235644 w 235643"/>
                  <a:gd name="connsiteY8" fmla="*/ 23599 h 346118"/>
                  <a:gd name="connsiteX9" fmla="*/ 235644 w 235643"/>
                  <a:gd name="connsiteY9" fmla="*/ 86530 h 346118"/>
                  <a:gd name="connsiteX10" fmla="*/ 231717 w 235643"/>
                  <a:gd name="connsiteY10" fmla="*/ 94396 h 346118"/>
                  <a:gd name="connsiteX11" fmla="*/ 227789 w 235643"/>
                  <a:gd name="connsiteY11" fmla="*/ 94396 h 346118"/>
                  <a:gd name="connsiteX12" fmla="*/ 157096 w 235643"/>
                  <a:gd name="connsiteY12" fmla="*/ 74730 h 346118"/>
                  <a:gd name="connsiteX13" fmla="*/ 82476 w 235643"/>
                  <a:gd name="connsiteY13" fmla="*/ 165193 h 346118"/>
                  <a:gd name="connsiteX14" fmla="*/ 82476 w 235643"/>
                  <a:gd name="connsiteY14" fmla="*/ 338253 h 346118"/>
                  <a:gd name="connsiteX15" fmla="*/ 74621 w 235643"/>
                  <a:gd name="connsiteY15" fmla="*/ 346119 h 346118"/>
                  <a:gd name="connsiteX16" fmla="*/ 7855 w 235643"/>
                  <a:gd name="connsiteY16" fmla="*/ 346119 h 346118"/>
                  <a:gd name="connsiteX17" fmla="*/ 0 w 235643"/>
                  <a:gd name="connsiteY17" fmla="*/ 338253 h 34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5643" h="346118">
                    <a:moveTo>
                      <a:pt x="0" y="338253"/>
                    </a:moveTo>
                    <a:lnTo>
                      <a:pt x="0" y="11800"/>
                    </a:lnTo>
                    <a:cubicBezTo>
                      <a:pt x="0" y="7866"/>
                      <a:pt x="3928" y="3933"/>
                      <a:pt x="7855" y="3933"/>
                    </a:cubicBezTo>
                    <a:lnTo>
                      <a:pt x="74621" y="3933"/>
                    </a:lnTo>
                    <a:cubicBezTo>
                      <a:pt x="78548" y="3933"/>
                      <a:pt x="82476" y="7866"/>
                      <a:pt x="82476" y="11800"/>
                    </a:cubicBezTo>
                    <a:lnTo>
                      <a:pt x="82476" y="31465"/>
                    </a:lnTo>
                    <a:cubicBezTo>
                      <a:pt x="102113" y="11800"/>
                      <a:pt x="133532" y="0"/>
                      <a:pt x="164950" y="0"/>
                    </a:cubicBezTo>
                    <a:cubicBezTo>
                      <a:pt x="188515" y="0"/>
                      <a:pt x="208152" y="3933"/>
                      <a:pt x="227789" y="11800"/>
                    </a:cubicBezTo>
                    <a:cubicBezTo>
                      <a:pt x="235644" y="15732"/>
                      <a:pt x="235644" y="15732"/>
                      <a:pt x="235644" y="23599"/>
                    </a:cubicBezTo>
                    <a:lnTo>
                      <a:pt x="235644" y="86530"/>
                    </a:lnTo>
                    <a:cubicBezTo>
                      <a:pt x="235644" y="90463"/>
                      <a:pt x="235644" y="94396"/>
                      <a:pt x="231717" y="94396"/>
                    </a:cubicBezTo>
                    <a:cubicBezTo>
                      <a:pt x="231717" y="94396"/>
                      <a:pt x="231717" y="94396"/>
                      <a:pt x="227789" y="94396"/>
                    </a:cubicBezTo>
                    <a:cubicBezTo>
                      <a:pt x="200297" y="78663"/>
                      <a:pt x="176733" y="74730"/>
                      <a:pt x="157096" y="74730"/>
                    </a:cubicBezTo>
                    <a:cubicBezTo>
                      <a:pt x="113895" y="74730"/>
                      <a:pt x="82476" y="94396"/>
                      <a:pt x="82476" y="165193"/>
                    </a:cubicBezTo>
                    <a:lnTo>
                      <a:pt x="82476" y="338253"/>
                    </a:lnTo>
                    <a:cubicBezTo>
                      <a:pt x="82476" y="342186"/>
                      <a:pt x="78548" y="346119"/>
                      <a:pt x="74621" y="346119"/>
                    </a:cubicBezTo>
                    <a:lnTo>
                      <a:pt x="7855" y="346119"/>
                    </a:lnTo>
                    <a:cubicBezTo>
                      <a:pt x="3928" y="346119"/>
                      <a:pt x="0" y="342186"/>
                      <a:pt x="0" y="338253"/>
                    </a:cubicBezTo>
                    <a:close/>
                  </a:path>
                </a:pathLst>
              </a:custGeom>
              <a:solidFill>
                <a:srgbClr val="000000"/>
              </a:solidFill>
              <a:ln w="3923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3508387-9F1F-53CA-3645-BE8B522D9074}"/>
                  </a:ext>
                </a:extLst>
              </p:cNvPr>
              <p:cNvSpPr/>
              <p:nvPr/>
            </p:nvSpPr>
            <p:spPr>
              <a:xfrm>
                <a:off x="8695935" y="6032757"/>
                <a:ext cx="325973" cy="479846"/>
              </a:xfrm>
              <a:custGeom>
                <a:avLst/>
                <a:gdLst>
                  <a:gd name="connsiteX0" fmla="*/ 23565 w 325973"/>
                  <a:gd name="connsiteY0" fmla="*/ 468047 h 479846"/>
                  <a:gd name="connsiteX1" fmla="*/ 15710 w 325973"/>
                  <a:gd name="connsiteY1" fmla="*/ 456248 h 479846"/>
                  <a:gd name="connsiteX2" fmla="*/ 15710 w 325973"/>
                  <a:gd name="connsiteY2" fmla="*/ 397250 h 479846"/>
                  <a:gd name="connsiteX3" fmla="*/ 19637 w 325973"/>
                  <a:gd name="connsiteY3" fmla="*/ 389384 h 479846"/>
                  <a:gd name="connsiteX4" fmla="*/ 74621 w 325973"/>
                  <a:gd name="connsiteY4" fmla="*/ 405116 h 479846"/>
                  <a:gd name="connsiteX5" fmla="*/ 141386 w 325973"/>
                  <a:gd name="connsiteY5" fmla="*/ 330387 h 479846"/>
                  <a:gd name="connsiteX6" fmla="*/ 3928 w 325973"/>
                  <a:gd name="connsiteY6" fmla="*/ 11800 h 479846"/>
                  <a:gd name="connsiteX7" fmla="*/ 0 w 325973"/>
                  <a:gd name="connsiteY7" fmla="*/ 3933 h 479846"/>
                  <a:gd name="connsiteX8" fmla="*/ 3928 w 325973"/>
                  <a:gd name="connsiteY8" fmla="*/ 0 h 479846"/>
                  <a:gd name="connsiteX9" fmla="*/ 82476 w 325973"/>
                  <a:gd name="connsiteY9" fmla="*/ 0 h 479846"/>
                  <a:gd name="connsiteX10" fmla="*/ 90330 w 325973"/>
                  <a:gd name="connsiteY10" fmla="*/ 7866 h 479846"/>
                  <a:gd name="connsiteX11" fmla="*/ 172806 w 325973"/>
                  <a:gd name="connsiteY11" fmla="*/ 220258 h 479846"/>
                  <a:gd name="connsiteX12" fmla="*/ 239571 w 325973"/>
                  <a:gd name="connsiteY12" fmla="*/ 7866 h 479846"/>
                  <a:gd name="connsiteX13" fmla="*/ 247426 w 325973"/>
                  <a:gd name="connsiteY13" fmla="*/ 0 h 479846"/>
                  <a:gd name="connsiteX14" fmla="*/ 322046 w 325973"/>
                  <a:gd name="connsiteY14" fmla="*/ 0 h 479846"/>
                  <a:gd name="connsiteX15" fmla="*/ 325974 w 325973"/>
                  <a:gd name="connsiteY15" fmla="*/ 3933 h 479846"/>
                  <a:gd name="connsiteX16" fmla="*/ 322046 w 325973"/>
                  <a:gd name="connsiteY16" fmla="*/ 11800 h 479846"/>
                  <a:gd name="connsiteX17" fmla="*/ 196370 w 325973"/>
                  <a:gd name="connsiteY17" fmla="*/ 373651 h 479846"/>
                  <a:gd name="connsiteX18" fmla="*/ 74621 w 325973"/>
                  <a:gd name="connsiteY18" fmla="*/ 479846 h 479846"/>
                  <a:gd name="connsiteX19" fmla="*/ 23565 w 325973"/>
                  <a:gd name="connsiteY19" fmla="*/ 468047 h 47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73" h="479846">
                    <a:moveTo>
                      <a:pt x="23565" y="468047"/>
                    </a:moveTo>
                    <a:cubicBezTo>
                      <a:pt x="15710" y="464114"/>
                      <a:pt x="15710" y="460181"/>
                      <a:pt x="15710" y="456248"/>
                    </a:cubicBezTo>
                    <a:lnTo>
                      <a:pt x="15710" y="397250"/>
                    </a:lnTo>
                    <a:cubicBezTo>
                      <a:pt x="15710" y="393317"/>
                      <a:pt x="19637" y="389384"/>
                      <a:pt x="19637" y="389384"/>
                    </a:cubicBezTo>
                    <a:cubicBezTo>
                      <a:pt x="31419" y="389384"/>
                      <a:pt x="51056" y="405116"/>
                      <a:pt x="74621" y="405116"/>
                    </a:cubicBezTo>
                    <a:cubicBezTo>
                      <a:pt x="109967" y="405116"/>
                      <a:pt x="129604" y="385451"/>
                      <a:pt x="141386" y="330387"/>
                    </a:cubicBezTo>
                    <a:lnTo>
                      <a:pt x="3928" y="11800"/>
                    </a:lnTo>
                    <a:cubicBezTo>
                      <a:pt x="3928" y="7866"/>
                      <a:pt x="0" y="7866"/>
                      <a:pt x="0" y="3933"/>
                    </a:cubicBezTo>
                    <a:cubicBezTo>
                      <a:pt x="0" y="0"/>
                      <a:pt x="3928" y="0"/>
                      <a:pt x="3928" y="0"/>
                    </a:cubicBezTo>
                    <a:lnTo>
                      <a:pt x="82476" y="0"/>
                    </a:lnTo>
                    <a:cubicBezTo>
                      <a:pt x="86403" y="0"/>
                      <a:pt x="90330" y="3933"/>
                      <a:pt x="90330" y="7866"/>
                    </a:cubicBezTo>
                    <a:lnTo>
                      <a:pt x="172806" y="220258"/>
                    </a:lnTo>
                    <a:lnTo>
                      <a:pt x="239571" y="7866"/>
                    </a:lnTo>
                    <a:cubicBezTo>
                      <a:pt x="239571" y="3933"/>
                      <a:pt x="243498" y="0"/>
                      <a:pt x="247426" y="0"/>
                    </a:cubicBezTo>
                    <a:lnTo>
                      <a:pt x="322046" y="0"/>
                    </a:lnTo>
                    <a:cubicBezTo>
                      <a:pt x="325974" y="0"/>
                      <a:pt x="325974" y="0"/>
                      <a:pt x="325974" y="3933"/>
                    </a:cubicBezTo>
                    <a:cubicBezTo>
                      <a:pt x="325974" y="3933"/>
                      <a:pt x="325974" y="7866"/>
                      <a:pt x="322046" y="11800"/>
                    </a:cubicBezTo>
                    <a:lnTo>
                      <a:pt x="196370" y="373651"/>
                    </a:lnTo>
                    <a:cubicBezTo>
                      <a:pt x="164950" y="460181"/>
                      <a:pt x="121749" y="479846"/>
                      <a:pt x="74621" y="479846"/>
                    </a:cubicBezTo>
                    <a:cubicBezTo>
                      <a:pt x="58911" y="479846"/>
                      <a:pt x="39274" y="475914"/>
                      <a:pt x="23565" y="468047"/>
                    </a:cubicBezTo>
                    <a:close/>
                  </a:path>
                </a:pathLst>
              </a:custGeom>
              <a:solidFill>
                <a:srgbClr val="000000"/>
              </a:solidFill>
              <a:ln w="39234" cap="flat">
                <a:noFill/>
                <a:prstDash val="solid"/>
                <a:miter/>
              </a:ln>
            </p:spPr>
            <p:txBody>
              <a:bodyPr rtlCol="0" anchor="ctr"/>
              <a:lstStyle/>
              <a:p>
                <a:endParaRPr lang="en-US"/>
              </a:p>
            </p:txBody>
          </p:sp>
        </p:grpSp>
        <p:grpSp>
          <p:nvGrpSpPr>
            <p:cNvPr id="17" name="Graphic 53">
              <a:extLst>
                <a:ext uri="{FF2B5EF4-FFF2-40B4-BE49-F238E27FC236}">
                  <a16:creationId xmlns:a16="http://schemas.microsoft.com/office/drawing/2014/main" id="{3EBBD5CA-492D-90F2-9454-CFEC650A9DFB}"/>
                </a:ext>
              </a:extLst>
            </p:cNvPr>
            <p:cNvGrpSpPr/>
            <p:nvPr/>
          </p:nvGrpSpPr>
          <p:grpSpPr>
            <a:xfrm>
              <a:off x="3676724" y="1364086"/>
              <a:ext cx="4862115" cy="3170133"/>
              <a:chOff x="3676724" y="1364086"/>
              <a:chExt cx="4862115" cy="3170133"/>
            </a:xfrm>
            <a:solidFill>
              <a:srgbClr val="000000"/>
            </a:solidFill>
          </p:grpSpPr>
          <p:sp>
            <p:nvSpPr>
              <p:cNvPr id="18" name="Freeform 17">
                <a:extLst>
                  <a:ext uri="{FF2B5EF4-FFF2-40B4-BE49-F238E27FC236}">
                    <a16:creationId xmlns:a16="http://schemas.microsoft.com/office/drawing/2014/main" id="{AC27E149-4177-82F0-0DAF-24E5E863647F}"/>
                  </a:ext>
                </a:extLst>
              </p:cNvPr>
              <p:cNvSpPr/>
              <p:nvPr/>
            </p:nvSpPr>
            <p:spPr>
              <a:xfrm>
                <a:off x="3759199" y="1364086"/>
                <a:ext cx="718713" cy="900695"/>
              </a:xfrm>
              <a:custGeom>
                <a:avLst/>
                <a:gdLst>
                  <a:gd name="connsiteX0" fmla="*/ 0 w 718713"/>
                  <a:gd name="connsiteY0" fmla="*/ 888896 h 900695"/>
                  <a:gd name="connsiteX1" fmla="*/ 0 w 718713"/>
                  <a:gd name="connsiteY1" fmla="*/ 11799 h 900695"/>
                  <a:gd name="connsiteX2" fmla="*/ 11782 w 718713"/>
                  <a:gd name="connsiteY2" fmla="*/ 0 h 900695"/>
                  <a:gd name="connsiteX3" fmla="*/ 145314 w 718713"/>
                  <a:gd name="connsiteY3" fmla="*/ 0 h 900695"/>
                  <a:gd name="connsiteX4" fmla="*/ 164951 w 718713"/>
                  <a:gd name="connsiteY4" fmla="*/ 11799 h 900695"/>
                  <a:gd name="connsiteX5" fmla="*/ 557690 w 718713"/>
                  <a:gd name="connsiteY5" fmla="*/ 629307 h 900695"/>
                  <a:gd name="connsiteX6" fmla="*/ 557690 w 718713"/>
                  <a:gd name="connsiteY6" fmla="*/ 11799 h 900695"/>
                  <a:gd name="connsiteX7" fmla="*/ 569472 w 718713"/>
                  <a:gd name="connsiteY7" fmla="*/ 0 h 900695"/>
                  <a:gd name="connsiteX8" fmla="*/ 706931 w 718713"/>
                  <a:gd name="connsiteY8" fmla="*/ 0 h 900695"/>
                  <a:gd name="connsiteX9" fmla="*/ 718713 w 718713"/>
                  <a:gd name="connsiteY9" fmla="*/ 11799 h 900695"/>
                  <a:gd name="connsiteX10" fmla="*/ 718713 w 718713"/>
                  <a:gd name="connsiteY10" fmla="*/ 888896 h 900695"/>
                  <a:gd name="connsiteX11" fmla="*/ 706931 w 718713"/>
                  <a:gd name="connsiteY11" fmla="*/ 900696 h 900695"/>
                  <a:gd name="connsiteX12" fmla="*/ 573400 w 718713"/>
                  <a:gd name="connsiteY12" fmla="*/ 900696 h 900695"/>
                  <a:gd name="connsiteX13" fmla="*/ 553763 w 718713"/>
                  <a:gd name="connsiteY13" fmla="*/ 888896 h 900695"/>
                  <a:gd name="connsiteX14" fmla="*/ 161023 w 718713"/>
                  <a:gd name="connsiteY14" fmla="*/ 271389 h 900695"/>
                  <a:gd name="connsiteX15" fmla="*/ 161023 w 718713"/>
                  <a:gd name="connsiteY15" fmla="*/ 888896 h 900695"/>
                  <a:gd name="connsiteX16" fmla="*/ 149241 w 718713"/>
                  <a:gd name="connsiteY16" fmla="*/ 900696 h 900695"/>
                  <a:gd name="connsiteX17" fmla="*/ 11782 w 718713"/>
                  <a:gd name="connsiteY17" fmla="*/ 900696 h 900695"/>
                  <a:gd name="connsiteX18" fmla="*/ 0 w 718713"/>
                  <a:gd name="connsiteY18" fmla="*/ 888896 h 90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8713" h="900695">
                    <a:moveTo>
                      <a:pt x="0" y="888896"/>
                    </a:moveTo>
                    <a:lnTo>
                      <a:pt x="0" y="11799"/>
                    </a:lnTo>
                    <a:cubicBezTo>
                      <a:pt x="0" y="3933"/>
                      <a:pt x="3927" y="0"/>
                      <a:pt x="11782" y="0"/>
                    </a:cubicBezTo>
                    <a:lnTo>
                      <a:pt x="145314" y="0"/>
                    </a:lnTo>
                    <a:cubicBezTo>
                      <a:pt x="153168" y="0"/>
                      <a:pt x="161023" y="3933"/>
                      <a:pt x="164951" y="11799"/>
                    </a:cubicBezTo>
                    <a:lnTo>
                      <a:pt x="557690" y="629307"/>
                    </a:lnTo>
                    <a:lnTo>
                      <a:pt x="557690" y="11799"/>
                    </a:lnTo>
                    <a:cubicBezTo>
                      <a:pt x="557690" y="3933"/>
                      <a:pt x="561618" y="0"/>
                      <a:pt x="569472" y="0"/>
                    </a:cubicBezTo>
                    <a:lnTo>
                      <a:pt x="706931" y="0"/>
                    </a:lnTo>
                    <a:cubicBezTo>
                      <a:pt x="714786" y="0"/>
                      <a:pt x="718713" y="3933"/>
                      <a:pt x="718713" y="11799"/>
                    </a:cubicBezTo>
                    <a:lnTo>
                      <a:pt x="718713" y="888896"/>
                    </a:lnTo>
                    <a:cubicBezTo>
                      <a:pt x="718713" y="896763"/>
                      <a:pt x="714786" y="900696"/>
                      <a:pt x="706931" y="900696"/>
                    </a:cubicBezTo>
                    <a:lnTo>
                      <a:pt x="573400" y="900696"/>
                    </a:lnTo>
                    <a:cubicBezTo>
                      <a:pt x="565545" y="900696"/>
                      <a:pt x="557690" y="896763"/>
                      <a:pt x="553763" y="888896"/>
                    </a:cubicBezTo>
                    <a:lnTo>
                      <a:pt x="161023" y="271389"/>
                    </a:lnTo>
                    <a:lnTo>
                      <a:pt x="161023" y="888896"/>
                    </a:lnTo>
                    <a:cubicBezTo>
                      <a:pt x="161023" y="896763"/>
                      <a:pt x="157096" y="900696"/>
                      <a:pt x="149241" y="900696"/>
                    </a:cubicBezTo>
                    <a:lnTo>
                      <a:pt x="11782" y="900696"/>
                    </a:lnTo>
                    <a:cubicBezTo>
                      <a:pt x="3927" y="900696"/>
                      <a:pt x="0" y="896763"/>
                      <a:pt x="0" y="888896"/>
                    </a:cubicBezTo>
                    <a:close/>
                  </a:path>
                </a:pathLst>
              </a:custGeom>
              <a:solidFill>
                <a:srgbClr val="000000"/>
              </a:solidFill>
              <a:ln w="392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3A47F22-FB48-2E94-71A7-2EC33BF6A482}"/>
                  </a:ext>
                </a:extLst>
              </p:cNvPr>
              <p:cNvSpPr/>
              <p:nvPr/>
            </p:nvSpPr>
            <p:spPr>
              <a:xfrm>
                <a:off x="4607517" y="1604009"/>
                <a:ext cx="594577" cy="669154"/>
              </a:xfrm>
              <a:custGeom>
                <a:avLst/>
                <a:gdLst>
                  <a:gd name="connsiteX0" fmla="*/ 0 w 594577"/>
                  <a:gd name="connsiteY0" fmla="*/ 460181 h 669154"/>
                  <a:gd name="connsiteX1" fmla="*/ 259208 w 594577"/>
                  <a:gd name="connsiteY1" fmla="*/ 243856 h 669154"/>
                  <a:gd name="connsiteX2" fmla="*/ 416304 w 594577"/>
                  <a:gd name="connsiteY2" fmla="*/ 271389 h 669154"/>
                  <a:gd name="connsiteX3" fmla="*/ 416304 w 594577"/>
                  <a:gd name="connsiteY3" fmla="*/ 251723 h 669154"/>
                  <a:gd name="connsiteX4" fmla="*/ 294555 w 594577"/>
                  <a:gd name="connsiteY4" fmla="*/ 141594 h 669154"/>
                  <a:gd name="connsiteX5" fmla="*/ 176733 w 594577"/>
                  <a:gd name="connsiteY5" fmla="*/ 200592 h 669154"/>
                  <a:gd name="connsiteX6" fmla="*/ 157096 w 594577"/>
                  <a:gd name="connsiteY6" fmla="*/ 212391 h 669154"/>
                  <a:gd name="connsiteX7" fmla="*/ 27492 w 594577"/>
                  <a:gd name="connsiteY7" fmla="*/ 212391 h 669154"/>
                  <a:gd name="connsiteX8" fmla="*/ 19637 w 594577"/>
                  <a:gd name="connsiteY8" fmla="*/ 204525 h 669154"/>
                  <a:gd name="connsiteX9" fmla="*/ 19637 w 594577"/>
                  <a:gd name="connsiteY9" fmla="*/ 192725 h 669154"/>
                  <a:gd name="connsiteX10" fmla="*/ 294555 w 594577"/>
                  <a:gd name="connsiteY10" fmla="*/ 0 h 669154"/>
                  <a:gd name="connsiteX11" fmla="*/ 569472 w 594577"/>
                  <a:gd name="connsiteY11" fmla="*/ 247790 h 669154"/>
                  <a:gd name="connsiteX12" fmla="*/ 569472 w 594577"/>
                  <a:gd name="connsiteY12" fmla="*/ 527045 h 669154"/>
                  <a:gd name="connsiteX13" fmla="*/ 593037 w 594577"/>
                  <a:gd name="connsiteY13" fmla="*/ 645040 h 669154"/>
                  <a:gd name="connsiteX14" fmla="*/ 585182 w 594577"/>
                  <a:gd name="connsiteY14" fmla="*/ 656839 h 669154"/>
                  <a:gd name="connsiteX15" fmla="*/ 428086 w 594577"/>
                  <a:gd name="connsiteY15" fmla="*/ 656839 h 669154"/>
                  <a:gd name="connsiteX16" fmla="*/ 416304 w 594577"/>
                  <a:gd name="connsiteY16" fmla="*/ 645040 h 669154"/>
                  <a:gd name="connsiteX17" fmla="*/ 416304 w 594577"/>
                  <a:gd name="connsiteY17" fmla="*/ 605708 h 669154"/>
                  <a:gd name="connsiteX18" fmla="*/ 231716 w 594577"/>
                  <a:gd name="connsiteY18" fmla="*/ 668639 h 669154"/>
                  <a:gd name="connsiteX19" fmla="*/ 0 w 594577"/>
                  <a:gd name="connsiteY19" fmla="*/ 460181 h 669154"/>
                  <a:gd name="connsiteX20" fmla="*/ 416304 w 594577"/>
                  <a:gd name="connsiteY20" fmla="*/ 401183 h 669154"/>
                  <a:gd name="connsiteX21" fmla="*/ 263136 w 594577"/>
                  <a:gd name="connsiteY21" fmla="*/ 373651 h 669154"/>
                  <a:gd name="connsiteX22" fmla="*/ 145314 w 594577"/>
                  <a:gd name="connsiteY22" fmla="*/ 456248 h 669154"/>
                  <a:gd name="connsiteX23" fmla="*/ 259208 w 594577"/>
                  <a:gd name="connsiteY23" fmla="*/ 534911 h 669154"/>
                  <a:gd name="connsiteX24" fmla="*/ 416304 w 594577"/>
                  <a:gd name="connsiteY24" fmla="*/ 401183 h 66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4577" h="669154">
                    <a:moveTo>
                      <a:pt x="0" y="460181"/>
                    </a:moveTo>
                    <a:cubicBezTo>
                      <a:pt x="0" y="318587"/>
                      <a:pt x="117822" y="243856"/>
                      <a:pt x="259208" y="243856"/>
                    </a:cubicBezTo>
                    <a:cubicBezTo>
                      <a:pt x="314192" y="243856"/>
                      <a:pt x="373103" y="255656"/>
                      <a:pt x="416304" y="271389"/>
                    </a:cubicBezTo>
                    <a:lnTo>
                      <a:pt x="416304" y="251723"/>
                    </a:lnTo>
                    <a:cubicBezTo>
                      <a:pt x="416304" y="188792"/>
                      <a:pt x="373103" y="141594"/>
                      <a:pt x="294555" y="141594"/>
                    </a:cubicBezTo>
                    <a:cubicBezTo>
                      <a:pt x="235644" y="141594"/>
                      <a:pt x="196370" y="161260"/>
                      <a:pt x="176733" y="200592"/>
                    </a:cubicBezTo>
                    <a:cubicBezTo>
                      <a:pt x="168878" y="212391"/>
                      <a:pt x="164951" y="212391"/>
                      <a:pt x="157096" y="212391"/>
                    </a:cubicBezTo>
                    <a:lnTo>
                      <a:pt x="27492" y="212391"/>
                    </a:lnTo>
                    <a:cubicBezTo>
                      <a:pt x="23564" y="212391"/>
                      <a:pt x="19637" y="208458"/>
                      <a:pt x="19637" y="204525"/>
                    </a:cubicBezTo>
                    <a:cubicBezTo>
                      <a:pt x="19637" y="200592"/>
                      <a:pt x="19637" y="196658"/>
                      <a:pt x="19637" y="192725"/>
                    </a:cubicBezTo>
                    <a:cubicBezTo>
                      <a:pt x="43201" y="86530"/>
                      <a:pt x="141386" y="0"/>
                      <a:pt x="294555" y="0"/>
                    </a:cubicBezTo>
                    <a:cubicBezTo>
                      <a:pt x="459505" y="0"/>
                      <a:pt x="569472" y="94396"/>
                      <a:pt x="569472" y="247790"/>
                    </a:cubicBezTo>
                    <a:lnTo>
                      <a:pt x="569472" y="527045"/>
                    </a:lnTo>
                    <a:cubicBezTo>
                      <a:pt x="569472" y="582109"/>
                      <a:pt x="577327" y="613574"/>
                      <a:pt x="593037" y="645040"/>
                    </a:cubicBezTo>
                    <a:cubicBezTo>
                      <a:pt x="596964" y="652906"/>
                      <a:pt x="593037" y="656839"/>
                      <a:pt x="585182" y="656839"/>
                    </a:cubicBezTo>
                    <a:lnTo>
                      <a:pt x="428086" y="656839"/>
                    </a:lnTo>
                    <a:cubicBezTo>
                      <a:pt x="420231" y="656839"/>
                      <a:pt x="416304" y="652906"/>
                      <a:pt x="416304" y="645040"/>
                    </a:cubicBezTo>
                    <a:lnTo>
                      <a:pt x="416304" y="605708"/>
                    </a:lnTo>
                    <a:cubicBezTo>
                      <a:pt x="377030" y="637173"/>
                      <a:pt x="325974" y="668639"/>
                      <a:pt x="231716" y="668639"/>
                    </a:cubicBezTo>
                    <a:cubicBezTo>
                      <a:pt x="102112" y="676505"/>
                      <a:pt x="0" y="593908"/>
                      <a:pt x="0" y="460181"/>
                    </a:cubicBezTo>
                    <a:close/>
                    <a:moveTo>
                      <a:pt x="416304" y="401183"/>
                    </a:moveTo>
                    <a:cubicBezTo>
                      <a:pt x="361321" y="385451"/>
                      <a:pt x="322047" y="373651"/>
                      <a:pt x="263136" y="373651"/>
                    </a:cubicBezTo>
                    <a:cubicBezTo>
                      <a:pt x="200297" y="373651"/>
                      <a:pt x="145314" y="401183"/>
                      <a:pt x="145314" y="456248"/>
                    </a:cubicBezTo>
                    <a:cubicBezTo>
                      <a:pt x="145314" y="507379"/>
                      <a:pt x="188515" y="534911"/>
                      <a:pt x="259208" y="534911"/>
                    </a:cubicBezTo>
                    <a:cubicBezTo>
                      <a:pt x="341684" y="534911"/>
                      <a:pt x="416304" y="483780"/>
                      <a:pt x="416304" y="401183"/>
                    </a:cubicBezTo>
                    <a:close/>
                  </a:path>
                </a:pathLst>
              </a:custGeom>
              <a:solidFill>
                <a:srgbClr val="000000"/>
              </a:solidFill>
              <a:ln w="392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273EE11-2006-97B1-9425-9FB9907EF72F}"/>
                  </a:ext>
                </a:extLst>
              </p:cNvPr>
              <p:cNvSpPr/>
              <p:nvPr/>
            </p:nvSpPr>
            <p:spPr>
              <a:xfrm>
                <a:off x="5255537" y="1423084"/>
                <a:ext cx="494851" cy="853645"/>
              </a:xfrm>
              <a:custGeom>
                <a:avLst/>
                <a:gdLst>
                  <a:gd name="connsiteX0" fmla="*/ 121749 w 494851"/>
                  <a:gd name="connsiteY0" fmla="*/ 641106 h 853645"/>
                  <a:gd name="connsiteX1" fmla="*/ 121749 w 494851"/>
                  <a:gd name="connsiteY1" fmla="*/ 334319 h 853645"/>
                  <a:gd name="connsiteX2" fmla="*/ 11782 w 494851"/>
                  <a:gd name="connsiteY2" fmla="*/ 334319 h 853645"/>
                  <a:gd name="connsiteX3" fmla="*/ 0 w 494851"/>
                  <a:gd name="connsiteY3" fmla="*/ 322520 h 853645"/>
                  <a:gd name="connsiteX4" fmla="*/ 0 w 494851"/>
                  <a:gd name="connsiteY4" fmla="*/ 208458 h 853645"/>
                  <a:gd name="connsiteX5" fmla="*/ 11782 w 494851"/>
                  <a:gd name="connsiteY5" fmla="*/ 196658 h 853645"/>
                  <a:gd name="connsiteX6" fmla="*/ 121749 w 494851"/>
                  <a:gd name="connsiteY6" fmla="*/ 196658 h 853645"/>
                  <a:gd name="connsiteX7" fmla="*/ 121749 w 494851"/>
                  <a:gd name="connsiteY7" fmla="*/ 11799 h 853645"/>
                  <a:gd name="connsiteX8" fmla="*/ 133532 w 494851"/>
                  <a:gd name="connsiteY8" fmla="*/ 0 h 853645"/>
                  <a:gd name="connsiteX9" fmla="*/ 263136 w 494851"/>
                  <a:gd name="connsiteY9" fmla="*/ 0 h 853645"/>
                  <a:gd name="connsiteX10" fmla="*/ 274918 w 494851"/>
                  <a:gd name="connsiteY10" fmla="*/ 11799 h 853645"/>
                  <a:gd name="connsiteX11" fmla="*/ 274918 w 494851"/>
                  <a:gd name="connsiteY11" fmla="*/ 196658 h 853645"/>
                  <a:gd name="connsiteX12" fmla="*/ 471287 w 494851"/>
                  <a:gd name="connsiteY12" fmla="*/ 196658 h 853645"/>
                  <a:gd name="connsiteX13" fmla="*/ 483070 w 494851"/>
                  <a:gd name="connsiteY13" fmla="*/ 208458 h 853645"/>
                  <a:gd name="connsiteX14" fmla="*/ 483070 w 494851"/>
                  <a:gd name="connsiteY14" fmla="*/ 322520 h 853645"/>
                  <a:gd name="connsiteX15" fmla="*/ 471287 w 494851"/>
                  <a:gd name="connsiteY15" fmla="*/ 334319 h 853645"/>
                  <a:gd name="connsiteX16" fmla="*/ 274918 w 494851"/>
                  <a:gd name="connsiteY16" fmla="*/ 334319 h 853645"/>
                  <a:gd name="connsiteX17" fmla="*/ 274918 w 494851"/>
                  <a:gd name="connsiteY17" fmla="*/ 609641 h 853645"/>
                  <a:gd name="connsiteX18" fmla="*/ 365248 w 494851"/>
                  <a:gd name="connsiteY18" fmla="*/ 715837 h 853645"/>
                  <a:gd name="connsiteX19" fmla="*/ 475215 w 494851"/>
                  <a:gd name="connsiteY19" fmla="*/ 696171 h 853645"/>
                  <a:gd name="connsiteX20" fmla="*/ 486997 w 494851"/>
                  <a:gd name="connsiteY20" fmla="*/ 692238 h 853645"/>
                  <a:gd name="connsiteX21" fmla="*/ 494852 w 494851"/>
                  <a:gd name="connsiteY21" fmla="*/ 704037 h 853645"/>
                  <a:gd name="connsiteX22" fmla="*/ 494852 w 494851"/>
                  <a:gd name="connsiteY22" fmla="*/ 810233 h 853645"/>
                  <a:gd name="connsiteX23" fmla="*/ 483070 w 494851"/>
                  <a:gd name="connsiteY23" fmla="*/ 833832 h 853645"/>
                  <a:gd name="connsiteX24" fmla="*/ 333829 w 494851"/>
                  <a:gd name="connsiteY24" fmla="*/ 853497 h 853645"/>
                  <a:gd name="connsiteX25" fmla="*/ 121749 w 494851"/>
                  <a:gd name="connsiteY25" fmla="*/ 641106 h 8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851" h="853645">
                    <a:moveTo>
                      <a:pt x="121749" y="641106"/>
                    </a:moveTo>
                    <a:lnTo>
                      <a:pt x="121749" y="334319"/>
                    </a:lnTo>
                    <a:lnTo>
                      <a:pt x="11782" y="334319"/>
                    </a:lnTo>
                    <a:cubicBezTo>
                      <a:pt x="3927" y="334319"/>
                      <a:pt x="0" y="330386"/>
                      <a:pt x="0" y="322520"/>
                    </a:cubicBezTo>
                    <a:lnTo>
                      <a:pt x="0" y="208458"/>
                    </a:lnTo>
                    <a:cubicBezTo>
                      <a:pt x="0" y="200592"/>
                      <a:pt x="3927" y="196658"/>
                      <a:pt x="11782" y="196658"/>
                    </a:cubicBezTo>
                    <a:lnTo>
                      <a:pt x="121749" y="196658"/>
                    </a:lnTo>
                    <a:lnTo>
                      <a:pt x="121749" y="11799"/>
                    </a:lnTo>
                    <a:cubicBezTo>
                      <a:pt x="121749" y="3933"/>
                      <a:pt x="125677" y="0"/>
                      <a:pt x="133532" y="0"/>
                    </a:cubicBezTo>
                    <a:lnTo>
                      <a:pt x="263136" y="0"/>
                    </a:lnTo>
                    <a:cubicBezTo>
                      <a:pt x="270990" y="0"/>
                      <a:pt x="274918" y="3933"/>
                      <a:pt x="274918" y="11799"/>
                    </a:cubicBezTo>
                    <a:lnTo>
                      <a:pt x="274918" y="196658"/>
                    </a:lnTo>
                    <a:lnTo>
                      <a:pt x="471287" y="196658"/>
                    </a:lnTo>
                    <a:cubicBezTo>
                      <a:pt x="479142" y="196658"/>
                      <a:pt x="483070" y="200592"/>
                      <a:pt x="483070" y="208458"/>
                    </a:cubicBezTo>
                    <a:lnTo>
                      <a:pt x="483070" y="322520"/>
                    </a:lnTo>
                    <a:cubicBezTo>
                      <a:pt x="483070" y="330386"/>
                      <a:pt x="479142" y="334319"/>
                      <a:pt x="471287" y="334319"/>
                    </a:cubicBezTo>
                    <a:lnTo>
                      <a:pt x="274918" y="334319"/>
                    </a:lnTo>
                    <a:lnTo>
                      <a:pt x="274918" y="609641"/>
                    </a:lnTo>
                    <a:cubicBezTo>
                      <a:pt x="274918" y="680438"/>
                      <a:pt x="298482" y="715837"/>
                      <a:pt x="365248" y="715837"/>
                    </a:cubicBezTo>
                    <a:cubicBezTo>
                      <a:pt x="404522" y="715837"/>
                      <a:pt x="432013" y="711903"/>
                      <a:pt x="475215" y="696171"/>
                    </a:cubicBezTo>
                    <a:cubicBezTo>
                      <a:pt x="479142" y="696171"/>
                      <a:pt x="483070" y="692238"/>
                      <a:pt x="486997" y="692238"/>
                    </a:cubicBezTo>
                    <a:cubicBezTo>
                      <a:pt x="494852" y="692238"/>
                      <a:pt x="494852" y="696171"/>
                      <a:pt x="494852" y="704037"/>
                    </a:cubicBezTo>
                    <a:lnTo>
                      <a:pt x="494852" y="810233"/>
                    </a:lnTo>
                    <a:cubicBezTo>
                      <a:pt x="494852" y="822032"/>
                      <a:pt x="494852" y="829898"/>
                      <a:pt x="483070" y="833832"/>
                    </a:cubicBezTo>
                    <a:cubicBezTo>
                      <a:pt x="443796" y="849564"/>
                      <a:pt x="384885" y="853497"/>
                      <a:pt x="333829" y="853497"/>
                    </a:cubicBezTo>
                    <a:cubicBezTo>
                      <a:pt x="216007" y="857431"/>
                      <a:pt x="121749" y="782701"/>
                      <a:pt x="121749" y="641106"/>
                    </a:cubicBezTo>
                    <a:close/>
                  </a:path>
                </a:pathLst>
              </a:custGeom>
              <a:solidFill>
                <a:srgbClr val="000000"/>
              </a:solidFill>
              <a:ln w="392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ADF8835-5109-19A2-D734-605D3F0FF73D}"/>
                  </a:ext>
                </a:extLst>
              </p:cNvPr>
              <p:cNvSpPr/>
              <p:nvPr/>
            </p:nvSpPr>
            <p:spPr>
              <a:xfrm>
                <a:off x="5887847" y="1364086"/>
                <a:ext cx="168878" cy="900695"/>
              </a:xfrm>
              <a:custGeom>
                <a:avLst/>
                <a:gdLst>
                  <a:gd name="connsiteX0" fmla="*/ 0 w 168878"/>
                  <a:gd name="connsiteY0" fmla="*/ 157327 h 900695"/>
                  <a:gd name="connsiteX1" fmla="*/ 0 w 168878"/>
                  <a:gd name="connsiteY1" fmla="*/ 11799 h 900695"/>
                  <a:gd name="connsiteX2" fmla="*/ 11782 w 168878"/>
                  <a:gd name="connsiteY2" fmla="*/ 0 h 900695"/>
                  <a:gd name="connsiteX3" fmla="*/ 157096 w 168878"/>
                  <a:gd name="connsiteY3" fmla="*/ 0 h 900695"/>
                  <a:gd name="connsiteX4" fmla="*/ 168878 w 168878"/>
                  <a:gd name="connsiteY4" fmla="*/ 11799 h 900695"/>
                  <a:gd name="connsiteX5" fmla="*/ 168878 w 168878"/>
                  <a:gd name="connsiteY5" fmla="*/ 157327 h 900695"/>
                  <a:gd name="connsiteX6" fmla="*/ 157096 w 168878"/>
                  <a:gd name="connsiteY6" fmla="*/ 169126 h 900695"/>
                  <a:gd name="connsiteX7" fmla="*/ 11782 w 168878"/>
                  <a:gd name="connsiteY7" fmla="*/ 169126 h 900695"/>
                  <a:gd name="connsiteX8" fmla="*/ 0 w 168878"/>
                  <a:gd name="connsiteY8" fmla="*/ 157327 h 900695"/>
                  <a:gd name="connsiteX9" fmla="*/ 7855 w 168878"/>
                  <a:gd name="connsiteY9" fmla="*/ 888896 h 900695"/>
                  <a:gd name="connsiteX10" fmla="*/ 7855 w 168878"/>
                  <a:gd name="connsiteY10" fmla="*/ 267455 h 900695"/>
                  <a:gd name="connsiteX11" fmla="*/ 19637 w 168878"/>
                  <a:gd name="connsiteY11" fmla="*/ 255656 h 900695"/>
                  <a:gd name="connsiteX12" fmla="*/ 149241 w 168878"/>
                  <a:gd name="connsiteY12" fmla="*/ 255656 h 900695"/>
                  <a:gd name="connsiteX13" fmla="*/ 161023 w 168878"/>
                  <a:gd name="connsiteY13" fmla="*/ 267455 h 900695"/>
                  <a:gd name="connsiteX14" fmla="*/ 161023 w 168878"/>
                  <a:gd name="connsiteY14" fmla="*/ 888896 h 900695"/>
                  <a:gd name="connsiteX15" fmla="*/ 149241 w 168878"/>
                  <a:gd name="connsiteY15" fmla="*/ 900696 h 900695"/>
                  <a:gd name="connsiteX16" fmla="*/ 19637 w 168878"/>
                  <a:gd name="connsiteY16" fmla="*/ 900696 h 900695"/>
                  <a:gd name="connsiteX17" fmla="*/ 7855 w 168878"/>
                  <a:gd name="connsiteY17" fmla="*/ 888896 h 90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878" h="900695">
                    <a:moveTo>
                      <a:pt x="0" y="157327"/>
                    </a:moveTo>
                    <a:lnTo>
                      <a:pt x="0" y="11799"/>
                    </a:lnTo>
                    <a:cubicBezTo>
                      <a:pt x="0" y="3933"/>
                      <a:pt x="3928" y="0"/>
                      <a:pt x="11782" y="0"/>
                    </a:cubicBezTo>
                    <a:lnTo>
                      <a:pt x="157096" y="0"/>
                    </a:lnTo>
                    <a:cubicBezTo>
                      <a:pt x="164951" y="0"/>
                      <a:pt x="168878" y="3933"/>
                      <a:pt x="168878" y="11799"/>
                    </a:cubicBezTo>
                    <a:lnTo>
                      <a:pt x="168878" y="157327"/>
                    </a:lnTo>
                    <a:cubicBezTo>
                      <a:pt x="168878" y="165193"/>
                      <a:pt x="164951" y="169126"/>
                      <a:pt x="157096" y="169126"/>
                    </a:cubicBezTo>
                    <a:lnTo>
                      <a:pt x="11782" y="169126"/>
                    </a:lnTo>
                    <a:cubicBezTo>
                      <a:pt x="3928" y="169126"/>
                      <a:pt x="0" y="165193"/>
                      <a:pt x="0" y="157327"/>
                    </a:cubicBezTo>
                    <a:close/>
                    <a:moveTo>
                      <a:pt x="7855" y="888896"/>
                    </a:moveTo>
                    <a:lnTo>
                      <a:pt x="7855" y="267455"/>
                    </a:lnTo>
                    <a:cubicBezTo>
                      <a:pt x="7855" y="259589"/>
                      <a:pt x="11782" y="255656"/>
                      <a:pt x="19637" y="255656"/>
                    </a:cubicBezTo>
                    <a:lnTo>
                      <a:pt x="149241" y="255656"/>
                    </a:lnTo>
                    <a:cubicBezTo>
                      <a:pt x="157096" y="255656"/>
                      <a:pt x="161023" y="259589"/>
                      <a:pt x="161023" y="267455"/>
                    </a:cubicBezTo>
                    <a:lnTo>
                      <a:pt x="161023" y="888896"/>
                    </a:lnTo>
                    <a:cubicBezTo>
                      <a:pt x="161023" y="896763"/>
                      <a:pt x="157096" y="900696"/>
                      <a:pt x="149241" y="900696"/>
                    </a:cubicBezTo>
                    <a:lnTo>
                      <a:pt x="19637" y="900696"/>
                    </a:lnTo>
                    <a:cubicBezTo>
                      <a:pt x="11782" y="900696"/>
                      <a:pt x="7855" y="896763"/>
                      <a:pt x="7855" y="888896"/>
                    </a:cubicBezTo>
                    <a:close/>
                  </a:path>
                </a:pathLst>
              </a:custGeom>
              <a:solidFill>
                <a:srgbClr val="000000"/>
              </a:solidFill>
              <a:ln w="392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B5E27A4-6B29-8CD2-6802-0E8EE2481EB6}"/>
                  </a:ext>
                </a:extLst>
              </p:cNvPr>
              <p:cNvSpPr/>
              <p:nvPr/>
            </p:nvSpPr>
            <p:spPr>
              <a:xfrm>
                <a:off x="6154910" y="1604009"/>
                <a:ext cx="691221" cy="676505"/>
              </a:xfrm>
              <a:custGeom>
                <a:avLst/>
                <a:gdLst>
                  <a:gd name="connsiteX0" fmla="*/ 0 w 691221"/>
                  <a:gd name="connsiteY0" fmla="*/ 338253 h 676505"/>
                  <a:gd name="connsiteX1" fmla="*/ 345611 w 691221"/>
                  <a:gd name="connsiteY1" fmla="*/ 0 h 676505"/>
                  <a:gd name="connsiteX2" fmla="*/ 691222 w 691221"/>
                  <a:gd name="connsiteY2" fmla="*/ 338253 h 676505"/>
                  <a:gd name="connsiteX3" fmla="*/ 345611 w 691221"/>
                  <a:gd name="connsiteY3" fmla="*/ 676505 h 676505"/>
                  <a:gd name="connsiteX4" fmla="*/ 0 w 691221"/>
                  <a:gd name="connsiteY4" fmla="*/ 338253 h 676505"/>
                  <a:gd name="connsiteX5" fmla="*/ 526271 w 691221"/>
                  <a:gd name="connsiteY5" fmla="*/ 338253 h 676505"/>
                  <a:gd name="connsiteX6" fmla="*/ 345611 w 691221"/>
                  <a:gd name="connsiteY6" fmla="*/ 141594 h 676505"/>
                  <a:gd name="connsiteX7" fmla="*/ 164950 w 691221"/>
                  <a:gd name="connsiteY7" fmla="*/ 338253 h 676505"/>
                  <a:gd name="connsiteX8" fmla="*/ 345611 w 691221"/>
                  <a:gd name="connsiteY8" fmla="*/ 534911 h 676505"/>
                  <a:gd name="connsiteX9" fmla="*/ 526271 w 691221"/>
                  <a:gd name="connsiteY9" fmla="*/ 338253 h 67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221" h="676505">
                    <a:moveTo>
                      <a:pt x="0" y="338253"/>
                    </a:moveTo>
                    <a:cubicBezTo>
                      <a:pt x="0" y="141594"/>
                      <a:pt x="149241" y="0"/>
                      <a:pt x="345611" y="0"/>
                    </a:cubicBezTo>
                    <a:cubicBezTo>
                      <a:pt x="541981" y="0"/>
                      <a:pt x="691222" y="141594"/>
                      <a:pt x="691222" y="338253"/>
                    </a:cubicBezTo>
                    <a:cubicBezTo>
                      <a:pt x="691222" y="534911"/>
                      <a:pt x="541981" y="676505"/>
                      <a:pt x="345611" y="676505"/>
                    </a:cubicBezTo>
                    <a:cubicBezTo>
                      <a:pt x="149241" y="676505"/>
                      <a:pt x="0" y="534911"/>
                      <a:pt x="0" y="338253"/>
                    </a:cubicBezTo>
                    <a:close/>
                    <a:moveTo>
                      <a:pt x="526271" y="338253"/>
                    </a:moveTo>
                    <a:cubicBezTo>
                      <a:pt x="526271" y="220258"/>
                      <a:pt x="451650" y="141594"/>
                      <a:pt x="345611" y="141594"/>
                    </a:cubicBezTo>
                    <a:cubicBezTo>
                      <a:pt x="239571" y="141594"/>
                      <a:pt x="164950" y="220258"/>
                      <a:pt x="164950" y="338253"/>
                    </a:cubicBezTo>
                    <a:cubicBezTo>
                      <a:pt x="164950" y="456248"/>
                      <a:pt x="239571" y="534911"/>
                      <a:pt x="345611" y="534911"/>
                    </a:cubicBezTo>
                    <a:cubicBezTo>
                      <a:pt x="455578" y="534911"/>
                      <a:pt x="526271" y="456248"/>
                      <a:pt x="526271" y="338253"/>
                    </a:cubicBezTo>
                    <a:close/>
                  </a:path>
                </a:pathLst>
              </a:custGeom>
              <a:solidFill>
                <a:srgbClr val="000000"/>
              </a:solidFill>
              <a:ln w="392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90AA270-AC3A-0EDD-D53F-EC7B5C7BD475}"/>
                  </a:ext>
                </a:extLst>
              </p:cNvPr>
              <p:cNvSpPr/>
              <p:nvPr/>
            </p:nvSpPr>
            <p:spPr>
              <a:xfrm>
                <a:off x="6944317" y="1607943"/>
                <a:ext cx="577327" cy="664705"/>
              </a:xfrm>
              <a:custGeom>
                <a:avLst/>
                <a:gdLst>
                  <a:gd name="connsiteX0" fmla="*/ 0 w 577327"/>
                  <a:gd name="connsiteY0" fmla="*/ 645040 h 664705"/>
                  <a:gd name="connsiteX1" fmla="*/ 0 w 577327"/>
                  <a:gd name="connsiteY1" fmla="*/ 23599 h 664705"/>
                  <a:gd name="connsiteX2" fmla="*/ 11782 w 577327"/>
                  <a:gd name="connsiteY2" fmla="*/ 11799 h 664705"/>
                  <a:gd name="connsiteX3" fmla="*/ 141386 w 577327"/>
                  <a:gd name="connsiteY3" fmla="*/ 11799 h 664705"/>
                  <a:gd name="connsiteX4" fmla="*/ 153168 w 577327"/>
                  <a:gd name="connsiteY4" fmla="*/ 23599 h 664705"/>
                  <a:gd name="connsiteX5" fmla="*/ 153168 w 577327"/>
                  <a:gd name="connsiteY5" fmla="*/ 70797 h 664705"/>
                  <a:gd name="connsiteX6" fmla="*/ 349538 w 577327"/>
                  <a:gd name="connsiteY6" fmla="*/ 0 h 664705"/>
                  <a:gd name="connsiteX7" fmla="*/ 577327 w 577327"/>
                  <a:gd name="connsiteY7" fmla="*/ 220257 h 664705"/>
                  <a:gd name="connsiteX8" fmla="*/ 577327 w 577327"/>
                  <a:gd name="connsiteY8" fmla="*/ 648973 h 664705"/>
                  <a:gd name="connsiteX9" fmla="*/ 565545 w 577327"/>
                  <a:gd name="connsiteY9" fmla="*/ 660772 h 664705"/>
                  <a:gd name="connsiteX10" fmla="*/ 435941 w 577327"/>
                  <a:gd name="connsiteY10" fmla="*/ 660772 h 664705"/>
                  <a:gd name="connsiteX11" fmla="*/ 424159 w 577327"/>
                  <a:gd name="connsiteY11" fmla="*/ 648973 h 664705"/>
                  <a:gd name="connsiteX12" fmla="*/ 424159 w 577327"/>
                  <a:gd name="connsiteY12" fmla="*/ 275322 h 664705"/>
                  <a:gd name="connsiteX13" fmla="*/ 314192 w 577327"/>
                  <a:gd name="connsiteY13" fmla="*/ 141594 h 664705"/>
                  <a:gd name="connsiteX14" fmla="*/ 161023 w 577327"/>
                  <a:gd name="connsiteY14" fmla="*/ 357918 h 664705"/>
                  <a:gd name="connsiteX15" fmla="*/ 161023 w 577327"/>
                  <a:gd name="connsiteY15" fmla="*/ 652906 h 664705"/>
                  <a:gd name="connsiteX16" fmla="*/ 149241 w 577327"/>
                  <a:gd name="connsiteY16" fmla="*/ 664705 h 664705"/>
                  <a:gd name="connsiteX17" fmla="*/ 19637 w 577327"/>
                  <a:gd name="connsiteY17" fmla="*/ 664705 h 664705"/>
                  <a:gd name="connsiteX18" fmla="*/ 0 w 577327"/>
                  <a:gd name="connsiteY18" fmla="*/ 645040 h 6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7327" h="664705">
                    <a:moveTo>
                      <a:pt x="0" y="645040"/>
                    </a:moveTo>
                    <a:lnTo>
                      <a:pt x="0" y="23599"/>
                    </a:lnTo>
                    <a:cubicBezTo>
                      <a:pt x="0" y="15733"/>
                      <a:pt x="3927" y="11799"/>
                      <a:pt x="11782" y="11799"/>
                    </a:cubicBezTo>
                    <a:lnTo>
                      <a:pt x="141386" y="11799"/>
                    </a:lnTo>
                    <a:cubicBezTo>
                      <a:pt x="149241" y="11799"/>
                      <a:pt x="153168" y="15733"/>
                      <a:pt x="153168" y="23599"/>
                    </a:cubicBezTo>
                    <a:lnTo>
                      <a:pt x="153168" y="70797"/>
                    </a:lnTo>
                    <a:cubicBezTo>
                      <a:pt x="204225" y="27532"/>
                      <a:pt x="267063" y="0"/>
                      <a:pt x="349538" y="0"/>
                    </a:cubicBezTo>
                    <a:cubicBezTo>
                      <a:pt x="490925" y="0"/>
                      <a:pt x="577327" y="82596"/>
                      <a:pt x="577327" y="220257"/>
                    </a:cubicBezTo>
                    <a:lnTo>
                      <a:pt x="577327" y="648973"/>
                    </a:lnTo>
                    <a:cubicBezTo>
                      <a:pt x="577327" y="656839"/>
                      <a:pt x="573400" y="660772"/>
                      <a:pt x="565545" y="660772"/>
                    </a:cubicBezTo>
                    <a:lnTo>
                      <a:pt x="435941" y="660772"/>
                    </a:lnTo>
                    <a:cubicBezTo>
                      <a:pt x="428086" y="660772"/>
                      <a:pt x="424159" y="656839"/>
                      <a:pt x="424159" y="648973"/>
                    </a:cubicBezTo>
                    <a:lnTo>
                      <a:pt x="424159" y="275322"/>
                    </a:lnTo>
                    <a:cubicBezTo>
                      <a:pt x="424159" y="176993"/>
                      <a:pt x="384885" y="141594"/>
                      <a:pt x="314192" y="141594"/>
                    </a:cubicBezTo>
                    <a:cubicBezTo>
                      <a:pt x="231716" y="141594"/>
                      <a:pt x="161023" y="204525"/>
                      <a:pt x="161023" y="357918"/>
                    </a:cubicBezTo>
                    <a:lnTo>
                      <a:pt x="161023" y="652906"/>
                    </a:lnTo>
                    <a:cubicBezTo>
                      <a:pt x="161023" y="660772"/>
                      <a:pt x="157096" y="664705"/>
                      <a:pt x="149241" y="664705"/>
                    </a:cubicBezTo>
                    <a:lnTo>
                      <a:pt x="19637" y="664705"/>
                    </a:lnTo>
                    <a:cubicBezTo>
                      <a:pt x="3927" y="656839"/>
                      <a:pt x="0" y="652906"/>
                      <a:pt x="0" y="645040"/>
                    </a:cubicBezTo>
                    <a:close/>
                  </a:path>
                </a:pathLst>
              </a:custGeom>
              <a:solidFill>
                <a:srgbClr val="000000"/>
              </a:solidFill>
              <a:ln w="392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0F4B5B1-68F7-714F-AE0E-618B172B25C4}"/>
                  </a:ext>
                </a:extLst>
              </p:cNvPr>
              <p:cNvSpPr/>
              <p:nvPr/>
            </p:nvSpPr>
            <p:spPr>
              <a:xfrm>
                <a:off x="7631611" y="1604009"/>
                <a:ext cx="594577" cy="669154"/>
              </a:xfrm>
              <a:custGeom>
                <a:avLst/>
                <a:gdLst>
                  <a:gd name="connsiteX0" fmla="*/ 0 w 594577"/>
                  <a:gd name="connsiteY0" fmla="*/ 460181 h 669154"/>
                  <a:gd name="connsiteX1" fmla="*/ 259208 w 594577"/>
                  <a:gd name="connsiteY1" fmla="*/ 243856 h 669154"/>
                  <a:gd name="connsiteX2" fmla="*/ 416304 w 594577"/>
                  <a:gd name="connsiteY2" fmla="*/ 271389 h 669154"/>
                  <a:gd name="connsiteX3" fmla="*/ 416304 w 594577"/>
                  <a:gd name="connsiteY3" fmla="*/ 251723 h 669154"/>
                  <a:gd name="connsiteX4" fmla="*/ 294555 w 594577"/>
                  <a:gd name="connsiteY4" fmla="*/ 141594 h 669154"/>
                  <a:gd name="connsiteX5" fmla="*/ 176733 w 594577"/>
                  <a:gd name="connsiteY5" fmla="*/ 200592 h 669154"/>
                  <a:gd name="connsiteX6" fmla="*/ 157096 w 594577"/>
                  <a:gd name="connsiteY6" fmla="*/ 212391 h 669154"/>
                  <a:gd name="connsiteX7" fmla="*/ 27492 w 594577"/>
                  <a:gd name="connsiteY7" fmla="*/ 212391 h 669154"/>
                  <a:gd name="connsiteX8" fmla="*/ 19637 w 594577"/>
                  <a:gd name="connsiteY8" fmla="*/ 204525 h 669154"/>
                  <a:gd name="connsiteX9" fmla="*/ 19637 w 594577"/>
                  <a:gd name="connsiteY9" fmla="*/ 192725 h 669154"/>
                  <a:gd name="connsiteX10" fmla="*/ 294555 w 594577"/>
                  <a:gd name="connsiteY10" fmla="*/ 0 h 669154"/>
                  <a:gd name="connsiteX11" fmla="*/ 569472 w 594577"/>
                  <a:gd name="connsiteY11" fmla="*/ 247790 h 669154"/>
                  <a:gd name="connsiteX12" fmla="*/ 569472 w 594577"/>
                  <a:gd name="connsiteY12" fmla="*/ 527045 h 669154"/>
                  <a:gd name="connsiteX13" fmla="*/ 593036 w 594577"/>
                  <a:gd name="connsiteY13" fmla="*/ 645040 h 669154"/>
                  <a:gd name="connsiteX14" fmla="*/ 585182 w 594577"/>
                  <a:gd name="connsiteY14" fmla="*/ 656839 h 669154"/>
                  <a:gd name="connsiteX15" fmla="*/ 428086 w 594577"/>
                  <a:gd name="connsiteY15" fmla="*/ 656839 h 669154"/>
                  <a:gd name="connsiteX16" fmla="*/ 416304 w 594577"/>
                  <a:gd name="connsiteY16" fmla="*/ 645040 h 669154"/>
                  <a:gd name="connsiteX17" fmla="*/ 416304 w 594577"/>
                  <a:gd name="connsiteY17" fmla="*/ 605708 h 669154"/>
                  <a:gd name="connsiteX18" fmla="*/ 231716 w 594577"/>
                  <a:gd name="connsiteY18" fmla="*/ 668639 h 669154"/>
                  <a:gd name="connsiteX19" fmla="*/ 0 w 594577"/>
                  <a:gd name="connsiteY19" fmla="*/ 460181 h 669154"/>
                  <a:gd name="connsiteX20" fmla="*/ 416304 w 594577"/>
                  <a:gd name="connsiteY20" fmla="*/ 401183 h 669154"/>
                  <a:gd name="connsiteX21" fmla="*/ 263135 w 594577"/>
                  <a:gd name="connsiteY21" fmla="*/ 373651 h 669154"/>
                  <a:gd name="connsiteX22" fmla="*/ 145314 w 594577"/>
                  <a:gd name="connsiteY22" fmla="*/ 456248 h 669154"/>
                  <a:gd name="connsiteX23" fmla="*/ 259208 w 594577"/>
                  <a:gd name="connsiteY23" fmla="*/ 534911 h 669154"/>
                  <a:gd name="connsiteX24" fmla="*/ 416304 w 594577"/>
                  <a:gd name="connsiteY24" fmla="*/ 401183 h 66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4577" h="669154">
                    <a:moveTo>
                      <a:pt x="0" y="460181"/>
                    </a:moveTo>
                    <a:cubicBezTo>
                      <a:pt x="0" y="318587"/>
                      <a:pt x="117822" y="243856"/>
                      <a:pt x="259208" y="243856"/>
                    </a:cubicBezTo>
                    <a:cubicBezTo>
                      <a:pt x="314192" y="243856"/>
                      <a:pt x="373103" y="255656"/>
                      <a:pt x="416304" y="271389"/>
                    </a:cubicBezTo>
                    <a:lnTo>
                      <a:pt x="416304" y="251723"/>
                    </a:lnTo>
                    <a:cubicBezTo>
                      <a:pt x="416304" y="188792"/>
                      <a:pt x="373103" y="141594"/>
                      <a:pt x="294555" y="141594"/>
                    </a:cubicBezTo>
                    <a:cubicBezTo>
                      <a:pt x="235644" y="141594"/>
                      <a:pt x="196370" y="161260"/>
                      <a:pt x="176733" y="200592"/>
                    </a:cubicBezTo>
                    <a:cubicBezTo>
                      <a:pt x="168878" y="212391"/>
                      <a:pt x="164950" y="212391"/>
                      <a:pt x="157096" y="212391"/>
                    </a:cubicBezTo>
                    <a:lnTo>
                      <a:pt x="27492" y="212391"/>
                    </a:lnTo>
                    <a:cubicBezTo>
                      <a:pt x="23564" y="212391"/>
                      <a:pt x="19637" y="208458"/>
                      <a:pt x="19637" y="204525"/>
                    </a:cubicBezTo>
                    <a:cubicBezTo>
                      <a:pt x="19637" y="200592"/>
                      <a:pt x="19637" y="196658"/>
                      <a:pt x="19637" y="192725"/>
                    </a:cubicBezTo>
                    <a:cubicBezTo>
                      <a:pt x="43201" y="86530"/>
                      <a:pt x="141386" y="0"/>
                      <a:pt x="294555" y="0"/>
                    </a:cubicBezTo>
                    <a:cubicBezTo>
                      <a:pt x="459505" y="0"/>
                      <a:pt x="569472" y="94396"/>
                      <a:pt x="569472" y="247790"/>
                    </a:cubicBezTo>
                    <a:lnTo>
                      <a:pt x="569472" y="527045"/>
                    </a:lnTo>
                    <a:cubicBezTo>
                      <a:pt x="569472" y="582109"/>
                      <a:pt x="577327" y="613574"/>
                      <a:pt x="593036" y="645040"/>
                    </a:cubicBezTo>
                    <a:cubicBezTo>
                      <a:pt x="596964" y="652906"/>
                      <a:pt x="593036" y="656839"/>
                      <a:pt x="585182" y="656839"/>
                    </a:cubicBezTo>
                    <a:lnTo>
                      <a:pt x="428086" y="656839"/>
                    </a:lnTo>
                    <a:cubicBezTo>
                      <a:pt x="420231" y="656839"/>
                      <a:pt x="416304" y="652906"/>
                      <a:pt x="416304" y="645040"/>
                    </a:cubicBezTo>
                    <a:lnTo>
                      <a:pt x="416304" y="605708"/>
                    </a:lnTo>
                    <a:cubicBezTo>
                      <a:pt x="377030" y="637173"/>
                      <a:pt x="325973" y="668639"/>
                      <a:pt x="231716" y="668639"/>
                    </a:cubicBezTo>
                    <a:cubicBezTo>
                      <a:pt x="102112" y="676505"/>
                      <a:pt x="0" y="593908"/>
                      <a:pt x="0" y="460181"/>
                    </a:cubicBezTo>
                    <a:close/>
                    <a:moveTo>
                      <a:pt x="416304" y="401183"/>
                    </a:moveTo>
                    <a:cubicBezTo>
                      <a:pt x="361320" y="385451"/>
                      <a:pt x="322046" y="373651"/>
                      <a:pt x="263135" y="373651"/>
                    </a:cubicBezTo>
                    <a:cubicBezTo>
                      <a:pt x="200297" y="373651"/>
                      <a:pt x="145314" y="401183"/>
                      <a:pt x="145314" y="456248"/>
                    </a:cubicBezTo>
                    <a:cubicBezTo>
                      <a:pt x="145314" y="507379"/>
                      <a:pt x="188514" y="534911"/>
                      <a:pt x="259208" y="534911"/>
                    </a:cubicBezTo>
                    <a:cubicBezTo>
                      <a:pt x="341683" y="534911"/>
                      <a:pt x="416304" y="483780"/>
                      <a:pt x="416304" y="401183"/>
                    </a:cubicBezTo>
                    <a:close/>
                  </a:path>
                </a:pathLst>
              </a:custGeom>
              <a:solidFill>
                <a:srgbClr val="000000"/>
              </a:solidFill>
              <a:ln w="392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5E76BCE-14F0-B10A-539D-5269DAD8B1CD}"/>
                  </a:ext>
                </a:extLst>
              </p:cNvPr>
              <p:cNvSpPr/>
              <p:nvPr/>
            </p:nvSpPr>
            <p:spPr>
              <a:xfrm>
                <a:off x="8354252" y="1364086"/>
                <a:ext cx="153168" cy="900695"/>
              </a:xfrm>
              <a:custGeom>
                <a:avLst/>
                <a:gdLst>
                  <a:gd name="connsiteX0" fmla="*/ 0 w 153168"/>
                  <a:gd name="connsiteY0" fmla="*/ 888896 h 900695"/>
                  <a:gd name="connsiteX1" fmla="*/ 0 w 153168"/>
                  <a:gd name="connsiteY1" fmla="*/ 11799 h 900695"/>
                  <a:gd name="connsiteX2" fmla="*/ 11782 w 153168"/>
                  <a:gd name="connsiteY2" fmla="*/ 0 h 900695"/>
                  <a:gd name="connsiteX3" fmla="*/ 141386 w 153168"/>
                  <a:gd name="connsiteY3" fmla="*/ 0 h 900695"/>
                  <a:gd name="connsiteX4" fmla="*/ 153168 w 153168"/>
                  <a:gd name="connsiteY4" fmla="*/ 11799 h 900695"/>
                  <a:gd name="connsiteX5" fmla="*/ 153168 w 153168"/>
                  <a:gd name="connsiteY5" fmla="*/ 888896 h 900695"/>
                  <a:gd name="connsiteX6" fmla="*/ 141386 w 153168"/>
                  <a:gd name="connsiteY6" fmla="*/ 900696 h 900695"/>
                  <a:gd name="connsiteX7" fmla="*/ 11782 w 153168"/>
                  <a:gd name="connsiteY7" fmla="*/ 900696 h 900695"/>
                  <a:gd name="connsiteX8" fmla="*/ 0 w 153168"/>
                  <a:gd name="connsiteY8" fmla="*/ 888896 h 90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8" h="900695">
                    <a:moveTo>
                      <a:pt x="0" y="888896"/>
                    </a:moveTo>
                    <a:lnTo>
                      <a:pt x="0" y="11799"/>
                    </a:lnTo>
                    <a:cubicBezTo>
                      <a:pt x="0" y="3933"/>
                      <a:pt x="3928" y="0"/>
                      <a:pt x="11782" y="0"/>
                    </a:cubicBezTo>
                    <a:lnTo>
                      <a:pt x="141386" y="0"/>
                    </a:lnTo>
                    <a:cubicBezTo>
                      <a:pt x="149241" y="0"/>
                      <a:pt x="153168" y="3933"/>
                      <a:pt x="153168" y="11799"/>
                    </a:cubicBezTo>
                    <a:lnTo>
                      <a:pt x="153168" y="888896"/>
                    </a:lnTo>
                    <a:cubicBezTo>
                      <a:pt x="153168" y="896763"/>
                      <a:pt x="149241" y="900696"/>
                      <a:pt x="141386" y="900696"/>
                    </a:cubicBezTo>
                    <a:lnTo>
                      <a:pt x="11782" y="900696"/>
                    </a:lnTo>
                    <a:cubicBezTo>
                      <a:pt x="3928" y="900696"/>
                      <a:pt x="0" y="896763"/>
                      <a:pt x="0" y="888896"/>
                    </a:cubicBezTo>
                    <a:close/>
                  </a:path>
                </a:pathLst>
              </a:custGeom>
              <a:solidFill>
                <a:srgbClr val="000000"/>
              </a:solidFill>
              <a:ln w="3923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6693BC8-3F0F-D4D5-6482-23C267AB0917}"/>
                  </a:ext>
                </a:extLst>
              </p:cNvPr>
              <p:cNvSpPr/>
              <p:nvPr/>
            </p:nvSpPr>
            <p:spPr>
              <a:xfrm>
                <a:off x="3759199" y="2488972"/>
                <a:ext cx="612673" cy="904628"/>
              </a:xfrm>
              <a:custGeom>
                <a:avLst/>
                <a:gdLst>
                  <a:gd name="connsiteX0" fmla="*/ 0 w 612673"/>
                  <a:gd name="connsiteY0" fmla="*/ 888896 h 904628"/>
                  <a:gd name="connsiteX1" fmla="*/ 0 w 612673"/>
                  <a:gd name="connsiteY1" fmla="*/ 11800 h 904628"/>
                  <a:gd name="connsiteX2" fmla="*/ 11782 w 612673"/>
                  <a:gd name="connsiteY2" fmla="*/ 0 h 904628"/>
                  <a:gd name="connsiteX3" fmla="*/ 149241 w 612673"/>
                  <a:gd name="connsiteY3" fmla="*/ 0 h 904628"/>
                  <a:gd name="connsiteX4" fmla="*/ 161023 w 612673"/>
                  <a:gd name="connsiteY4" fmla="*/ 11800 h 904628"/>
                  <a:gd name="connsiteX5" fmla="*/ 161023 w 612673"/>
                  <a:gd name="connsiteY5" fmla="*/ 755169 h 904628"/>
                  <a:gd name="connsiteX6" fmla="*/ 600891 w 612673"/>
                  <a:gd name="connsiteY6" fmla="*/ 755169 h 904628"/>
                  <a:gd name="connsiteX7" fmla="*/ 612674 w 612673"/>
                  <a:gd name="connsiteY7" fmla="*/ 766968 h 904628"/>
                  <a:gd name="connsiteX8" fmla="*/ 612674 w 612673"/>
                  <a:gd name="connsiteY8" fmla="*/ 892829 h 904628"/>
                  <a:gd name="connsiteX9" fmla="*/ 600891 w 612673"/>
                  <a:gd name="connsiteY9" fmla="*/ 904629 h 904628"/>
                  <a:gd name="connsiteX10" fmla="*/ 11782 w 612673"/>
                  <a:gd name="connsiteY10" fmla="*/ 904629 h 904628"/>
                  <a:gd name="connsiteX11" fmla="*/ 0 w 612673"/>
                  <a:gd name="connsiteY11" fmla="*/ 888896 h 90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673" h="904628">
                    <a:moveTo>
                      <a:pt x="0" y="888896"/>
                    </a:moveTo>
                    <a:lnTo>
                      <a:pt x="0" y="11800"/>
                    </a:lnTo>
                    <a:cubicBezTo>
                      <a:pt x="0" y="3933"/>
                      <a:pt x="3927" y="0"/>
                      <a:pt x="11782" y="0"/>
                    </a:cubicBezTo>
                    <a:lnTo>
                      <a:pt x="149241" y="0"/>
                    </a:lnTo>
                    <a:cubicBezTo>
                      <a:pt x="157096" y="0"/>
                      <a:pt x="161023" y="3933"/>
                      <a:pt x="161023" y="11800"/>
                    </a:cubicBezTo>
                    <a:lnTo>
                      <a:pt x="161023" y="755169"/>
                    </a:lnTo>
                    <a:lnTo>
                      <a:pt x="600891" y="755169"/>
                    </a:lnTo>
                    <a:cubicBezTo>
                      <a:pt x="608746" y="755169"/>
                      <a:pt x="612674" y="759102"/>
                      <a:pt x="612674" y="766968"/>
                    </a:cubicBezTo>
                    <a:lnTo>
                      <a:pt x="612674" y="892829"/>
                    </a:lnTo>
                    <a:cubicBezTo>
                      <a:pt x="612674" y="900696"/>
                      <a:pt x="608746" y="904629"/>
                      <a:pt x="600891" y="904629"/>
                    </a:cubicBezTo>
                    <a:lnTo>
                      <a:pt x="11782" y="904629"/>
                    </a:lnTo>
                    <a:cubicBezTo>
                      <a:pt x="3927" y="904629"/>
                      <a:pt x="0" y="900696"/>
                      <a:pt x="0" y="888896"/>
                    </a:cubicBezTo>
                    <a:close/>
                  </a:path>
                </a:pathLst>
              </a:custGeom>
              <a:solidFill>
                <a:srgbClr val="000000"/>
              </a:solidFill>
              <a:ln w="392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A34C4A-96F5-6DA3-70B8-D10E28D8E118}"/>
                  </a:ext>
                </a:extLst>
              </p:cNvPr>
              <p:cNvSpPr/>
              <p:nvPr/>
            </p:nvSpPr>
            <p:spPr>
              <a:xfrm>
                <a:off x="4473985" y="2488972"/>
                <a:ext cx="168877" cy="902170"/>
              </a:xfrm>
              <a:custGeom>
                <a:avLst/>
                <a:gdLst>
                  <a:gd name="connsiteX0" fmla="*/ 0 w 168877"/>
                  <a:gd name="connsiteY0" fmla="*/ 157327 h 902170"/>
                  <a:gd name="connsiteX1" fmla="*/ 0 w 168877"/>
                  <a:gd name="connsiteY1" fmla="*/ 11800 h 902170"/>
                  <a:gd name="connsiteX2" fmla="*/ 11782 w 168877"/>
                  <a:gd name="connsiteY2" fmla="*/ 0 h 902170"/>
                  <a:gd name="connsiteX3" fmla="*/ 157096 w 168877"/>
                  <a:gd name="connsiteY3" fmla="*/ 0 h 902170"/>
                  <a:gd name="connsiteX4" fmla="*/ 168878 w 168877"/>
                  <a:gd name="connsiteY4" fmla="*/ 11800 h 902170"/>
                  <a:gd name="connsiteX5" fmla="*/ 168878 w 168877"/>
                  <a:gd name="connsiteY5" fmla="*/ 157327 h 902170"/>
                  <a:gd name="connsiteX6" fmla="*/ 157096 w 168877"/>
                  <a:gd name="connsiteY6" fmla="*/ 169126 h 902170"/>
                  <a:gd name="connsiteX7" fmla="*/ 11782 w 168877"/>
                  <a:gd name="connsiteY7" fmla="*/ 169126 h 902170"/>
                  <a:gd name="connsiteX8" fmla="*/ 0 w 168877"/>
                  <a:gd name="connsiteY8" fmla="*/ 157327 h 902170"/>
                  <a:gd name="connsiteX9" fmla="*/ 7855 w 168877"/>
                  <a:gd name="connsiteY9" fmla="*/ 888896 h 902170"/>
                  <a:gd name="connsiteX10" fmla="*/ 7855 w 168877"/>
                  <a:gd name="connsiteY10" fmla="*/ 267456 h 902170"/>
                  <a:gd name="connsiteX11" fmla="*/ 19637 w 168877"/>
                  <a:gd name="connsiteY11" fmla="*/ 255656 h 902170"/>
                  <a:gd name="connsiteX12" fmla="*/ 149241 w 168877"/>
                  <a:gd name="connsiteY12" fmla="*/ 255656 h 902170"/>
                  <a:gd name="connsiteX13" fmla="*/ 161023 w 168877"/>
                  <a:gd name="connsiteY13" fmla="*/ 267456 h 902170"/>
                  <a:gd name="connsiteX14" fmla="*/ 161023 w 168877"/>
                  <a:gd name="connsiteY14" fmla="*/ 888896 h 902170"/>
                  <a:gd name="connsiteX15" fmla="*/ 149241 w 168877"/>
                  <a:gd name="connsiteY15" fmla="*/ 900696 h 902170"/>
                  <a:gd name="connsiteX16" fmla="*/ 19637 w 168877"/>
                  <a:gd name="connsiteY16" fmla="*/ 900696 h 902170"/>
                  <a:gd name="connsiteX17" fmla="*/ 7855 w 168877"/>
                  <a:gd name="connsiteY17" fmla="*/ 888896 h 90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877" h="902170">
                    <a:moveTo>
                      <a:pt x="0" y="157327"/>
                    </a:moveTo>
                    <a:lnTo>
                      <a:pt x="0" y="11800"/>
                    </a:lnTo>
                    <a:cubicBezTo>
                      <a:pt x="0" y="3933"/>
                      <a:pt x="3927" y="0"/>
                      <a:pt x="11782" y="0"/>
                    </a:cubicBezTo>
                    <a:lnTo>
                      <a:pt x="157096" y="0"/>
                    </a:lnTo>
                    <a:cubicBezTo>
                      <a:pt x="164951" y="0"/>
                      <a:pt x="168878" y="3933"/>
                      <a:pt x="168878" y="11800"/>
                    </a:cubicBezTo>
                    <a:lnTo>
                      <a:pt x="168878" y="157327"/>
                    </a:lnTo>
                    <a:cubicBezTo>
                      <a:pt x="168878" y="165193"/>
                      <a:pt x="164951" y="169126"/>
                      <a:pt x="157096" y="169126"/>
                    </a:cubicBezTo>
                    <a:lnTo>
                      <a:pt x="11782" y="169126"/>
                    </a:lnTo>
                    <a:cubicBezTo>
                      <a:pt x="3927" y="173059"/>
                      <a:pt x="0" y="169126"/>
                      <a:pt x="0" y="157327"/>
                    </a:cubicBezTo>
                    <a:close/>
                    <a:moveTo>
                      <a:pt x="7855" y="888896"/>
                    </a:moveTo>
                    <a:lnTo>
                      <a:pt x="7855" y="267456"/>
                    </a:lnTo>
                    <a:cubicBezTo>
                      <a:pt x="7855" y="259589"/>
                      <a:pt x="11782" y="255656"/>
                      <a:pt x="19637" y="255656"/>
                    </a:cubicBezTo>
                    <a:lnTo>
                      <a:pt x="149241" y="255656"/>
                    </a:lnTo>
                    <a:cubicBezTo>
                      <a:pt x="157096" y="255656"/>
                      <a:pt x="161023" y="259589"/>
                      <a:pt x="161023" y="267456"/>
                    </a:cubicBezTo>
                    <a:lnTo>
                      <a:pt x="161023" y="888896"/>
                    </a:lnTo>
                    <a:cubicBezTo>
                      <a:pt x="161023" y="896763"/>
                      <a:pt x="157096" y="900696"/>
                      <a:pt x="149241" y="900696"/>
                    </a:cubicBezTo>
                    <a:lnTo>
                      <a:pt x="19637" y="900696"/>
                    </a:lnTo>
                    <a:cubicBezTo>
                      <a:pt x="11782" y="904629"/>
                      <a:pt x="7855" y="900696"/>
                      <a:pt x="7855" y="888896"/>
                    </a:cubicBezTo>
                    <a:close/>
                  </a:path>
                </a:pathLst>
              </a:custGeom>
              <a:solidFill>
                <a:srgbClr val="000000"/>
              </a:solidFill>
              <a:ln w="392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6B1B4CE-9078-2DE0-2972-46AE659098D0}"/>
                  </a:ext>
                </a:extLst>
              </p:cNvPr>
              <p:cNvSpPr/>
              <p:nvPr/>
            </p:nvSpPr>
            <p:spPr>
              <a:xfrm>
                <a:off x="4737121" y="2547970"/>
                <a:ext cx="494851" cy="853645"/>
              </a:xfrm>
              <a:custGeom>
                <a:avLst/>
                <a:gdLst>
                  <a:gd name="connsiteX0" fmla="*/ 121749 w 494851"/>
                  <a:gd name="connsiteY0" fmla="*/ 641107 h 853645"/>
                  <a:gd name="connsiteX1" fmla="*/ 121749 w 494851"/>
                  <a:gd name="connsiteY1" fmla="*/ 334319 h 853645"/>
                  <a:gd name="connsiteX2" fmla="*/ 11782 w 494851"/>
                  <a:gd name="connsiteY2" fmla="*/ 334319 h 853645"/>
                  <a:gd name="connsiteX3" fmla="*/ 0 w 494851"/>
                  <a:gd name="connsiteY3" fmla="*/ 322520 h 853645"/>
                  <a:gd name="connsiteX4" fmla="*/ 0 w 494851"/>
                  <a:gd name="connsiteY4" fmla="*/ 208458 h 853645"/>
                  <a:gd name="connsiteX5" fmla="*/ 11782 w 494851"/>
                  <a:gd name="connsiteY5" fmla="*/ 196658 h 853645"/>
                  <a:gd name="connsiteX6" fmla="*/ 121749 w 494851"/>
                  <a:gd name="connsiteY6" fmla="*/ 196658 h 853645"/>
                  <a:gd name="connsiteX7" fmla="*/ 121749 w 494851"/>
                  <a:gd name="connsiteY7" fmla="*/ 11800 h 853645"/>
                  <a:gd name="connsiteX8" fmla="*/ 133532 w 494851"/>
                  <a:gd name="connsiteY8" fmla="*/ 0 h 853645"/>
                  <a:gd name="connsiteX9" fmla="*/ 263135 w 494851"/>
                  <a:gd name="connsiteY9" fmla="*/ 0 h 853645"/>
                  <a:gd name="connsiteX10" fmla="*/ 274918 w 494851"/>
                  <a:gd name="connsiteY10" fmla="*/ 11800 h 853645"/>
                  <a:gd name="connsiteX11" fmla="*/ 274918 w 494851"/>
                  <a:gd name="connsiteY11" fmla="*/ 196658 h 853645"/>
                  <a:gd name="connsiteX12" fmla="*/ 471287 w 494851"/>
                  <a:gd name="connsiteY12" fmla="*/ 196658 h 853645"/>
                  <a:gd name="connsiteX13" fmla="*/ 483069 w 494851"/>
                  <a:gd name="connsiteY13" fmla="*/ 208458 h 853645"/>
                  <a:gd name="connsiteX14" fmla="*/ 483069 w 494851"/>
                  <a:gd name="connsiteY14" fmla="*/ 322520 h 853645"/>
                  <a:gd name="connsiteX15" fmla="*/ 471287 w 494851"/>
                  <a:gd name="connsiteY15" fmla="*/ 334319 h 853645"/>
                  <a:gd name="connsiteX16" fmla="*/ 274918 w 494851"/>
                  <a:gd name="connsiteY16" fmla="*/ 334319 h 853645"/>
                  <a:gd name="connsiteX17" fmla="*/ 274918 w 494851"/>
                  <a:gd name="connsiteY17" fmla="*/ 609641 h 853645"/>
                  <a:gd name="connsiteX18" fmla="*/ 365248 w 494851"/>
                  <a:gd name="connsiteY18" fmla="*/ 715837 h 853645"/>
                  <a:gd name="connsiteX19" fmla="*/ 475215 w 494851"/>
                  <a:gd name="connsiteY19" fmla="*/ 696171 h 853645"/>
                  <a:gd name="connsiteX20" fmla="*/ 486997 w 494851"/>
                  <a:gd name="connsiteY20" fmla="*/ 692238 h 853645"/>
                  <a:gd name="connsiteX21" fmla="*/ 494852 w 494851"/>
                  <a:gd name="connsiteY21" fmla="*/ 704037 h 853645"/>
                  <a:gd name="connsiteX22" fmla="*/ 494852 w 494851"/>
                  <a:gd name="connsiteY22" fmla="*/ 810233 h 853645"/>
                  <a:gd name="connsiteX23" fmla="*/ 483069 w 494851"/>
                  <a:gd name="connsiteY23" fmla="*/ 833832 h 853645"/>
                  <a:gd name="connsiteX24" fmla="*/ 333829 w 494851"/>
                  <a:gd name="connsiteY24" fmla="*/ 853498 h 853645"/>
                  <a:gd name="connsiteX25" fmla="*/ 121749 w 494851"/>
                  <a:gd name="connsiteY25" fmla="*/ 641107 h 8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851" h="853645">
                    <a:moveTo>
                      <a:pt x="121749" y="641107"/>
                    </a:moveTo>
                    <a:lnTo>
                      <a:pt x="121749" y="334319"/>
                    </a:lnTo>
                    <a:lnTo>
                      <a:pt x="11782" y="334319"/>
                    </a:lnTo>
                    <a:cubicBezTo>
                      <a:pt x="3927" y="334319"/>
                      <a:pt x="0" y="330386"/>
                      <a:pt x="0" y="322520"/>
                    </a:cubicBezTo>
                    <a:lnTo>
                      <a:pt x="0" y="208458"/>
                    </a:lnTo>
                    <a:cubicBezTo>
                      <a:pt x="0" y="200592"/>
                      <a:pt x="3927" y="196658"/>
                      <a:pt x="11782" y="196658"/>
                    </a:cubicBezTo>
                    <a:lnTo>
                      <a:pt x="121749" y="196658"/>
                    </a:lnTo>
                    <a:lnTo>
                      <a:pt x="121749" y="11800"/>
                    </a:lnTo>
                    <a:cubicBezTo>
                      <a:pt x="121749" y="3933"/>
                      <a:pt x="125677" y="0"/>
                      <a:pt x="133532" y="0"/>
                    </a:cubicBezTo>
                    <a:lnTo>
                      <a:pt x="263135" y="0"/>
                    </a:lnTo>
                    <a:cubicBezTo>
                      <a:pt x="270990" y="0"/>
                      <a:pt x="274918" y="3933"/>
                      <a:pt x="274918" y="11800"/>
                    </a:cubicBezTo>
                    <a:lnTo>
                      <a:pt x="274918" y="196658"/>
                    </a:lnTo>
                    <a:lnTo>
                      <a:pt x="471287" y="196658"/>
                    </a:lnTo>
                    <a:cubicBezTo>
                      <a:pt x="479142" y="196658"/>
                      <a:pt x="483069" y="200592"/>
                      <a:pt x="483069" y="208458"/>
                    </a:cubicBezTo>
                    <a:lnTo>
                      <a:pt x="483069" y="322520"/>
                    </a:lnTo>
                    <a:cubicBezTo>
                      <a:pt x="483069" y="330386"/>
                      <a:pt x="479142" y="334319"/>
                      <a:pt x="471287" y="334319"/>
                    </a:cubicBezTo>
                    <a:lnTo>
                      <a:pt x="274918" y="334319"/>
                    </a:lnTo>
                    <a:lnTo>
                      <a:pt x="274918" y="609641"/>
                    </a:lnTo>
                    <a:cubicBezTo>
                      <a:pt x="274918" y="680438"/>
                      <a:pt x="298482" y="715837"/>
                      <a:pt x="365248" y="715837"/>
                    </a:cubicBezTo>
                    <a:cubicBezTo>
                      <a:pt x="404522" y="715837"/>
                      <a:pt x="432013" y="711903"/>
                      <a:pt x="475215" y="696171"/>
                    </a:cubicBezTo>
                    <a:cubicBezTo>
                      <a:pt x="479142" y="696171"/>
                      <a:pt x="483069" y="692238"/>
                      <a:pt x="486997" y="692238"/>
                    </a:cubicBezTo>
                    <a:cubicBezTo>
                      <a:pt x="494852" y="692238"/>
                      <a:pt x="494852" y="696171"/>
                      <a:pt x="494852" y="704037"/>
                    </a:cubicBezTo>
                    <a:lnTo>
                      <a:pt x="494852" y="810233"/>
                    </a:lnTo>
                    <a:cubicBezTo>
                      <a:pt x="494852" y="822032"/>
                      <a:pt x="494852" y="829898"/>
                      <a:pt x="483069" y="833832"/>
                    </a:cubicBezTo>
                    <a:cubicBezTo>
                      <a:pt x="443795" y="849564"/>
                      <a:pt x="384885" y="853498"/>
                      <a:pt x="333829" y="853498"/>
                    </a:cubicBezTo>
                    <a:cubicBezTo>
                      <a:pt x="216007" y="857431"/>
                      <a:pt x="121749" y="782701"/>
                      <a:pt x="121749" y="641107"/>
                    </a:cubicBezTo>
                    <a:close/>
                  </a:path>
                </a:pathLst>
              </a:custGeom>
              <a:solidFill>
                <a:srgbClr val="000000"/>
              </a:solidFill>
              <a:ln w="3923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CD1C6-8DEA-B188-0E48-E05D41011184}"/>
                  </a:ext>
                </a:extLst>
              </p:cNvPr>
              <p:cNvSpPr/>
              <p:nvPr/>
            </p:nvSpPr>
            <p:spPr>
              <a:xfrm>
                <a:off x="5302666" y="2728895"/>
                <a:ext cx="667657" cy="672654"/>
              </a:xfrm>
              <a:custGeom>
                <a:avLst/>
                <a:gdLst>
                  <a:gd name="connsiteX0" fmla="*/ 0 w 667657"/>
                  <a:gd name="connsiteY0" fmla="*/ 338253 h 672654"/>
                  <a:gd name="connsiteX1" fmla="*/ 333829 w 667657"/>
                  <a:gd name="connsiteY1" fmla="*/ 0 h 672654"/>
                  <a:gd name="connsiteX2" fmla="*/ 667657 w 667657"/>
                  <a:gd name="connsiteY2" fmla="*/ 350052 h 672654"/>
                  <a:gd name="connsiteX3" fmla="*/ 667657 w 667657"/>
                  <a:gd name="connsiteY3" fmla="*/ 373651 h 672654"/>
                  <a:gd name="connsiteX4" fmla="*/ 655875 w 667657"/>
                  <a:gd name="connsiteY4" fmla="*/ 385451 h 672654"/>
                  <a:gd name="connsiteX5" fmla="*/ 161023 w 667657"/>
                  <a:gd name="connsiteY5" fmla="*/ 385451 h 672654"/>
                  <a:gd name="connsiteX6" fmla="*/ 329901 w 667657"/>
                  <a:gd name="connsiteY6" fmla="*/ 534911 h 672654"/>
                  <a:gd name="connsiteX7" fmla="*/ 486997 w 667657"/>
                  <a:gd name="connsiteY7" fmla="*/ 456248 h 672654"/>
                  <a:gd name="connsiteX8" fmla="*/ 506634 w 667657"/>
                  <a:gd name="connsiteY8" fmla="*/ 444448 h 672654"/>
                  <a:gd name="connsiteX9" fmla="*/ 640165 w 667657"/>
                  <a:gd name="connsiteY9" fmla="*/ 444448 h 672654"/>
                  <a:gd name="connsiteX10" fmla="*/ 648020 w 667657"/>
                  <a:gd name="connsiteY10" fmla="*/ 452314 h 672654"/>
                  <a:gd name="connsiteX11" fmla="*/ 644093 w 667657"/>
                  <a:gd name="connsiteY11" fmla="*/ 464114 h 672654"/>
                  <a:gd name="connsiteX12" fmla="*/ 325974 w 667657"/>
                  <a:gd name="connsiteY12" fmla="*/ 672572 h 672654"/>
                  <a:gd name="connsiteX13" fmla="*/ 0 w 667657"/>
                  <a:gd name="connsiteY13" fmla="*/ 338253 h 672654"/>
                  <a:gd name="connsiteX14" fmla="*/ 502706 w 667657"/>
                  <a:gd name="connsiteY14" fmla="*/ 259589 h 672654"/>
                  <a:gd name="connsiteX15" fmla="*/ 333829 w 667657"/>
                  <a:gd name="connsiteY15" fmla="*/ 141594 h 672654"/>
                  <a:gd name="connsiteX16" fmla="*/ 168878 w 667657"/>
                  <a:gd name="connsiteY16" fmla="*/ 259589 h 672654"/>
                  <a:gd name="connsiteX17" fmla="*/ 502706 w 667657"/>
                  <a:gd name="connsiteY17" fmla="*/ 259589 h 6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7657" h="672654">
                    <a:moveTo>
                      <a:pt x="0" y="338253"/>
                    </a:moveTo>
                    <a:cubicBezTo>
                      <a:pt x="0" y="137661"/>
                      <a:pt x="149241" y="0"/>
                      <a:pt x="333829" y="0"/>
                    </a:cubicBezTo>
                    <a:cubicBezTo>
                      <a:pt x="545908" y="0"/>
                      <a:pt x="667657" y="161260"/>
                      <a:pt x="667657" y="350052"/>
                    </a:cubicBezTo>
                    <a:lnTo>
                      <a:pt x="667657" y="373651"/>
                    </a:lnTo>
                    <a:cubicBezTo>
                      <a:pt x="667657" y="381518"/>
                      <a:pt x="663730" y="385451"/>
                      <a:pt x="655875" y="385451"/>
                    </a:cubicBezTo>
                    <a:lnTo>
                      <a:pt x="161023" y="385451"/>
                    </a:lnTo>
                    <a:cubicBezTo>
                      <a:pt x="172805" y="471980"/>
                      <a:pt x="235644" y="534911"/>
                      <a:pt x="329901" y="534911"/>
                    </a:cubicBezTo>
                    <a:cubicBezTo>
                      <a:pt x="404522" y="534911"/>
                      <a:pt x="455578" y="511312"/>
                      <a:pt x="486997" y="456248"/>
                    </a:cubicBezTo>
                    <a:cubicBezTo>
                      <a:pt x="494852" y="444448"/>
                      <a:pt x="494852" y="444448"/>
                      <a:pt x="506634" y="444448"/>
                    </a:cubicBezTo>
                    <a:lnTo>
                      <a:pt x="640165" y="444448"/>
                    </a:lnTo>
                    <a:cubicBezTo>
                      <a:pt x="648020" y="444448"/>
                      <a:pt x="648020" y="448381"/>
                      <a:pt x="648020" y="452314"/>
                    </a:cubicBezTo>
                    <a:cubicBezTo>
                      <a:pt x="648020" y="456248"/>
                      <a:pt x="648020" y="456248"/>
                      <a:pt x="644093" y="464114"/>
                    </a:cubicBezTo>
                    <a:cubicBezTo>
                      <a:pt x="589109" y="605708"/>
                      <a:pt x="483069" y="672572"/>
                      <a:pt x="325974" y="672572"/>
                    </a:cubicBezTo>
                    <a:cubicBezTo>
                      <a:pt x="145314" y="676505"/>
                      <a:pt x="0" y="538844"/>
                      <a:pt x="0" y="338253"/>
                    </a:cubicBezTo>
                    <a:close/>
                    <a:moveTo>
                      <a:pt x="502706" y="259589"/>
                    </a:moveTo>
                    <a:cubicBezTo>
                      <a:pt x="479142" y="188792"/>
                      <a:pt x="424159" y="141594"/>
                      <a:pt x="333829" y="141594"/>
                    </a:cubicBezTo>
                    <a:cubicBezTo>
                      <a:pt x="259208" y="141594"/>
                      <a:pt x="196370" y="184859"/>
                      <a:pt x="168878" y="259589"/>
                    </a:cubicBezTo>
                    <a:lnTo>
                      <a:pt x="502706" y="259589"/>
                    </a:lnTo>
                    <a:close/>
                  </a:path>
                </a:pathLst>
              </a:custGeom>
              <a:solidFill>
                <a:srgbClr val="000000"/>
              </a:solidFill>
              <a:ln w="3923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59D29F4-A3AC-DD7F-01A8-08C9D4E0793D}"/>
                  </a:ext>
                </a:extLst>
              </p:cNvPr>
              <p:cNvSpPr/>
              <p:nvPr/>
            </p:nvSpPr>
            <p:spPr>
              <a:xfrm>
                <a:off x="6072435" y="2732829"/>
                <a:ext cx="443795" cy="658313"/>
              </a:xfrm>
              <a:custGeom>
                <a:avLst/>
                <a:gdLst>
                  <a:gd name="connsiteX0" fmla="*/ 0 w 443795"/>
                  <a:gd name="connsiteY0" fmla="*/ 645039 h 658313"/>
                  <a:gd name="connsiteX1" fmla="*/ 0 w 443795"/>
                  <a:gd name="connsiteY1" fmla="*/ 23599 h 658313"/>
                  <a:gd name="connsiteX2" fmla="*/ 11782 w 443795"/>
                  <a:gd name="connsiteY2" fmla="*/ 11799 h 658313"/>
                  <a:gd name="connsiteX3" fmla="*/ 141386 w 443795"/>
                  <a:gd name="connsiteY3" fmla="*/ 11799 h 658313"/>
                  <a:gd name="connsiteX4" fmla="*/ 153168 w 443795"/>
                  <a:gd name="connsiteY4" fmla="*/ 23599 h 658313"/>
                  <a:gd name="connsiteX5" fmla="*/ 153168 w 443795"/>
                  <a:gd name="connsiteY5" fmla="*/ 58998 h 658313"/>
                  <a:gd name="connsiteX6" fmla="*/ 310264 w 443795"/>
                  <a:gd name="connsiteY6" fmla="*/ 0 h 658313"/>
                  <a:gd name="connsiteX7" fmla="*/ 428086 w 443795"/>
                  <a:gd name="connsiteY7" fmla="*/ 19666 h 658313"/>
                  <a:gd name="connsiteX8" fmla="*/ 443795 w 443795"/>
                  <a:gd name="connsiteY8" fmla="*/ 43265 h 658313"/>
                  <a:gd name="connsiteX9" fmla="*/ 443795 w 443795"/>
                  <a:gd name="connsiteY9" fmla="*/ 165193 h 658313"/>
                  <a:gd name="connsiteX10" fmla="*/ 432013 w 443795"/>
                  <a:gd name="connsiteY10" fmla="*/ 176993 h 658313"/>
                  <a:gd name="connsiteX11" fmla="*/ 424159 w 443795"/>
                  <a:gd name="connsiteY11" fmla="*/ 173059 h 658313"/>
                  <a:gd name="connsiteX12" fmla="*/ 290627 w 443795"/>
                  <a:gd name="connsiteY12" fmla="*/ 137661 h 658313"/>
                  <a:gd name="connsiteX13" fmla="*/ 149241 w 443795"/>
                  <a:gd name="connsiteY13" fmla="*/ 310720 h 658313"/>
                  <a:gd name="connsiteX14" fmla="*/ 149241 w 443795"/>
                  <a:gd name="connsiteY14" fmla="*/ 645039 h 658313"/>
                  <a:gd name="connsiteX15" fmla="*/ 137459 w 443795"/>
                  <a:gd name="connsiteY15" fmla="*/ 656839 h 658313"/>
                  <a:gd name="connsiteX16" fmla="*/ 7855 w 443795"/>
                  <a:gd name="connsiteY16" fmla="*/ 656839 h 658313"/>
                  <a:gd name="connsiteX17" fmla="*/ 0 w 443795"/>
                  <a:gd name="connsiteY17" fmla="*/ 645039 h 65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3795" h="658313">
                    <a:moveTo>
                      <a:pt x="0" y="645039"/>
                    </a:moveTo>
                    <a:lnTo>
                      <a:pt x="0" y="23599"/>
                    </a:lnTo>
                    <a:cubicBezTo>
                      <a:pt x="0" y="15732"/>
                      <a:pt x="3927" y="11799"/>
                      <a:pt x="11782" y="11799"/>
                    </a:cubicBezTo>
                    <a:lnTo>
                      <a:pt x="141386" y="11799"/>
                    </a:lnTo>
                    <a:cubicBezTo>
                      <a:pt x="149241" y="11799"/>
                      <a:pt x="153168" y="15732"/>
                      <a:pt x="153168" y="23599"/>
                    </a:cubicBezTo>
                    <a:lnTo>
                      <a:pt x="153168" y="58998"/>
                    </a:lnTo>
                    <a:cubicBezTo>
                      <a:pt x="192442" y="23599"/>
                      <a:pt x="247426" y="0"/>
                      <a:pt x="310264" y="0"/>
                    </a:cubicBezTo>
                    <a:cubicBezTo>
                      <a:pt x="353466" y="0"/>
                      <a:pt x="392740" y="7866"/>
                      <a:pt x="428086" y="19666"/>
                    </a:cubicBezTo>
                    <a:cubicBezTo>
                      <a:pt x="439868" y="23599"/>
                      <a:pt x="443795" y="31465"/>
                      <a:pt x="443795" y="43265"/>
                    </a:cubicBezTo>
                    <a:lnTo>
                      <a:pt x="443795" y="165193"/>
                    </a:lnTo>
                    <a:cubicBezTo>
                      <a:pt x="443795" y="173059"/>
                      <a:pt x="439868" y="176993"/>
                      <a:pt x="432013" y="176993"/>
                    </a:cubicBezTo>
                    <a:cubicBezTo>
                      <a:pt x="432013" y="176993"/>
                      <a:pt x="428086" y="176993"/>
                      <a:pt x="424159" y="173059"/>
                    </a:cubicBezTo>
                    <a:cubicBezTo>
                      <a:pt x="369175" y="145527"/>
                      <a:pt x="329901" y="137661"/>
                      <a:pt x="290627" y="137661"/>
                    </a:cubicBezTo>
                    <a:cubicBezTo>
                      <a:pt x="208152" y="137661"/>
                      <a:pt x="149241" y="176993"/>
                      <a:pt x="149241" y="310720"/>
                    </a:cubicBezTo>
                    <a:lnTo>
                      <a:pt x="149241" y="645039"/>
                    </a:lnTo>
                    <a:cubicBezTo>
                      <a:pt x="149241" y="652906"/>
                      <a:pt x="145314" y="656839"/>
                      <a:pt x="137459" y="656839"/>
                    </a:cubicBezTo>
                    <a:lnTo>
                      <a:pt x="7855" y="656839"/>
                    </a:lnTo>
                    <a:cubicBezTo>
                      <a:pt x="3927" y="660772"/>
                      <a:pt x="0" y="656839"/>
                      <a:pt x="0" y="645039"/>
                    </a:cubicBezTo>
                    <a:close/>
                  </a:path>
                </a:pathLst>
              </a:custGeom>
              <a:solidFill>
                <a:srgbClr val="000000"/>
              </a:solidFill>
              <a:ln w="3923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059C0EE-EB43-01DC-879B-7468AF28BBE2}"/>
                  </a:ext>
                </a:extLst>
              </p:cNvPr>
              <p:cNvSpPr/>
              <p:nvPr/>
            </p:nvSpPr>
            <p:spPr>
              <a:xfrm>
                <a:off x="6567287" y="2728895"/>
                <a:ext cx="594577" cy="669154"/>
              </a:xfrm>
              <a:custGeom>
                <a:avLst/>
                <a:gdLst>
                  <a:gd name="connsiteX0" fmla="*/ 0 w 594577"/>
                  <a:gd name="connsiteY0" fmla="*/ 460181 h 669154"/>
                  <a:gd name="connsiteX1" fmla="*/ 259208 w 594577"/>
                  <a:gd name="connsiteY1" fmla="*/ 243857 h 669154"/>
                  <a:gd name="connsiteX2" fmla="*/ 416304 w 594577"/>
                  <a:gd name="connsiteY2" fmla="*/ 271389 h 669154"/>
                  <a:gd name="connsiteX3" fmla="*/ 416304 w 594577"/>
                  <a:gd name="connsiteY3" fmla="*/ 251723 h 669154"/>
                  <a:gd name="connsiteX4" fmla="*/ 294555 w 594577"/>
                  <a:gd name="connsiteY4" fmla="*/ 141594 h 669154"/>
                  <a:gd name="connsiteX5" fmla="*/ 176733 w 594577"/>
                  <a:gd name="connsiteY5" fmla="*/ 200592 h 669154"/>
                  <a:gd name="connsiteX6" fmla="*/ 157096 w 594577"/>
                  <a:gd name="connsiteY6" fmla="*/ 212391 h 669154"/>
                  <a:gd name="connsiteX7" fmla="*/ 27492 w 594577"/>
                  <a:gd name="connsiteY7" fmla="*/ 212391 h 669154"/>
                  <a:gd name="connsiteX8" fmla="*/ 19637 w 594577"/>
                  <a:gd name="connsiteY8" fmla="*/ 204525 h 669154"/>
                  <a:gd name="connsiteX9" fmla="*/ 19637 w 594577"/>
                  <a:gd name="connsiteY9" fmla="*/ 192725 h 669154"/>
                  <a:gd name="connsiteX10" fmla="*/ 294555 w 594577"/>
                  <a:gd name="connsiteY10" fmla="*/ 0 h 669154"/>
                  <a:gd name="connsiteX11" fmla="*/ 569472 w 594577"/>
                  <a:gd name="connsiteY11" fmla="*/ 247790 h 669154"/>
                  <a:gd name="connsiteX12" fmla="*/ 569472 w 594577"/>
                  <a:gd name="connsiteY12" fmla="*/ 527045 h 669154"/>
                  <a:gd name="connsiteX13" fmla="*/ 593037 w 594577"/>
                  <a:gd name="connsiteY13" fmla="*/ 645040 h 669154"/>
                  <a:gd name="connsiteX14" fmla="*/ 585182 w 594577"/>
                  <a:gd name="connsiteY14" fmla="*/ 656839 h 669154"/>
                  <a:gd name="connsiteX15" fmla="*/ 428086 w 594577"/>
                  <a:gd name="connsiteY15" fmla="*/ 656839 h 669154"/>
                  <a:gd name="connsiteX16" fmla="*/ 416304 w 594577"/>
                  <a:gd name="connsiteY16" fmla="*/ 645040 h 669154"/>
                  <a:gd name="connsiteX17" fmla="*/ 416304 w 594577"/>
                  <a:gd name="connsiteY17" fmla="*/ 605708 h 669154"/>
                  <a:gd name="connsiteX18" fmla="*/ 231716 w 594577"/>
                  <a:gd name="connsiteY18" fmla="*/ 668639 h 669154"/>
                  <a:gd name="connsiteX19" fmla="*/ 0 w 594577"/>
                  <a:gd name="connsiteY19" fmla="*/ 460181 h 669154"/>
                  <a:gd name="connsiteX20" fmla="*/ 420231 w 594577"/>
                  <a:gd name="connsiteY20" fmla="*/ 401183 h 669154"/>
                  <a:gd name="connsiteX21" fmla="*/ 267063 w 594577"/>
                  <a:gd name="connsiteY21" fmla="*/ 373651 h 669154"/>
                  <a:gd name="connsiteX22" fmla="*/ 149241 w 594577"/>
                  <a:gd name="connsiteY22" fmla="*/ 456248 h 669154"/>
                  <a:gd name="connsiteX23" fmla="*/ 263135 w 594577"/>
                  <a:gd name="connsiteY23" fmla="*/ 534911 h 669154"/>
                  <a:gd name="connsiteX24" fmla="*/ 420231 w 594577"/>
                  <a:gd name="connsiteY24" fmla="*/ 401183 h 66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4577" h="669154">
                    <a:moveTo>
                      <a:pt x="0" y="460181"/>
                    </a:moveTo>
                    <a:cubicBezTo>
                      <a:pt x="0" y="318587"/>
                      <a:pt x="117822" y="243857"/>
                      <a:pt x="259208" y="243857"/>
                    </a:cubicBezTo>
                    <a:cubicBezTo>
                      <a:pt x="314192" y="243857"/>
                      <a:pt x="373103" y="255656"/>
                      <a:pt x="416304" y="271389"/>
                    </a:cubicBezTo>
                    <a:lnTo>
                      <a:pt x="416304" y="251723"/>
                    </a:lnTo>
                    <a:cubicBezTo>
                      <a:pt x="416304" y="188792"/>
                      <a:pt x="373103" y="141594"/>
                      <a:pt x="294555" y="141594"/>
                    </a:cubicBezTo>
                    <a:cubicBezTo>
                      <a:pt x="235644" y="141594"/>
                      <a:pt x="196370" y="161260"/>
                      <a:pt x="176733" y="200592"/>
                    </a:cubicBezTo>
                    <a:cubicBezTo>
                      <a:pt x="168878" y="212391"/>
                      <a:pt x="164950" y="212391"/>
                      <a:pt x="157096" y="212391"/>
                    </a:cubicBezTo>
                    <a:lnTo>
                      <a:pt x="27492" y="212391"/>
                    </a:lnTo>
                    <a:cubicBezTo>
                      <a:pt x="23564" y="212391"/>
                      <a:pt x="19637" y="208458"/>
                      <a:pt x="19637" y="204525"/>
                    </a:cubicBezTo>
                    <a:cubicBezTo>
                      <a:pt x="19637" y="200592"/>
                      <a:pt x="19637" y="196658"/>
                      <a:pt x="19637" y="192725"/>
                    </a:cubicBezTo>
                    <a:cubicBezTo>
                      <a:pt x="43201" y="86530"/>
                      <a:pt x="141386" y="0"/>
                      <a:pt x="294555" y="0"/>
                    </a:cubicBezTo>
                    <a:cubicBezTo>
                      <a:pt x="459505" y="0"/>
                      <a:pt x="569472" y="94396"/>
                      <a:pt x="569472" y="247790"/>
                    </a:cubicBezTo>
                    <a:lnTo>
                      <a:pt x="569472" y="527045"/>
                    </a:lnTo>
                    <a:cubicBezTo>
                      <a:pt x="569472" y="582109"/>
                      <a:pt x="577327" y="613575"/>
                      <a:pt x="593037" y="645040"/>
                    </a:cubicBezTo>
                    <a:cubicBezTo>
                      <a:pt x="596964" y="652906"/>
                      <a:pt x="593037" y="656839"/>
                      <a:pt x="585182" y="656839"/>
                    </a:cubicBezTo>
                    <a:lnTo>
                      <a:pt x="428086" y="656839"/>
                    </a:lnTo>
                    <a:cubicBezTo>
                      <a:pt x="420231" y="656839"/>
                      <a:pt x="416304" y="652906"/>
                      <a:pt x="416304" y="645040"/>
                    </a:cubicBezTo>
                    <a:lnTo>
                      <a:pt x="416304" y="605708"/>
                    </a:lnTo>
                    <a:cubicBezTo>
                      <a:pt x="377030" y="637173"/>
                      <a:pt x="325974" y="668639"/>
                      <a:pt x="231716" y="668639"/>
                    </a:cubicBezTo>
                    <a:cubicBezTo>
                      <a:pt x="102112" y="676505"/>
                      <a:pt x="0" y="593909"/>
                      <a:pt x="0" y="460181"/>
                    </a:cubicBezTo>
                    <a:close/>
                    <a:moveTo>
                      <a:pt x="420231" y="401183"/>
                    </a:moveTo>
                    <a:cubicBezTo>
                      <a:pt x="365248" y="385451"/>
                      <a:pt x="325974" y="373651"/>
                      <a:pt x="267063" y="373651"/>
                    </a:cubicBezTo>
                    <a:cubicBezTo>
                      <a:pt x="204224" y="373651"/>
                      <a:pt x="149241" y="401183"/>
                      <a:pt x="149241" y="456248"/>
                    </a:cubicBezTo>
                    <a:cubicBezTo>
                      <a:pt x="149241" y="507379"/>
                      <a:pt x="192442" y="534911"/>
                      <a:pt x="263135" y="534911"/>
                    </a:cubicBezTo>
                    <a:cubicBezTo>
                      <a:pt x="341683" y="538844"/>
                      <a:pt x="420231" y="483780"/>
                      <a:pt x="420231" y="401183"/>
                    </a:cubicBezTo>
                    <a:close/>
                  </a:path>
                </a:pathLst>
              </a:custGeom>
              <a:solidFill>
                <a:srgbClr val="000000"/>
              </a:solidFill>
              <a:ln w="39234" cap="flat">
                <a:noFill/>
                <a:prstDash val="solid"/>
                <a:miter/>
              </a:ln>
            </p:spPr>
            <p:txBody>
              <a:bodyPr rtlCol="0" anchor="ctr"/>
              <a:lstStyle/>
              <a:p>
                <a:pPr algn="l" rtl="0"/>
                <a:endParaRPr lang="en-US"/>
              </a:p>
            </p:txBody>
          </p:sp>
          <p:sp>
            <p:nvSpPr>
              <p:cNvPr id="32" name="Freeform 31">
                <a:extLst>
                  <a:ext uri="{FF2B5EF4-FFF2-40B4-BE49-F238E27FC236}">
                    <a16:creationId xmlns:a16="http://schemas.microsoft.com/office/drawing/2014/main" id="{B9C1102B-E416-3CE5-616F-F2B741F6F380}"/>
                  </a:ext>
                </a:extLst>
              </p:cNvPr>
              <p:cNvSpPr/>
              <p:nvPr/>
            </p:nvSpPr>
            <p:spPr>
              <a:xfrm>
                <a:off x="7231016" y="2728895"/>
                <a:ext cx="645633" cy="668967"/>
              </a:xfrm>
              <a:custGeom>
                <a:avLst/>
                <a:gdLst>
                  <a:gd name="connsiteX0" fmla="*/ 0 w 645633"/>
                  <a:gd name="connsiteY0" fmla="*/ 338253 h 668967"/>
                  <a:gd name="connsiteX1" fmla="*/ 337756 w 645633"/>
                  <a:gd name="connsiteY1" fmla="*/ 0 h 668967"/>
                  <a:gd name="connsiteX2" fmla="*/ 644093 w 645633"/>
                  <a:gd name="connsiteY2" fmla="*/ 235990 h 668967"/>
                  <a:gd name="connsiteX3" fmla="*/ 636239 w 645633"/>
                  <a:gd name="connsiteY3" fmla="*/ 251723 h 668967"/>
                  <a:gd name="connsiteX4" fmla="*/ 510561 w 645633"/>
                  <a:gd name="connsiteY4" fmla="*/ 251723 h 668967"/>
                  <a:gd name="connsiteX5" fmla="*/ 490924 w 645633"/>
                  <a:gd name="connsiteY5" fmla="*/ 239924 h 668967"/>
                  <a:gd name="connsiteX6" fmla="*/ 337756 w 645633"/>
                  <a:gd name="connsiteY6" fmla="*/ 137661 h 668967"/>
                  <a:gd name="connsiteX7" fmla="*/ 164951 w 645633"/>
                  <a:gd name="connsiteY7" fmla="*/ 334319 h 668967"/>
                  <a:gd name="connsiteX8" fmla="*/ 337756 w 645633"/>
                  <a:gd name="connsiteY8" fmla="*/ 530978 h 668967"/>
                  <a:gd name="connsiteX9" fmla="*/ 490924 w 645633"/>
                  <a:gd name="connsiteY9" fmla="*/ 428715 h 668967"/>
                  <a:gd name="connsiteX10" fmla="*/ 510561 w 645633"/>
                  <a:gd name="connsiteY10" fmla="*/ 416916 h 668967"/>
                  <a:gd name="connsiteX11" fmla="*/ 636239 w 645633"/>
                  <a:gd name="connsiteY11" fmla="*/ 416916 h 668967"/>
                  <a:gd name="connsiteX12" fmla="*/ 644093 w 645633"/>
                  <a:gd name="connsiteY12" fmla="*/ 432649 h 668967"/>
                  <a:gd name="connsiteX13" fmla="*/ 337756 w 645633"/>
                  <a:gd name="connsiteY13" fmla="*/ 668639 h 668967"/>
                  <a:gd name="connsiteX14" fmla="*/ 0 w 645633"/>
                  <a:gd name="connsiteY14" fmla="*/ 338253 h 66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5633" h="668967">
                    <a:moveTo>
                      <a:pt x="0" y="338253"/>
                    </a:moveTo>
                    <a:cubicBezTo>
                      <a:pt x="0" y="133728"/>
                      <a:pt x="145314" y="0"/>
                      <a:pt x="337756" y="0"/>
                    </a:cubicBezTo>
                    <a:cubicBezTo>
                      <a:pt x="506634" y="0"/>
                      <a:pt x="624456" y="110129"/>
                      <a:pt x="644093" y="235990"/>
                    </a:cubicBezTo>
                    <a:cubicBezTo>
                      <a:pt x="644093" y="247790"/>
                      <a:pt x="644093" y="251723"/>
                      <a:pt x="636239" y="251723"/>
                    </a:cubicBezTo>
                    <a:lnTo>
                      <a:pt x="510561" y="251723"/>
                    </a:lnTo>
                    <a:cubicBezTo>
                      <a:pt x="502707" y="251723"/>
                      <a:pt x="494852" y="251723"/>
                      <a:pt x="490924" y="239924"/>
                    </a:cubicBezTo>
                    <a:cubicBezTo>
                      <a:pt x="467360" y="173059"/>
                      <a:pt x="412377" y="137661"/>
                      <a:pt x="337756" y="137661"/>
                    </a:cubicBezTo>
                    <a:cubicBezTo>
                      <a:pt x="235644" y="137661"/>
                      <a:pt x="164951" y="208458"/>
                      <a:pt x="164951" y="334319"/>
                    </a:cubicBezTo>
                    <a:cubicBezTo>
                      <a:pt x="164951" y="460181"/>
                      <a:pt x="235644" y="530978"/>
                      <a:pt x="337756" y="530978"/>
                    </a:cubicBezTo>
                    <a:cubicBezTo>
                      <a:pt x="412377" y="530978"/>
                      <a:pt x="467360" y="495579"/>
                      <a:pt x="490924" y="428715"/>
                    </a:cubicBezTo>
                    <a:cubicBezTo>
                      <a:pt x="494852" y="416916"/>
                      <a:pt x="498780" y="416916"/>
                      <a:pt x="510561" y="416916"/>
                    </a:cubicBezTo>
                    <a:lnTo>
                      <a:pt x="636239" y="416916"/>
                    </a:lnTo>
                    <a:cubicBezTo>
                      <a:pt x="644093" y="416916"/>
                      <a:pt x="648020" y="420849"/>
                      <a:pt x="644093" y="432649"/>
                    </a:cubicBezTo>
                    <a:cubicBezTo>
                      <a:pt x="624456" y="562443"/>
                      <a:pt x="510561" y="668639"/>
                      <a:pt x="337756" y="668639"/>
                    </a:cubicBezTo>
                    <a:cubicBezTo>
                      <a:pt x="145314" y="676505"/>
                      <a:pt x="0" y="542777"/>
                      <a:pt x="0" y="338253"/>
                    </a:cubicBezTo>
                    <a:close/>
                  </a:path>
                </a:pathLst>
              </a:custGeom>
              <a:solidFill>
                <a:srgbClr val="000000"/>
              </a:solidFill>
              <a:ln w="3923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4110FA8-4693-4004-61FD-677D8ECB72AE}"/>
                  </a:ext>
                </a:extLst>
              </p:cNvPr>
              <p:cNvSpPr/>
              <p:nvPr/>
            </p:nvSpPr>
            <p:spPr>
              <a:xfrm>
                <a:off x="7914384" y="2748561"/>
                <a:ext cx="624455" cy="916428"/>
              </a:xfrm>
              <a:custGeom>
                <a:avLst/>
                <a:gdLst>
                  <a:gd name="connsiteX0" fmla="*/ 31419 w 624455"/>
                  <a:gd name="connsiteY0" fmla="*/ 892829 h 916428"/>
                  <a:gd name="connsiteX1" fmla="*/ 19637 w 624455"/>
                  <a:gd name="connsiteY1" fmla="*/ 873164 h 916428"/>
                  <a:gd name="connsiteX2" fmla="*/ 19637 w 624455"/>
                  <a:gd name="connsiteY2" fmla="*/ 759102 h 916428"/>
                  <a:gd name="connsiteX3" fmla="*/ 31419 w 624455"/>
                  <a:gd name="connsiteY3" fmla="*/ 747302 h 916428"/>
                  <a:gd name="connsiteX4" fmla="*/ 133531 w 624455"/>
                  <a:gd name="connsiteY4" fmla="*/ 774834 h 916428"/>
                  <a:gd name="connsiteX5" fmla="*/ 263135 w 624455"/>
                  <a:gd name="connsiteY5" fmla="*/ 633240 h 916428"/>
                  <a:gd name="connsiteX6" fmla="*/ 3927 w 624455"/>
                  <a:gd name="connsiteY6" fmla="*/ 23599 h 916428"/>
                  <a:gd name="connsiteX7" fmla="*/ 0 w 624455"/>
                  <a:gd name="connsiteY7" fmla="*/ 11800 h 916428"/>
                  <a:gd name="connsiteX8" fmla="*/ 11782 w 624455"/>
                  <a:gd name="connsiteY8" fmla="*/ 0 h 916428"/>
                  <a:gd name="connsiteX9" fmla="*/ 161023 w 624455"/>
                  <a:gd name="connsiteY9" fmla="*/ 0 h 916428"/>
                  <a:gd name="connsiteX10" fmla="*/ 176733 w 624455"/>
                  <a:gd name="connsiteY10" fmla="*/ 11800 h 916428"/>
                  <a:gd name="connsiteX11" fmla="*/ 329901 w 624455"/>
                  <a:gd name="connsiteY11" fmla="*/ 420849 h 916428"/>
                  <a:gd name="connsiteX12" fmla="*/ 455578 w 624455"/>
                  <a:gd name="connsiteY12" fmla="*/ 11800 h 916428"/>
                  <a:gd name="connsiteX13" fmla="*/ 471287 w 624455"/>
                  <a:gd name="connsiteY13" fmla="*/ 0 h 916428"/>
                  <a:gd name="connsiteX14" fmla="*/ 612673 w 624455"/>
                  <a:gd name="connsiteY14" fmla="*/ 0 h 916428"/>
                  <a:gd name="connsiteX15" fmla="*/ 624456 w 624455"/>
                  <a:gd name="connsiteY15" fmla="*/ 7867 h 916428"/>
                  <a:gd name="connsiteX16" fmla="*/ 620529 w 624455"/>
                  <a:gd name="connsiteY16" fmla="*/ 23599 h 916428"/>
                  <a:gd name="connsiteX17" fmla="*/ 384885 w 624455"/>
                  <a:gd name="connsiteY17" fmla="*/ 711904 h 916428"/>
                  <a:gd name="connsiteX18" fmla="*/ 157096 w 624455"/>
                  <a:gd name="connsiteY18" fmla="*/ 916428 h 916428"/>
                  <a:gd name="connsiteX19" fmla="*/ 31419 w 624455"/>
                  <a:gd name="connsiteY19" fmla="*/ 892829 h 9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4455" h="916428">
                    <a:moveTo>
                      <a:pt x="31419" y="892829"/>
                    </a:moveTo>
                    <a:cubicBezTo>
                      <a:pt x="19637" y="884963"/>
                      <a:pt x="19637" y="881030"/>
                      <a:pt x="19637" y="873164"/>
                    </a:cubicBezTo>
                    <a:lnTo>
                      <a:pt x="19637" y="759102"/>
                    </a:lnTo>
                    <a:cubicBezTo>
                      <a:pt x="19637" y="751235"/>
                      <a:pt x="23564" y="747302"/>
                      <a:pt x="31419" y="747302"/>
                    </a:cubicBezTo>
                    <a:cubicBezTo>
                      <a:pt x="51056" y="747302"/>
                      <a:pt x="86403" y="774834"/>
                      <a:pt x="133531" y="774834"/>
                    </a:cubicBezTo>
                    <a:cubicBezTo>
                      <a:pt x="200297" y="774834"/>
                      <a:pt x="235644" y="731570"/>
                      <a:pt x="263135" y="633240"/>
                    </a:cubicBezTo>
                    <a:lnTo>
                      <a:pt x="3927" y="23599"/>
                    </a:lnTo>
                    <a:cubicBezTo>
                      <a:pt x="0" y="15733"/>
                      <a:pt x="0" y="15733"/>
                      <a:pt x="0" y="11800"/>
                    </a:cubicBezTo>
                    <a:cubicBezTo>
                      <a:pt x="0" y="3933"/>
                      <a:pt x="3927" y="0"/>
                      <a:pt x="11782" y="0"/>
                    </a:cubicBezTo>
                    <a:lnTo>
                      <a:pt x="161023" y="0"/>
                    </a:lnTo>
                    <a:cubicBezTo>
                      <a:pt x="172805" y="0"/>
                      <a:pt x="172805" y="3933"/>
                      <a:pt x="176733" y="11800"/>
                    </a:cubicBezTo>
                    <a:lnTo>
                      <a:pt x="329901" y="420849"/>
                    </a:lnTo>
                    <a:lnTo>
                      <a:pt x="455578" y="11800"/>
                    </a:lnTo>
                    <a:cubicBezTo>
                      <a:pt x="459505" y="3933"/>
                      <a:pt x="459505" y="0"/>
                      <a:pt x="471287" y="0"/>
                    </a:cubicBezTo>
                    <a:lnTo>
                      <a:pt x="612673" y="0"/>
                    </a:lnTo>
                    <a:cubicBezTo>
                      <a:pt x="620529" y="0"/>
                      <a:pt x="624456" y="3933"/>
                      <a:pt x="624456" y="7867"/>
                    </a:cubicBezTo>
                    <a:cubicBezTo>
                      <a:pt x="624456" y="11800"/>
                      <a:pt x="624456" y="15733"/>
                      <a:pt x="620529" y="23599"/>
                    </a:cubicBezTo>
                    <a:lnTo>
                      <a:pt x="384885" y="711904"/>
                    </a:lnTo>
                    <a:cubicBezTo>
                      <a:pt x="329901" y="877097"/>
                      <a:pt x="243498" y="916428"/>
                      <a:pt x="157096" y="916428"/>
                    </a:cubicBezTo>
                    <a:cubicBezTo>
                      <a:pt x="102112" y="912495"/>
                      <a:pt x="58911" y="904629"/>
                      <a:pt x="31419" y="892829"/>
                    </a:cubicBezTo>
                    <a:close/>
                  </a:path>
                </a:pathLst>
              </a:custGeom>
              <a:solidFill>
                <a:srgbClr val="000000"/>
              </a:solidFill>
              <a:ln w="3923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9FFE338-0DA9-18EC-BB0C-8F95BF8FD4D7}"/>
                  </a:ext>
                </a:extLst>
              </p:cNvPr>
              <p:cNvSpPr/>
              <p:nvPr/>
            </p:nvSpPr>
            <p:spPr>
              <a:xfrm>
                <a:off x="3676724" y="3613858"/>
                <a:ext cx="691221" cy="904628"/>
              </a:xfrm>
              <a:custGeom>
                <a:avLst/>
                <a:gdLst>
                  <a:gd name="connsiteX0" fmla="*/ 263135 w 691221"/>
                  <a:gd name="connsiteY0" fmla="*/ 892829 h 904628"/>
                  <a:gd name="connsiteX1" fmla="*/ 263135 w 691221"/>
                  <a:gd name="connsiteY1" fmla="*/ 149461 h 904628"/>
                  <a:gd name="connsiteX2" fmla="*/ 11782 w 691221"/>
                  <a:gd name="connsiteY2" fmla="*/ 149461 h 904628"/>
                  <a:gd name="connsiteX3" fmla="*/ 0 w 691221"/>
                  <a:gd name="connsiteY3" fmla="*/ 137661 h 904628"/>
                  <a:gd name="connsiteX4" fmla="*/ 0 w 691221"/>
                  <a:gd name="connsiteY4" fmla="*/ 11800 h 904628"/>
                  <a:gd name="connsiteX5" fmla="*/ 11782 w 691221"/>
                  <a:gd name="connsiteY5" fmla="*/ 0 h 904628"/>
                  <a:gd name="connsiteX6" fmla="*/ 679439 w 691221"/>
                  <a:gd name="connsiteY6" fmla="*/ 0 h 904628"/>
                  <a:gd name="connsiteX7" fmla="*/ 691222 w 691221"/>
                  <a:gd name="connsiteY7" fmla="*/ 11800 h 904628"/>
                  <a:gd name="connsiteX8" fmla="*/ 691222 w 691221"/>
                  <a:gd name="connsiteY8" fmla="*/ 137661 h 904628"/>
                  <a:gd name="connsiteX9" fmla="*/ 679439 w 691221"/>
                  <a:gd name="connsiteY9" fmla="*/ 149461 h 904628"/>
                  <a:gd name="connsiteX10" fmla="*/ 428086 w 691221"/>
                  <a:gd name="connsiteY10" fmla="*/ 149461 h 904628"/>
                  <a:gd name="connsiteX11" fmla="*/ 428086 w 691221"/>
                  <a:gd name="connsiteY11" fmla="*/ 892829 h 904628"/>
                  <a:gd name="connsiteX12" fmla="*/ 416304 w 691221"/>
                  <a:gd name="connsiteY12" fmla="*/ 904629 h 904628"/>
                  <a:gd name="connsiteX13" fmla="*/ 278845 w 691221"/>
                  <a:gd name="connsiteY13" fmla="*/ 904629 h 904628"/>
                  <a:gd name="connsiteX14" fmla="*/ 263135 w 691221"/>
                  <a:gd name="connsiteY14" fmla="*/ 892829 h 90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1221" h="904628">
                    <a:moveTo>
                      <a:pt x="263135" y="892829"/>
                    </a:moveTo>
                    <a:lnTo>
                      <a:pt x="263135" y="149461"/>
                    </a:lnTo>
                    <a:lnTo>
                      <a:pt x="11782" y="149461"/>
                    </a:lnTo>
                    <a:cubicBezTo>
                      <a:pt x="3927" y="149461"/>
                      <a:pt x="0" y="145527"/>
                      <a:pt x="0" y="137661"/>
                    </a:cubicBezTo>
                    <a:lnTo>
                      <a:pt x="0" y="11800"/>
                    </a:lnTo>
                    <a:cubicBezTo>
                      <a:pt x="0" y="3933"/>
                      <a:pt x="3927" y="0"/>
                      <a:pt x="11782" y="0"/>
                    </a:cubicBezTo>
                    <a:lnTo>
                      <a:pt x="679439" y="0"/>
                    </a:lnTo>
                    <a:cubicBezTo>
                      <a:pt x="687294" y="0"/>
                      <a:pt x="691222" y="3933"/>
                      <a:pt x="691222" y="11800"/>
                    </a:cubicBezTo>
                    <a:lnTo>
                      <a:pt x="691222" y="137661"/>
                    </a:lnTo>
                    <a:cubicBezTo>
                      <a:pt x="691222" y="145527"/>
                      <a:pt x="687294" y="149461"/>
                      <a:pt x="679439" y="149461"/>
                    </a:cubicBezTo>
                    <a:lnTo>
                      <a:pt x="428086" y="149461"/>
                    </a:lnTo>
                    <a:lnTo>
                      <a:pt x="428086" y="892829"/>
                    </a:lnTo>
                    <a:cubicBezTo>
                      <a:pt x="428086" y="900696"/>
                      <a:pt x="424159" y="904629"/>
                      <a:pt x="416304" y="904629"/>
                    </a:cubicBezTo>
                    <a:lnTo>
                      <a:pt x="278845" y="904629"/>
                    </a:lnTo>
                    <a:cubicBezTo>
                      <a:pt x="267063" y="904629"/>
                      <a:pt x="263135" y="900696"/>
                      <a:pt x="263135" y="892829"/>
                    </a:cubicBezTo>
                    <a:close/>
                  </a:path>
                </a:pathLst>
              </a:custGeom>
              <a:solidFill>
                <a:srgbClr val="000000"/>
              </a:solidFill>
              <a:ln w="3923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FAB8393-110D-C017-7702-5F8F48608367}"/>
                  </a:ext>
                </a:extLst>
              </p:cNvPr>
              <p:cNvSpPr/>
              <p:nvPr/>
            </p:nvSpPr>
            <p:spPr>
              <a:xfrm>
                <a:off x="4411147" y="3857715"/>
                <a:ext cx="443795" cy="658381"/>
              </a:xfrm>
              <a:custGeom>
                <a:avLst/>
                <a:gdLst>
                  <a:gd name="connsiteX0" fmla="*/ 0 w 443795"/>
                  <a:gd name="connsiteY0" fmla="*/ 648973 h 658381"/>
                  <a:gd name="connsiteX1" fmla="*/ 0 w 443795"/>
                  <a:gd name="connsiteY1" fmla="*/ 23599 h 658381"/>
                  <a:gd name="connsiteX2" fmla="*/ 11782 w 443795"/>
                  <a:gd name="connsiteY2" fmla="*/ 11799 h 658381"/>
                  <a:gd name="connsiteX3" fmla="*/ 141386 w 443795"/>
                  <a:gd name="connsiteY3" fmla="*/ 11799 h 658381"/>
                  <a:gd name="connsiteX4" fmla="*/ 153168 w 443795"/>
                  <a:gd name="connsiteY4" fmla="*/ 23599 h 658381"/>
                  <a:gd name="connsiteX5" fmla="*/ 153168 w 443795"/>
                  <a:gd name="connsiteY5" fmla="*/ 58998 h 658381"/>
                  <a:gd name="connsiteX6" fmla="*/ 310264 w 443795"/>
                  <a:gd name="connsiteY6" fmla="*/ 0 h 658381"/>
                  <a:gd name="connsiteX7" fmla="*/ 428086 w 443795"/>
                  <a:gd name="connsiteY7" fmla="*/ 19666 h 658381"/>
                  <a:gd name="connsiteX8" fmla="*/ 443796 w 443795"/>
                  <a:gd name="connsiteY8" fmla="*/ 43265 h 658381"/>
                  <a:gd name="connsiteX9" fmla="*/ 443796 w 443795"/>
                  <a:gd name="connsiteY9" fmla="*/ 165193 h 658381"/>
                  <a:gd name="connsiteX10" fmla="*/ 432013 w 443795"/>
                  <a:gd name="connsiteY10" fmla="*/ 176993 h 658381"/>
                  <a:gd name="connsiteX11" fmla="*/ 424159 w 443795"/>
                  <a:gd name="connsiteY11" fmla="*/ 173059 h 658381"/>
                  <a:gd name="connsiteX12" fmla="*/ 290627 w 443795"/>
                  <a:gd name="connsiteY12" fmla="*/ 137661 h 658381"/>
                  <a:gd name="connsiteX13" fmla="*/ 149241 w 443795"/>
                  <a:gd name="connsiteY13" fmla="*/ 310720 h 658381"/>
                  <a:gd name="connsiteX14" fmla="*/ 149241 w 443795"/>
                  <a:gd name="connsiteY14" fmla="*/ 645040 h 658381"/>
                  <a:gd name="connsiteX15" fmla="*/ 137459 w 443795"/>
                  <a:gd name="connsiteY15" fmla="*/ 656839 h 658381"/>
                  <a:gd name="connsiteX16" fmla="*/ 7855 w 443795"/>
                  <a:gd name="connsiteY16" fmla="*/ 656839 h 658381"/>
                  <a:gd name="connsiteX17" fmla="*/ 0 w 443795"/>
                  <a:gd name="connsiteY17" fmla="*/ 648973 h 65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3795" h="658381">
                    <a:moveTo>
                      <a:pt x="0" y="648973"/>
                    </a:moveTo>
                    <a:lnTo>
                      <a:pt x="0" y="23599"/>
                    </a:lnTo>
                    <a:cubicBezTo>
                      <a:pt x="0" y="15733"/>
                      <a:pt x="3927" y="11799"/>
                      <a:pt x="11782" y="11799"/>
                    </a:cubicBezTo>
                    <a:lnTo>
                      <a:pt x="141386" y="11799"/>
                    </a:lnTo>
                    <a:cubicBezTo>
                      <a:pt x="149241" y="11799"/>
                      <a:pt x="153168" y="15733"/>
                      <a:pt x="153168" y="23599"/>
                    </a:cubicBezTo>
                    <a:lnTo>
                      <a:pt x="153168" y="58998"/>
                    </a:lnTo>
                    <a:cubicBezTo>
                      <a:pt x="192442" y="23599"/>
                      <a:pt x="247426" y="0"/>
                      <a:pt x="310264" y="0"/>
                    </a:cubicBezTo>
                    <a:cubicBezTo>
                      <a:pt x="353466" y="0"/>
                      <a:pt x="392740" y="7866"/>
                      <a:pt x="428086" y="19666"/>
                    </a:cubicBezTo>
                    <a:cubicBezTo>
                      <a:pt x="439868" y="23599"/>
                      <a:pt x="443796" y="31465"/>
                      <a:pt x="443796" y="43265"/>
                    </a:cubicBezTo>
                    <a:lnTo>
                      <a:pt x="443796" y="165193"/>
                    </a:lnTo>
                    <a:cubicBezTo>
                      <a:pt x="443796" y="173059"/>
                      <a:pt x="439868" y="176993"/>
                      <a:pt x="432013" y="176993"/>
                    </a:cubicBezTo>
                    <a:cubicBezTo>
                      <a:pt x="432013" y="176993"/>
                      <a:pt x="428086" y="176993"/>
                      <a:pt x="424159" y="173059"/>
                    </a:cubicBezTo>
                    <a:cubicBezTo>
                      <a:pt x="369175" y="145527"/>
                      <a:pt x="329901" y="137661"/>
                      <a:pt x="290627" y="137661"/>
                    </a:cubicBezTo>
                    <a:cubicBezTo>
                      <a:pt x="208152" y="137661"/>
                      <a:pt x="149241" y="176993"/>
                      <a:pt x="149241" y="310720"/>
                    </a:cubicBezTo>
                    <a:lnTo>
                      <a:pt x="149241" y="645040"/>
                    </a:lnTo>
                    <a:cubicBezTo>
                      <a:pt x="149241" y="652906"/>
                      <a:pt x="145314" y="656839"/>
                      <a:pt x="137459" y="656839"/>
                    </a:cubicBezTo>
                    <a:lnTo>
                      <a:pt x="7855" y="656839"/>
                    </a:lnTo>
                    <a:cubicBezTo>
                      <a:pt x="3927" y="660772"/>
                      <a:pt x="0" y="656839"/>
                      <a:pt x="0" y="648973"/>
                    </a:cubicBezTo>
                    <a:close/>
                  </a:path>
                </a:pathLst>
              </a:custGeom>
              <a:solidFill>
                <a:srgbClr val="000000"/>
              </a:solidFill>
              <a:ln w="3923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43E336A-8884-EDF1-CC42-5D0E70083691}"/>
                  </a:ext>
                </a:extLst>
              </p:cNvPr>
              <p:cNvSpPr/>
              <p:nvPr/>
            </p:nvSpPr>
            <p:spPr>
              <a:xfrm>
                <a:off x="4945273" y="3869514"/>
                <a:ext cx="573399" cy="656973"/>
              </a:xfrm>
              <a:custGeom>
                <a:avLst/>
                <a:gdLst>
                  <a:gd name="connsiteX0" fmla="*/ 0 w 573399"/>
                  <a:gd name="connsiteY0" fmla="*/ 444448 h 656973"/>
                  <a:gd name="connsiteX1" fmla="*/ 0 w 573399"/>
                  <a:gd name="connsiteY1" fmla="*/ 11800 h 656973"/>
                  <a:gd name="connsiteX2" fmla="*/ 11782 w 573399"/>
                  <a:gd name="connsiteY2" fmla="*/ 0 h 656973"/>
                  <a:gd name="connsiteX3" fmla="*/ 141386 w 573399"/>
                  <a:gd name="connsiteY3" fmla="*/ 0 h 656973"/>
                  <a:gd name="connsiteX4" fmla="*/ 153168 w 573399"/>
                  <a:gd name="connsiteY4" fmla="*/ 11800 h 656973"/>
                  <a:gd name="connsiteX5" fmla="*/ 153168 w 573399"/>
                  <a:gd name="connsiteY5" fmla="*/ 385451 h 656973"/>
                  <a:gd name="connsiteX6" fmla="*/ 263136 w 573399"/>
                  <a:gd name="connsiteY6" fmla="*/ 519178 h 656973"/>
                  <a:gd name="connsiteX7" fmla="*/ 416304 w 573399"/>
                  <a:gd name="connsiteY7" fmla="*/ 302854 h 656973"/>
                  <a:gd name="connsiteX8" fmla="*/ 416304 w 573399"/>
                  <a:gd name="connsiteY8" fmla="*/ 11800 h 656973"/>
                  <a:gd name="connsiteX9" fmla="*/ 428086 w 573399"/>
                  <a:gd name="connsiteY9" fmla="*/ 0 h 656973"/>
                  <a:gd name="connsiteX10" fmla="*/ 561618 w 573399"/>
                  <a:gd name="connsiteY10" fmla="*/ 0 h 656973"/>
                  <a:gd name="connsiteX11" fmla="*/ 573400 w 573399"/>
                  <a:gd name="connsiteY11" fmla="*/ 11800 h 656973"/>
                  <a:gd name="connsiteX12" fmla="*/ 573400 w 573399"/>
                  <a:gd name="connsiteY12" fmla="*/ 633240 h 656973"/>
                  <a:gd name="connsiteX13" fmla="*/ 561618 w 573399"/>
                  <a:gd name="connsiteY13" fmla="*/ 645040 h 656973"/>
                  <a:gd name="connsiteX14" fmla="*/ 432013 w 573399"/>
                  <a:gd name="connsiteY14" fmla="*/ 645040 h 656973"/>
                  <a:gd name="connsiteX15" fmla="*/ 420231 w 573399"/>
                  <a:gd name="connsiteY15" fmla="*/ 633240 h 656973"/>
                  <a:gd name="connsiteX16" fmla="*/ 420231 w 573399"/>
                  <a:gd name="connsiteY16" fmla="*/ 586042 h 656973"/>
                  <a:gd name="connsiteX17" fmla="*/ 223862 w 573399"/>
                  <a:gd name="connsiteY17" fmla="*/ 656839 h 656973"/>
                  <a:gd name="connsiteX18" fmla="*/ 0 w 573399"/>
                  <a:gd name="connsiteY18" fmla="*/ 444448 h 65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3399" h="656973">
                    <a:moveTo>
                      <a:pt x="0" y="444448"/>
                    </a:moveTo>
                    <a:lnTo>
                      <a:pt x="0" y="11800"/>
                    </a:lnTo>
                    <a:cubicBezTo>
                      <a:pt x="0" y="3933"/>
                      <a:pt x="3928" y="0"/>
                      <a:pt x="11782" y="0"/>
                    </a:cubicBezTo>
                    <a:lnTo>
                      <a:pt x="141386" y="0"/>
                    </a:lnTo>
                    <a:cubicBezTo>
                      <a:pt x="149241" y="0"/>
                      <a:pt x="153168" y="3933"/>
                      <a:pt x="153168" y="11800"/>
                    </a:cubicBezTo>
                    <a:lnTo>
                      <a:pt x="153168" y="385451"/>
                    </a:lnTo>
                    <a:cubicBezTo>
                      <a:pt x="153168" y="483780"/>
                      <a:pt x="192442" y="519178"/>
                      <a:pt x="263136" y="519178"/>
                    </a:cubicBezTo>
                    <a:cubicBezTo>
                      <a:pt x="345611" y="519178"/>
                      <a:pt x="416304" y="456248"/>
                      <a:pt x="416304" y="302854"/>
                    </a:cubicBezTo>
                    <a:lnTo>
                      <a:pt x="416304" y="11800"/>
                    </a:lnTo>
                    <a:cubicBezTo>
                      <a:pt x="416304" y="3933"/>
                      <a:pt x="420231" y="0"/>
                      <a:pt x="428086" y="0"/>
                    </a:cubicBezTo>
                    <a:lnTo>
                      <a:pt x="561618" y="0"/>
                    </a:lnTo>
                    <a:cubicBezTo>
                      <a:pt x="569472" y="0"/>
                      <a:pt x="573400" y="3933"/>
                      <a:pt x="573400" y="11800"/>
                    </a:cubicBezTo>
                    <a:lnTo>
                      <a:pt x="573400" y="633240"/>
                    </a:lnTo>
                    <a:cubicBezTo>
                      <a:pt x="573400" y="641107"/>
                      <a:pt x="569472" y="645040"/>
                      <a:pt x="561618" y="645040"/>
                    </a:cubicBezTo>
                    <a:lnTo>
                      <a:pt x="432013" y="645040"/>
                    </a:lnTo>
                    <a:cubicBezTo>
                      <a:pt x="424159" y="645040"/>
                      <a:pt x="420231" y="641107"/>
                      <a:pt x="420231" y="633240"/>
                    </a:cubicBezTo>
                    <a:lnTo>
                      <a:pt x="420231" y="586042"/>
                    </a:lnTo>
                    <a:cubicBezTo>
                      <a:pt x="369175" y="629307"/>
                      <a:pt x="306337" y="656839"/>
                      <a:pt x="223862" y="656839"/>
                    </a:cubicBezTo>
                    <a:cubicBezTo>
                      <a:pt x="82476" y="660772"/>
                      <a:pt x="0" y="578176"/>
                      <a:pt x="0" y="444448"/>
                    </a:cubicBezTo>
                    <a:close/>
                  </a:path>
                </a:pathLst>
              </a:custGeom>
              <a:solidFill>
                <a:srgbClr val="000000"/>
              </a:solidFill>
              <a:ln w="3923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EE67603C-DB59-DA6A-47CE-1EDA19E6309F}"/>
                  </a:ext>
                </a:extLst>
              </p:cNvPr>
              <p:cNvSpPr/>
              <p:nvPr/>
            </p:nvSpPr>
            <p:spPr>
              <a:xfrm>
                <a:off x="5612930" y="3857715"/>
                <a:ext cx="553762" cy="676504"/>
              </a:xfrm>
              <a:custGeom>
                <a:avLst/>
                <a:gdLst>
                  <a:gd name="connsiteX0" fmla="*/ 0 w 553762"/>
                  <a:gd name="connsiteY0" fmla="*/ 444448 h 676504"/>
                  <a:gd name="connsiteX1" fmla="*/ 11782 w 553762"/>
                  <a:gd name="connsiteY1" fmla="*/ 432649 h 676504"/>
                  <a:gd name="connsiteX2" fmla="*/ 141386 w 553762"/>
                  <a:gd name="connsiteY2" fmla="*/ 432649 h 676504"/>
                  <a:gd name="connsiteX3" fmla="*/ 153168 w 553762"/>
                  <a:gd name="connsiteY3" fmla="*/ 444448 h 676504"/>
                  <a:gd name="connsiteX4" fmla="*/ 286700 w 553762"/>
                  <a:gd name="connsiteY4" fmla="*/ 534911 h 676504"/>
                  <a:gd name="connsiteX5" fmla="*/ 400595 w 553762"/>
                  <a:gd name="connsiteY5" fmla="*/ 471980 h 676504"/>
                  <a:gd name="connsiteX6" fmla="*/ 239571 w 553762"/>
                  <a:gd name="connsiteY6" fmla="*/ 389384 h 676504"/>
                  <a:gd name="connsiteX7" fmla="*/ 11782 w 553762"/>
                  <a:gd name="connsiteY7" fmla="*/ 200592 h 676504"/>
                  <a:gd name="connsiteX8" fmla="*/ 267063 w 553762"/>
                  <a:gd name="connsiteY8" fmla="*/ 0 h 676504"/>
                  <a:gd name="connsiteX9" fmla="*/ 538053 w 553762"/>
                  <a:gd name="connsiteY9" fmla="*/ 200592 h 676504"/>
                  <a:gd name="connsiteX10" fmla="*/ 526271 w 553762"/>
                  <a:gd name="connsiteY10" fmla="*/ 212391 h 676504"/>
                  <a:gd name="connsiteX11" fmla="*/ 396667 w 553762"/>
                  <a:gd name="connsiteY11" fmla="*/ 212391 h 676504"/>
                  <a:gd name="connsiteX12" fmla="*/ 377030 w 553762"/>
                  <a:gd name="connsiteY12" fmla="*/ 200592 h 676504"/>
                  <a:gd name="connsiteX13" fmla="*/ 263136 w 553762"/>
                  <a:gd name="connsiteY13" fmla="*/ 137661 h 676504"/>
                  <a:gd name="connsiteX14" fmla="*/ 164951 w 553762"/>
                  <a:gd name="connsiteY14" fmla="*/ 200592 h 676504"/>
                  <a:gd name="connsiteX15" fmla="*/ 322047 w 553762"/>
                  <a:gd name="connsiteY15" fmla="*/ 279255 h 676504"/>
                  <a:gd name="connsiteX16" fmla="*/ 553763 w 553762"/>
                  <a:gd name="connsiteY16" fmla="*/ 471980 h 676504"/>
                  <a:gd name="connsiteX17" fmla="*/ 278845 w 553762"/>
                  <a:gd name="connsiteY17" fmla="*/ 676505 h 676504"/>
                  <a:gd name="connsiteX18" fmla="*/ 0 w 553762"/>
                  <a:gd name="connsiteY18" fmla="*/ 444448 h 67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3762" h="676504">
                    <a:moveTo>
                      <a:pt x="0" y="444448"/>
                    </a:moveTo>
                    <a:cubicBezTo>
                      <a:pt x="0" y="436582"/>
                      <a:pt x="3928" y="432649"/>
                      <a:pt x="11782" y="432649"/>
                    </a:cubicBezTo>
                    <a:lnTo>
                      <a:pt x="141386" y="432649"/>
                    </a:lnTo>
                    <a:cubicBezTo>
                      <a:pt x="149241" y="432649"/>
                      <a:pt x="153168" y="436582"/>
                      <a:pt x="153168" y="444448"/>
                    </a:cubicBezTo>
                    <a:cubicBezTo>
                      <a:pt x="164951" y="507379"/>
                      <a:pt x="219934" y="534911"/>
                      <a:pt x="286700" y="534911"/>
                    </a:cubicBezTo>
                    <a:cubicBezTo>
                      <a:pt x="349538" y="534911"/>
                      <a:pt x="400595" y="511312"/>
                      <a:pt x="400595" y="471980"/>
                    </a:cubicBezTo>
                    <a:cubicBezTo>
                      <a:pt x="400595" y="436582"/>
                      <a:pt x="357393" y="409050"/>
                      <a:pt x="239571" y="389384"/>
                    </a:cubicBezTo>
                    <a:cubicBezTo>
                      <a:pt x="82476" y="361851"/>
                      <a:pt x="11782" y="298921"/>
                      <a:pt x="11782" y="200592"/>
                    </a:cubicBezTo>
                    <a:cubicBezTo>
                      <a:pt x="11782" y="55064"/>
                      <a:pt x="145314" y="0"/>
                      <a:pt x="267063" y="0"/>
                    </a:cubicBezTo>
                    <a:cubicBezTo>
                      <a:pt x="424159" y="0"/>
                      <a:pt x="526271" y="86530"/>
                      <a:pt x="538053" y="200592"/>
                    </a:cubicBezTo>
                    <a:cubicBezTo>
                      <a:pt x="538053" y="208458"/>
                      <a:pt x="534126" y="212391"/>
                      <a:pt x="526271" y="212391"/>
                    </a:cubicBezTo>
                    <a:lnTo>
                      <a:pt x="396667" y="212391"/>
                    </a:lnTo>
                    <a:cubicBezTo>
                      <a:pt x="388812" y="212391"/>
                      <a:pt x="380958" y="208458"/>
                      <a:pt x="377030" y="200592"/>
                    </a:cubicBezTo>
                    <a:cubicBezTo>
                      <a:pt x="357393" y="161260"/>
                      <a:pt x="322047" y="137661"/>
                      <a:pt x="263136" y="137661"/>
                    </a:cubicBezTo>
                    <a:cubicBezTo>
                      <a:pt x="212079" y="137661"/>
                      <a:pt x="164951" y="157327"/>
                      <a:pt x="164951" y="200592"/>
                    </a:cubicBezTo>
                    <a:cubicBezTo>
                      <a:pt x="164951" y="232057"/>
                      <a:pt x="192442" y="259589"/>
                      <a:pt x="322047" y="279255"/>
                    </a:cubicBezTo>
                    <a:cubicBezTo>
                      <a:pt x="463433" y="302854"/>
                      <a:pt x="553763" y="350052"/>
                      <a:pt x="553763" y="471980"/>
                    </a:cubicBezTo>
                    <a:cubicBezTo>
                      <a:pt x="553763" y="593908"/>
                      <a:pt x="439868" y="676505"/>
                      <a:pt x="278845" y="676505"/>
                    </a:cubicBezTo>
                    <a:cubicBezTo>
                      <a:pt x="121749" y="672572"/>
                      <a:pt x="11782" y="586042"/>
                      <a:pt x="0" y="444448"/>
                    </a:cubicBezTo>
                    <a:close/>
                  </a:path>
                </a:pathLst>
              </a:custGeom>
              <a:solidFill>
                <a:srgbClr val="000000"/>
              </a:solidFill>
              <a:ln w="3923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0DE59C1-CA9C-7220-1B20-2F92E867F3C8}"/>
                  </a:ext>
                </a:extLst>
              </p:cNvPr>
              <p:cNvSpPr/>
              <p:nvPr/>
            </p:nvSpPr>
            <p:spPr>
              <a:xfrm>
                <a:off x="6221676" y="3672856"/>
                <a:ext cx="494852" cy="853652"/>
              </a:xfrm>
              <a:custGeom>
                <a:avLst/>
                <a:gdLst>
                  <a:gd name="connsiteX0" fmla="*/ 121749 w 494852"/>
                  <a:gd name="connsiteY0" fmla="*/ 641107 h 853652"/>
                  <a:gd name="connsiteX1" fmla="*/ 121749 w 494852"/>
                  <a:gd name="connsiteY1" fmla="*/ 334319 h 853652"/>
                  <a:gd name="connsiteX2" fmla="*/ 11782 w 494852"/>
                  <a:gd name="connsiteY2" fmla="*/ 334319 h 853652"/>
                  <a:gd name="connsiteX3" fmla="*/ 0 w 494852"/>
                  <a:gd name="connsiteY3" fmla="*/ 322520 h 853652"/>
                  <a:gd name="connsiteX4" fmla="*/ 0 w 494852"/>
                  <a:gd name="connsiteY4" fmla="*/ 208458 h 853652"/>
                  <a:gd name="connsiteX5" fmla="*/ 11782 w 494852"/>
                  <a:gd name="connsiteY5" fmla="*/ 196658 h 853652"/>
                  <a:gd name="connsiteX6" fmla="*/ 121749 w 494852"/>
                  <a:gd name="connsiteY6" fmla="*/ 196658 h 853652"/>
                  <a:gd name="connsiteX7" fmla="*/ 121749 w 494852"/>
                  <a:gd name="connsiteY7" fmla="*/ 11800 h 853652"/>
                  <a:gd name="connsiteX8" fmla="*/ 133532 w 494852"/>
                  <a:gd name="connsiteY8" fmla="*/ 0 h 853652"/>
                  <a:gd name="connsiteX9" fmla="*/ 263136 w 494852"/>
                  <a:gd name="connsiteY9" fmla="*/ 0 h 853652"/>
                  <a:gd name="connsiteX10" fmla="*/ 274918 w 494852"/>
                  <a:gd name="connsiteY10" fmla="*/ 11800 h 853652"/>
                  <a:gd name="connsiteX11" fmla="*/ 274918 w 494852"/>
                  <a:gd name="connsiteY11" fmla="*/ 196658 h 853652"/>
                  <a:gd name="connsiteX12" fmla="*/ 471287 w 494852"/>
                  <a:gd name="connsiteY12" fmla="*/ 196658 h 853652"/>
                  <a:gd name="connsiteX13" fmla="*/ 483070 w 494852"/>
                  <a:gd name="connsiteY13" fmla="*/ 208458 h 853652"/>
                  <a:gd name="connsiteX14" fmla="*/ 483070 w 494852"/>
                  <a:gd name="connsiteY14" fmla="*/ 322520 h 853652"/>
                  <a:gd name="connsiteX15" fmla="*/ 471287 w 494852"/>
                  <a:gd name="connsiteY15" fmla="*/ 334319 h 853652"/>
                  <a:gd name="connsiteX16" fmla="*/ 274918 w 494852"/>
                  <a:gd name="connsiteY16" fmla="*/ 334319 h 853652"/>
                  <a:gd name="connsiteX17" fmla="*/ 274918 w 494852"/>
                  <a:gd name="connsiteY17" fmla="*/ 609641 h 853652"/>
                  <a:gd name="connsiteX18" fmla="*/ 365248 w 494852"/>
                  <a:gd name="connsiteY18" fmla="*/ 715837 h 853652"/>
                  <a:gd name="connsiteX19" fmla="*/ 475215 w 494852"/>
                  <a:gd name="connsiteY19" fmla="*/ 696171 h 853652"/>
                  <a:gd name="connsiteX20" fmla="*/ 486997 w 494852"/>
                  <a:gd name="connsiteY20" fmla="*/ 692238 h 853652"/>
                  <a:gd name="connsiteX21" fmla="*/ 494852 w 494852"/>
                  <a:gd name="connsiteY21" fmla="*/ 704037 h 853652"/>
                  <a:gd name="connsiteX22" fmla="*/ 494852 w 494852"/>
                  <a:gd name="connsiteY22" fmla="*/ 810233 h 853652"/>
                  <a:gd name="connsiteX23" fmla="*/ 483070 w 494852"/>
                  <a:gd name="connsiteY23" fmla="*/ 833832 h 853652"/>
                  <a:gd name="connsiteX24" fmla="*/ 333829 w 494852"/>
                  <a:gd name="connsiteY24" fmla="*/ 853498 h 853652"/>
                  <a:gd name="connsiteX25" fmla="*/ 121749 w 494852"/>
                  <a:gd name="connsiteY25" fmla="*/ 641107 h 85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852" h="853652">
                    <a:moveTo>
                      <a:pt x="121749" y="641107"/>
                    </a:moveTo>
                    <a:lnTo>
                      <a:pt x="121749" y="334319"/>
                    </a:lnTo>
                    <a:lnTo>
                      <a:pt x="11782" y="334319"/>
                    </a:lnTo>
                    <a:cubicBezTo>
                      <a:pt x="3928" y="334319"/>
                      <a:pt x="0" y="330386"/>
                      <a:pt x="0" y="322520"/>
                    </a:cubicBezTo>
                    <a:lnTo>
                      <a:pt x="0" y="208458"/>
                    </a:lnTo>
                    <a:cubicBezTo>
                      <a:pt x="0" y="200592"/>
                      <a:pt x="3928" y="196658"/>
                      <a:pt x="11782" y="196658"/>
                    </a:cubicBezTo>
                    <a:lnTo>
                      <a:pt x="121749" y="196658"/>
                    </a:lnTo>
                    <a:lnTo>
                      <a:pt x="121749" y="11800"/>
                    </a:lnTo>
                    <a:cubicBezTo>
                      <a:pt x="121749" y="3933"/>
                      <a:pt x="125677" y="0"/>
                      <a:pt x="133532" y="0"/>
                    </a:cubicBezTo>
                    <a:lnTo>
                      <a:pt x="263136" y="0"/>
                    </a:lnTo>
                    <a:cubicBezTo>
                      <a:pt x="270990" y="0"/>
                      <a:pt x="274918" y="3933"/>
                      <a:pt x="274918" y="11800"/>
                    </a:cubicBezTo>
                    <a:lnTo>
                      <a:pt x="274918" y="196658"/>
                    </a:lnTo>
                    <a:lnTo>
                      <a:pt x="471287" y="196658"/>
                    </a:lnTo>
                    <a:cubicBezTo>
                      <a:pt x="479142" y="196658"/>
                      <a:pt x="483070" y="200592"/>
                      <a:pt x="483070" y="208458"/>
                    </a:cubicBezTo>
                    <a:lnTo>
                      <a:pt x="483070" y="322520"/>
                    </a:lnTo>
                    <a:cubicBezTo>
                      <a:pt x="483070" y="330386"/>
                      <a:pt x="479142" y="334319"/>
                      <a:pt x="471287" y="334319"/>
                    </a:cubicBezTo>
                    <a:lnTo>
                      <a:pt x="274918" y="334319"/>
                    </a:lnTo>
                    <a:lnTo>
                      <a:pt x="274918" y="609641"/>
                    </a:lnTo>
                    <a:cubicBezTo>
                      <a:pt x="274918" y="680438"/>
                      <a:pt x="298482" y="715837"/>
                      <a:pt x="365248" y="715837"/>
                    </a:cubicBezTo>
                    <a:cubicBezTo>
                      <a:pt x="404522" y="715837"/>
                      <a:pt x="432013" y="711904"/>
                      <a:pt x="475215" y="696171"/>
                    </a:cubicBezTo>
                    <a:cubicBezTo>
                      <a:pt x="479142" y="696171"/>
                      <a:pt x="483070" y="692238"/>
                      <a:pt x="486997" y="692238"/>
                    </a:cubicBezTo>
                    <a:cubicBezTo>
                      <a:pt x="494852" y="692238"/>
                      <a:pt x="494852" y="696171"/>
                      <a:pt x="494852" y="704037"/>
                    </a:cubicBezTo>
                    <a:lnTo>
                      <a:pt x="494852" y="810233"/>
                    </a:lnTo>
                    <a:cubicBezTo>
                      <a:pt x="494852" y="822032"/>
                      <a:pt x="494852" y="829899"/>
                      <a:pt x="483070" y="833832"/>
                    </a:cubicBezTo>
                    <a:cubicBezTo>
                      <a:pt x="443796" y="849565"/>
                      <a:pt x="384885" y="853498"/>
                      <a:pt x="333829" y="853498"/>
                    </a:cubicBezTo>
                    <a:cubicBezTo>
                      <a:pt x="216007" y="857431"/>
                      <a:pt x="121749" y="786634"/>
                      <a:pt x="121749" y="641107"/>
                    </a:cubicBezTo>
                    <a:close/>
                  </a:path>
                </a:pathLst>
              </a:custGeom>
              <a:solidFill>
                <a:srgbClr val="000000"/>
              </a:solidFill>
              <a:ln w="39234"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27788472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Images with Title">
    <p:spTree>
      <p:nvGrpSpPr>
        <p:cNvPr id="1" name=""/>
        <p:cNvGrpSpPr/>
        <p:nvPr/>
      </p:nvGrpSpPr>
      <p:grpSpPr>
        <a:xfrm>
          <a:off x="0" y="0"/>
          <a:ext cx="0" cy="0"/>
          <a:chOff x="0" y="0"/>
          <a:chExt cx="0" cy="0"/>
        </a:xfrm>
      </p:grpSpPr>
      <p:sp>
        <p:nvSpPr>
          <p:cNvPr id="6" name="Picture Placeholder 16">
            <a:extLst>
              <a:ext uri="{FF2B5EF4-FFF2-40B4-BE49-F238E27FC236}">
                <a16:creationId xmlns:a16="http://schemas.microsoft.com/office/drawing/2014/main" id="{2FAB8FDB-EFFA-9F04-D929-C0A58640B6DC}"/>
              </a:ext>
            </a:extLst>
          </p:cNvPr>
          <p:cNvSpPr>
            <a:spLocks noGrp="1"/>
          </p:cNvSpPr>
          <p:nvPr>
            <p:ph type="pic" sz="quarter" idx="29"/>
          </p:nvPr>
        </p:nvSpPr>
        <p:spPr>
          <a:xfrm>
            <a:off x="6096000" y="0"/>
            <a:ext cx="6096000" cy="6365875"/>
          </a:xfrm>
          <a:solidFill>
            <a:schemeClr val="accent6"/>
          </a:solidFill>
        </p:spPr>
        <p:txBody>
          <a:bodyPr/>
          <a:lstStyle/>
          <a:p>
            <a:r>
              <a:rPr lang="en-US"/>
              <a:t>Click icon to add picture</a:t>
            </a:r>
          </a:p>
        </p:txBody>
      </p:sp>
      <p:sp>
        <p:nvSpPr>
          <p:cNvPr id="7" name="Picture Placeholder 16">
            <a:extLst>
              <a:ext uri="{FF2B5EF4-FFF2-40B4-BE49-F238E27FC236}">
                <a16:creationId xmlns:a16="http://schemas.microsoft.com/office/drawing/2014/main" id="{1C0C4CB3-8F50-A35C-EC90-0BCF4EC4C793}"/>
              </a:ext>
            </a:extLst>
          </p:cNvPr>
          <p:cNvSpPr>
            <a:spLocks noGrp="1"/>
          </p:cNvSpPr>
          <p:nvPr>
            <p:ph type="pic" sz="quarter" idx="30"/>
          </p:nvPr>
        </p:nvSpPr>
        <p:spPr>
          <a:xfrm>
            <a:off x="-1268" y="0"/>
            <a:ext cx="6112137" cy="6365875"/>
          </a:xfrm>
          <a:solidFill>
            <a:schemeClr val="accent1"/>
          </a:solidFill>
        </p:spPr>
        <p:txBody>
          <a:bodyPr/>
          <a:lstStyle/>
          <a:p>
            <a:r>
              <a:rPr lang="en-US"/>
              <a:t>Click icon to add picture</a:t>
            </a:r>
          </a:p>
        </p:txBody>
      </p:sp>
      <p:sp>
        <p:nvSpPr>
          <p:cNvPr id="2" name="Title 1">
            <a:extLst>
              <a:ext uri="{FF2B5EF4-FFF2-40B4-BE49-F238E27FC236}">
                <a16:creationId xmlns:a16="http://schemas.microsoft.com/office/drawing/2014/main" id="{C603585F-8D71-E776-955A-BE06ED830E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AB449-FDD7-1A9C-7D70-8D4E119981E5}"/>
              </a:ext>
            </a:extLst>
          </p:cNvPr>
          <p:cNvSpPr>
            <a:spLocks noGrp="1"/>
          </p:cNvSpPr>
          <p:nvPr>
            <p:ph type="dt" sz="half" idx="10"/>
          </p:nvPr>
        </p:nvSpPr>
        <p:spPr/>
        <p:txBody>
          <a:bodyPr/>
          <a:lstStyle/>
          <a:p>
            <a:fld id="{CD3E5A79-E44D-1A48-941B-8FB7604A7C39}" type="datetime1">
              <a:rPr lang="en-GB" smtClean="0"/>
              <a:t>02/12/2025</a:t>
            </a:fld>
            <a:endParaRPr lang="en-US"/>
          </a:p>
        </p:txBody>
      </p:sp>
      <p:sp>
        <p:nvSpPr>
          <p:cNvPr id="4" name="Footer Placeholder 3">
            <a:extLst>
              <a:ext uri="{FF2B5EF4-FFF2-40B4-BE49-F238E27FC236}">
                <a16:creationId xmlns:a16="http://schemas.microsoft.com/office/drawing/2014/main" id="{7273AE17-62EA-48A4-9D0E-222573658732}"/>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7B044BE7-D612-FFE7-4539-480A9268DA47}"/>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8" name="Text Placeholder 8">
            <a:extLst>
              <a:ext uri="{FF2B5EF4-FFF2-40B4-BE49-F238E27FC236}">
                <a16:creationId xmlns:a16="http://schemas.microsoft.com/office/drawing/2014/main" id="{A3C8D3AE-BE2D-CF9A-208F-40BCE8910075}"/>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9" name="Text Placeholder 8">
            <a:extLst>
              <a:ext uri="{FF2B5EF4-FFF2-40B4-BE49-F238E27FC236}">
                <a16:creationId xmlns:a16="http://schemas.microsoft.com/office/drawing/2014/main" id="{D96793E3-F0FA-7C26-CDEF-E7B20D080C88}"/>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809142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ne image with quote">
    <p:bg>
      <p:bgPr>
        <a:solidFill>
          <a:srgbClr val="C05221"/>
        </a:solidFill>
        <a:effectLst/>
      </p:bgPr>
    </p:bg>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1C0C4CB3-8F50-A35C-EC90-0BCF4EC4C793}"/>
              </a:ext>
            </a:extLst>
          </p:cNvPr>
          <p:cNvSpPr>
            <a:spLocks noGrp="1"/>
          </p:cNvSpPr>
          <p:nvPr>
            <p:ph type="pic" sz="quarter" idx="30"/>
          </p:nvPr>
        </p:nvSpPr>
        <p:spPr>
          <a:xfrm>
            <a:off x="-5576" y="0"/>
            <a:ext cx="6096000" cy="6365875"/>
          </a:xfrm>
          <a:solidFill>
            <a:schemeClr val="tx2"/>
          </a:solidFill>
        </p:spPr>
        <p:txBody>
          <a:bodyPr/>
          <a:lstStyle/>
          <a:p>
            <a:r>
              <a:rPr lang="en-US"/>
              <a:t>Click icon to add picture</a:t>
            </a:r>
          </a:p>
        </p:txBody>
      </p:sp>
      <p:sp>
        <p:nvSpPr>
          <p:cNvPr id="2" name="Title 1">
            <a:extLst>
              <a:ext uri="{FF2B5EF4-FFF2-40B4-BE49-F238E27FC236}">
                <a16:creationId xmlns:a16="http://schemas.microsoft.com/office/drawing/2014/main" id="{C603585F-8D71-E776-955A-BE06ED830E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AB449-FDD7-1A9C-7D70-8D4E119981E5}"/>
              </a:ext>
            </a:extLst>
          </p:cNvPr>
          <p:cNvSpPr>
            <a:spLocks noGrp="1"/>
          </p:cNvSpPr>
          <p:nvPr>
            <p:ph type="dt" sz="half" idx="10"/>
          </p:nvPr>
        </p:nvSpPr>
        <p:spPr/>
        <p:txBody>
          <a:bodyPr/>
          <a:lstStyle/>
          <a:p>
            <a:fld id="{073AA1A8-0983-9245-B531-40673C885FD8}" type="datetime1">
              <a:rPr lang="en-GB" smtClean="0"/>
              <a:t>02/12/2025</a:t>
            </a:fld>
            <a:endParaRPr lang="en-US"/>
          </a:p>
        </p:txBody>
      </p:sp>
      <p:sp>
        <p:nvSpPr>
          <p:cNvPr id="4" name="Footer Placeholder 3">
            <a:extLst>
              <a:ext uri="{FF2B5EF4-FFF2-40B4-BE49-F238E27FC236}">
                <a16:creationId xmlns:a16="http://schemas.microsoft.com/office/drawing/2014/main" id="{7273AE17-62EA-48A4-9D0E-222573658732}"/>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7B044BE7-D612-FFE7-4539-480A9268DA47}"/>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8" name="Text Placeholder 8">
            <a:extLst>
              <a:ext uri="{FF2B5EF4-FFF2-40B4-BE49-F238E27FC236}">
                <a16:creationId xmlns:a16="http://schemas.microsoft.com/office/drawing/2014/main" id="{A3C8D3AE-BE2D-CF9A-208F-40BCE8910075}"/>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9" name="Content Placeholder 3">
            <a:extLst>
              <a:ext uri="{FF2B5EF4-FFF2-40B4-BE49-F238E27FC236}">
                <a16:creationId xmlns:a16="http://schemas.microsoft.com/office/drawing/2014/main" id="{0E7CDB1B-66D9-3047-9C56-8CDDCA7CFFE1}"/>
              </a:ext>
            </a:extLst>
          </p:cNvPr>
          <p:cNvSpPr>
            <a:spLocks noGrp="1"/>
          </p:cNvSpPr>
          <p:nvPr>
            <p:ph sz="half" idx="2" hasCustomPrompt="1"/>
          </p:nvPr>
        </p:nvSpPr>
        <p:spPr>
          <a:xfrm>
            <a:off x="6792914" y="1709739"/>
            <a:ext cx="4951410" cy="4240212"/>
          </a:xfrm>
        </p:spPr>
        <p:txBody>
          <a:bodyPr/>
          <a:lstStyle>
            <a:lvl1pPr marL="0" indent="0">
              <a:buNone/>
              <a:defRPr>
                <a:solidFill>
                  <a:schemeClr val="bg1"/>
                </a:solidFill>
              </a:defRPr>
            </a:lvl1pPr>
            <a:lvl2pPr marL="0" indent="0">
              <a:buNone/>
              <a:defRPr>
                <a:solidFill>
                  <a:schemeClr val="bg1"/>
                </a:solidFill>
              </a:defRPr>
            </a:lvl2pPr>
            <a:lvl3pPr marL="0" indent="0">
              <a:buNone/>
              <a:defRPr>
                <a:solidFill>
                  <a:schemeClr val="bg1"/>
                </a:solidFill>
              </a:defRPr>
            </a:lvl3pPr>
            <a:lvl4pPr marL="0" indent="0">
              <a:buNone/>
              <a:defRPr>
                <a:solidFill>
                  <a:schemeClr val="bg1"/>
                </a:solidFill>
              </a:defRPr>
            </a:lvl4pPr>
            <a:lvl5pPr marL="0" indent="0">
              <a:buNone/>
              <a:defRPr>
                <a:solidFill>
                  <a:schemeClr val="bg1"/>
                </a:solidFill>
              </a:defRPr>
            </a:lvl5pPr>
          </a:lstStyle>
          <a:p>
            <a:pPr lvl="0"/>
            <a:r>
              <a:rPr lang="en-GB"/>
              <a:t>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8">
            <a:extLst>
              <a:ext uri="{FF2B5EF4-FFF2-40B4-BE49-F238E27FC236}">
                <a16:creationId xmlns:a16="http://schemas.microsoft.com/office/drawing/2014/main" id="{66F60476-EEB8-CDCC-4F52-73A7242A8770}"/>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10" name="Text Placeholder 2">
            <a:extLst>
              <a:ext uri="{FF2B5EF4-FFF2-40B4-BE49-F238E27FC236}">
                <a16:creationId xmlns:a16="http://schemas.microsoft.com/office/drawing/2014/main" id="{0120DD39-C010-8917-EC7B-9C3E43CDC4AE}"/>
              </a:ext>
            </a:extLst>
          </p:cNvPr>
          <p:cNvSpPr>
            <a:spLocks noGrp="1"/>
          </p:cNvSpPr>
          <p:nvPr>
            <p:ph type="body" sz="quarter" idx="17" hasCustomPrompt="1"/>
          </p:nvPr>
        </p:nvSpPr>
        <p:spPr>
          <a:xfrm>
            <a:off x="6332085" y="881161"/>
            <a:ext cx="852940" cy="682352"/>
          </a:xfrm>
        </p:spPr>
        <p:txBody>
          <a:bodyPr wrap="none">
            <a:noAutofit/>
          </a:bodyPr>
          <a:lstStyle>
            <a:lvl1pPr marL="0" indent="0">
              <a:lnSpc>
                <a:spcPct val="80000"/>
              </a:lnSpc>
              <a:buNone/>
              <a:defRPr sz="17000">
                <a:solidFill>
                  <a:schemeClr val="accent3"/>
                </a:solidFill>
              </a:defRPr>
            </a:lvl1pPr>
          </a:lstStyle>
          <a:p>
            <a:pPr lvl="0"/>
            <a:r>
              <a:rPr lang="en-US"/>
              <a:t>“</a:t>
            </a:r>
            <a:endParaRPr lang="en-GB"/>
          </a:p>
        </p:txBody>
      </p:sp>
      <p:sp>
        <p:nvSpPr>
          <p:cNvPr id="12" name="Text Placeholder 2">
            <a:extLst>
              <a:ext uri="{FF2B5EF4-FFF2-40B4-BE49-F238E27FC236}">
                <a16:creationId xmlns:a16="http://schemas.microsoft.com/office/drawing/2014/main" id="{4A01FF45-96C7-F7BF-2F9E-708ED9657402}"/>
              </a:ext>
            </a:extLst>
          </p:cNvPr>
          <p:cNvSpPr>
            <a:spLocks noGrp="1"/>
          </p:cNvSpPr>
          <p:nvPr>
            <p:ph type="body" sz="quarter" idx="18" hasCustomPrompt="1"/>
          </p:nvPr>
        </p:nvSpPr>
        <p:spPr>
          <a:xfrm rot="10800000">
            <a:off x="10927330" y="5335921"/>
            <a:ext cx="852940" cy="682352"/>
          </a:xfrm>
        </p:spPr>
        <p:txBody>
          <a:bodyPr wrap="none">
            <a:noAutofit/>
          </a:bodyPr>
          <a:lstStyle>
            <a:lvl1pPr marL="0" indent="0">
              <a:lnSpc>
                <a:spcPct val="80000"/>
              </a:lnSpc>
              <a:buNone/>
              <a:defRPr sz="17000">
                <a:solidFill>
                  <a:schemeClr val="accent3"/>
                </a:solidFill>
              </a:defRPr>
            </a:lvl1pPr>
          </a:lstStyle>
          <a:p>
            <a:pPr lvl="0"/>
            <a:r>
              <a:rPr lang="en-US"/>
              <a:t>“</a:t>
            </a:r>
            <a:endParaRPr lang="en-GB"/>
          </a:p>
        </p:txBody>
      </p:sp>
    </p:spTree>
    <p:extLst>
      <p:ext uri="{BB962C8B-B14F-4D97-AF65-F5344CB8AC3E}">
        <p14:creationId xmlns:p14="http://schemas.microsoft.com/office/powerpoint/2010/main" val="27950328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ne image">
    <p:bg>
      <p:bgPr>
        <a:solidFill>
          <a:srgbClr val="C05221"/>
        </a:solidFill>
        <a:effectLst/>
      </p:bgPr>
    </p:bg>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1C0C4CB3-8F50-A35C-EC90-0BCF4EC4C793}"/>
              </a:ext>
            </a:extLst>
          </p:cNvPr>
          <p:cNvSpPr>
            <a:spLocks noGrp="1"/>
          </p:cNvSpPr>
          <p:nvPr>
            <p:ph type="pic" sz="quarter" idx="30"/>
          </p:nvPr>
        </p:nvSpPr>
        <p:spPr>
          <a:xfrm>
            <a:off x="-5576" y="0"/>
            <a:ext cx="6096000" cy="6365875"/>
          </a:xfrm>
          <a:solidFill>
            <a:schemeClr val="tx2"/>
          </a:solidFill>
        </p:spPr>
        <p:txBody>
          <a:bodyPr/>
          <a:lstStyle/>
          <a:p>
            <a:r>
              <a:rPr lang="en-US"/>
              <a:t>Click icon to add picture</a:t>
            </a:r>
          </a:p>
        </p:txBody>
      </p:sp>
      <p:sp>
        <p:nvSpPr>
          <p:cNvPr id="2" name="Title 1">
            <a:extLst>
              <a:ext uri="{FF2B5EF4-FFF2-40B4-BE49-F238E27FC236}">
                <a16:creationId xmlns:a16="http://schemas.microsoft.com/office/drawing/2014/main" id="{C603585F-8D71-E776-955A-BE06ED830E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AB449-FDD7-1A9C-7D70-8D4E119981E5}"/>
              </a:ext>
            </a:extLst>
          </p:cNvPr>
          <p:cNvSpPr>
            <a:spLocks noGrp="1"/>
          </p:cNvSpPr>
          <p:nvPr>
            <p:ph type="dt" sz="half" idx="10"/>
          </p:nvPr>
        </p:nvSpPr>
        <p:spPr/>
        <p:txBody>
          <a:bodyPr/>
          <a:lstStyle/>
          <a:p>
            <a:fld id="{073AA1A8-0983-9245-B531-40673C885FD8}" type="datetime1">
              <a:rPr lang="en-GB" smtClean="0"/>
              <a:t>02/12/2025</a:t>
            </a:fld>
            <a:endParaRPr lang="en-US"/>
          </a:p>
        </p:txBody>
      </p:sp>
      <p:sp>
        <p:nvSpPr>
          <p:cNvPr id="4" name="Footer Placeholder 3">
            <a:extLst>
              <a:ext uri="{FF2B5EF4-FFF2-40B4-BE49-F238E27FC236}">
                <a16:creationId xmlns:a16="http://schemas.microsoft.com/office/drawing/2014/main" id="{7273AE17-62EA-48A4-9D0E-222573658732}"/>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7B044BE7-D612-FFE7-4539-480A9268DA47}"/>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8" name="Text Placeholder 8">
            <a:extLst>
              <a:ext uri="{FF2B5EF4-FFF2-40B4-BE49-F238E27FC236}">
                <a16:creationId xmlns:a16="http://schemas.microsoft.com/office/drawing/2014/main" id="{A3C8D3AE-BE2D-CF9A-208F-40BCE8910075}"/>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13" name="Text Placeholder 8">
            <a:extLst>
              <a:ext uri="{FF2B5EF4-FFF2-40B4-BE49-F238E27FC236}">
                <a16:creationId xmlns:a16="http://schemas.microsoft.com/office/drawing/2014/main" id="{66F60476-EEB8-CDCC-4F52-73A7242A8770}"/>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7017520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ne image with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045EC2-914D-26C2-E981-B17ABFE1DAAB}"/>
              </a:ext>
            </a:extLst>
          </p:cNvPr>
          <p:cNvSpPr/>
          <p:nvPr userDrawn="1"/>
        </p:nvSpPr>
        <p:spPr>
          <a:xfrm>
            <a:off x="1" y="-4948"/>
            <a:ext cx="4063975" cy="63708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Rectangle 14">
            <a:extLst>
              <a:ext uri="{FF2B5EF4-FFF2-40B4-BE49-F238E27FC236}">
                <a16:creationId xmlns:a16="http://schemas.microsoft.com/office/drawing/2014/main" id="{4D8EDF7E-D7CA-C9E7-54CD-39D9CD2EA9E6}"/>
              </a:ext>
            </a:extLst>
          </p:cNvPr>
          <p:cNvSpPr/>
          <p:nvPr userDrawn="1"/>
        </p:nvSpPr>
        <p:spPr>
          <a:xfrm>
            <a:off x="4063976" y="-4948"/>
            <a:ext cx="4063975" cy="6370823"/>
          </a:xfrm>
          <a:prstGeom prst="rect">
            <a:avLst/>
          </a:prstGeom>
          <a:solidFill>
            <a:srgbClr val="E3D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Title 1">
            <a:extLst>
              <a:ext uri="{FF2B5EF4-FFF2-40B4-BE49-F238E27FC236}">
                <a16:creationId xmlns:a16="http://schemas.microsoft.com/office/drawing/2014/main" id="{25591290-F758-D04F-240D-FD235E9E8369}"/>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700216E8-4B91-EF42-2755-53150BF8E998}"/>
              </a:ext>
            </a:extLst>
          </p:cNvPr>
          <p:cNvSpPr>
            <a:spLocks noGrp="1"/>
          </p:cNvSpPr>
          <p:nvPr>
            <p:ph sz="half" idx="1"/>
          </p:nvPr>
        </p:nvSpPr>
        <p:spPr>
          <a:xfrm>
            <a:off x="436564" y="1709739"/>
            <a:ext cx="3312000" cy="4240212"/>
          </a:xfrm>
        </p:spPr>
        <p:txBody>
          <a:bodyPr/>
          <a:lstStyle>
            <a:lvl1pPr marL="0" indent="0">
              <a:lnSpc>
                <a:spcPct val="105000"/>
              </a:lnSpc>
              <a:buNone/>
              <a:defRPr sz="1600" b="1" spc="0">
                <a:solidFill>
                  <a:schemeClr val="tx1"/>
                </a:solidFill>
              </a:defRPr>
            </a:lvl1pPr>
            <a:lvl2pPr marL="0" indent="0">
              <a:lnSpc>
                <a:spcPct val="105000"/>
              </a:lnSpc>
              <a:buNone/>
              <a:defRPr sz="1400" spc="0">
                <a:solidFill>
                  <a:schemeClr val="tx1"/>
                </a:solidFill>
              </a:defRPr>
            </a:lvl2pPr>
            <a:lvl3pPr>
              <a:lnSpc>
                <a:spcPct val="105000"/>
              </a:lnSpc>
              <a:defRPr sz="1400" spc="0">
                <a:solidFill>
                  <a:schemeClr val="tx1"/>
                </a:solidFill>
              </a:defRPr>
            </a:lvl3pPr>
            <a:lvl4pPr>
              <a:lnSpc>
                <a:spcPct val="105000"/>
              </a:lnSpc>
              <a:defRPr sz="1400" spc="0">
                <a:solidFill>
                  <a:schemeClr val="tx1"/>
                </a:solidFill>
              </a:defRPr>
            </a:lvl4pPr>
            <a:lvl5pPr>
              <a:lnSpc>
                <a:spcPct val="105000"/>
              </a:lnSpc>
              <a:defRPr sz="14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8">
            <a:extLst>
              <a:ext uri="{FF2B5EF4-FFF2-40B4-BE49-F238E27FC236}">
                <a16:creationId xmlns:a16="http://schemas.microsoft.com/office/drawing/2014/main" id="{9067580A-DA3A-7170-3C35-F260A672C099}"/>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20" name="Content Placeholder 2">
            <a:extLst>
              <a:ext uri="{FF2B5EF4-FFF2-40B4-BE49-F238E27FC236}">
                <a16:creationId xmlns:a16="http://schemas.microsoft.com/office/drawing/2014/main" id="{C854CE17-6960-9EB1-B980-D8F6372693DD}"/>
              </a:ext>
            </a:extLst>
          </p:cNvPr>
          <p:cNvSpPr>
            <a:spLocks noGrp="1"/>
          </p:cNvSpPr>
          <p:nvPr>
            <p:ph sz="half" idx="15"/>
          </p:nvPr>
        </p:nvSpPr>
        <p:spPr>
          <a:xfrm>
            <a:off x="4440000" y="1709739"/>
            <a:ext cx="3312000" cy="4240212"/>
          </a:xfrm>
        </p:spPr>
        <p:txBody>
          <a:bodyPr/>
          <a:lstStyle>
            <a:lvl1pPr marL="0" indent="0">
              <a:lnSpc>
                <a:spcPct val="105000"/>
              </a:lnSpc>
              <a:buNone/>
              <a:defRPr sz="1600" b="1" spc="0">
                <a:solidFill>
                  <a:schemeClr val="tx1"/>
                </a:solidFill>
              </a:defRPr>
            </a:lvl1pPr>
            <a:lvl2pPr marL="0" indent="0">
              <a:lnSpc>
                <a:spcPct val="105000"/>
              </a:lnSpc>
              <a:buNone/>
              <a:defRPr sz="1400" spc="0">
                <a:solidFill>
                  <a:schemeClr val="tx1"/>
                </a:solidFill>
              </a:defRPr>
            </a:lvl2pPr>
            <a:lvl3pPr>
              <a:lnSpc>
                <a:spcPct val="105000"/>
              </a:lnSpc>
              <a:defRPr sz="1400" spc="0">
                <a:solidFill>
                  <a:schemeClr val="tx1"/>
                </a:solidFill>
              </a:defRPr>
            </a:lvl3pPr>
            <a:lvl4pPr>
              <a:lnSpc>
                <a:spcPct val="105000"/>
              </a:lnSpc>
              <a:defRPr sz="1400" spc="0">
                <a:solidFill>
                  <a:schemeClr val="tx1"/>
                </a:solidFill>
              </a:defRPr>
            </a:lvl4pPr>
            <a:lvl5pPr>
              <a:lnSpc>
                <a:spcPct val="105000"/>
              </a:lnSpc>
              <a:defRPr sz="14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DA908D7-A067-31F4-2784-6A7E9077DD45}"/>
              </a:ext>
            </a:extLst>
          </p:cNvPr>
          <p:cNvSpPr>
            <a:spLocks noGrp="1"/>
          </p:cNvSpPr>
          <p:nvPr>
            <p:ph type="dt" sz="half" idx="10"/>
          </p:nvPr>
        </p:nvSpPr>
        <p:spPr/>
        <p:txBody>
          <a:bodyPr/>
          <a:lstStyle/>
          <a:p>
            <a:fld id="{5FBF5884-F315-564D-9D24-6CED96CD6D2D}" type="datetime1">
              <a:rPr lang="en-GB" smtClean="0"/>
              <a:t>02/12/2025</a:t>
            </a:fld>
            <a:endParaRPr lang="en-US"/>
          </a:p>
        </p:txBody>
      </p:sp>
      <p:sp>
        <p:nvSpPr>
          <p:cNvPr id="4" name="Footer Placeholder 3">
            <a:extLst>
              <a:ext uri="{FF2B5EF4-FFF2-40B4-BE49-F238E27FC236}">
                <a16:creationId xmlns:a16="http://schemas.microsoft.com/office/drawing/2014/main" id="{09A67CA5-0051-F1C4-DCDB-01A4A3C4C7BE}"/>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8F608DDA-E439-99C9-03F6-775B77D0F4C7}"/>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22" name="Picture Placeholder 16">
            <a:extLst>
              <a:ext uri="{FF2B5EF4-FFF2-40B4-BE49-F238E27FC236}">
                <a16:creationId xmlns:a16="http://schemas.microsoft.com/office/drawing/2014/main" id="{62B84D7E-466D-7079-3D5C-661009933728}"/>
              </a:ext>
            </a:extLst>
          </p:cNvPr>
          <p:cNvSpPr>
            <a:spLocks noGrp="1"/>
          </p:cNvSpPr>
          <p:nvPr>
            <p:ph type="pic" sz="quarter" idx="29"/>
          </p:nvPr>
        </p:nvSpPr>
        <p:spPr>
          <a:xfrm>
            <a:off x="8127950" y="0"/>
            <a:ext cx="4064049" cy="6365875"/>
          </a:xfrm>
          <a:solidFill>
            <a:srgbClr val="ADBEF5"/>
          </a:solidFill>
        </p:spPr>
        <p:txBody>
          <a:bodyPr/>
          <a:lstStyle/>
          <a:p>
            <a:r>
              <a:rPr lang="en-US"/>
              <a:t>Click icon to add picture</a:t>
            </a:r>
          </a:p>
        </p:txBody>
      </p:sp>
      <p:sp>
        <p:nvSpPr>
          <p:cNvPr id="2" name="Text Placeholder 8">
            <a:extLst>
              <a:ext uri="{FF2B5EF4-FFF2-40B4-BE49-F238E27FC236}">
                <a16:creationId xmlns:a16="http://schemas.microsoft.com/office/drawing/2014/main" id="{1C03CFB3-8FBF-4B17-21FD-579A2A2AE77B}"/>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5520987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ne image with one column">
    <p:bg>
      <p:bgPr>
        <a:solidFill>
          <a:srgbClr val="E3E3E3"/>
        </a:solidFill>
        <a:effectLst/>
      </p:bgPr>
    </p:bg>
    <p:spTree>
      <p:nvGrpSpPr>
        <p:cNvPr id="1" name=""/>
        <p:cNvGrpSpPr/>
        <p:nvPr/>
      </p:nvGrpSpPr>
      <p:grpSpPr>
        <a:xfrm>
          <a:off x="0" y="0"/>
          <a:ext cx="0" cy="0"/>
          <a:chOff x="0" y="0"/>
          <a:chExt cx="0" cy="0"/>
        </a:xfrm>
      </p:grpSpPr>
      <p:sp>
        <p:nvSpPr>
          <p:cNvPr id="22" name="Picture Placeholder 16">
            <a:extLst>
              <a:ext uri="{FF2B5EF4-FFF2-40B4-BE49-F238E27FC236}">
                <a16:creationId xmlns:a16="http://schemas.microsoft.com/office/drawing/2014/main" id="{62B84D7E-466D-7079-3D5C-661009933728}"/>
              </a:ext>
            </a:extLst>
          </p:cNvPr>
          <p:cNvSpPr>
            <a:spLocks noGrp="1"/>
          </p:cNvSpPr>
          <p:nvPr>
            <p:ph type="pic" sz="quarter" idx="29"/>
          </p:nvPr>
        </p:nvSpPr>
        <p:spPr>
          <a:xfrm flipH="1">
            <a:off x="0" y="0"/>
            <a:ext cx="8127951" cy="6365875"/>
          </a:xfrm>
          <a:solidFill>
            <a:schemeClr val="accent2"/>
          </a:solidFill>
        </p:spPr>
        <p:txBody>
          <a:bodyPr/>
          <a:lstStyle/>
          <a:p>
            <a:r>
              <a:rPr lang="en-US"/>
              <a:t>Click icon to add picture</a:t>
            </a:r>
          </a:p>
        </p:txBody>
      </p:sp>
      <p:sp>
        <p:nvSpPr>
          <p:cNvPr id="17" name="Title 1">
            <a:extLst>
              <a:ext uri="{FF2B5EF4-FFF2-40B4-BE49-F238E27FC236}">
                <a16:creationId xmlns:a16="http://schemas.microsoft.com/office/drawing/2014/main" id="{25591290-F758-D04F-240D-FD235E9E8369}"/>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700216E8-4B91-EF42-2755-53150BF8E998}"/>
              </a:ext>
            </a:extLst>
          </p:cNvPr>
          <p:cNvSpPr>
            <a:spLocks noGrp="1"/>
          </p:cNvSpPr>
          <p:nvPr>
            <p:ph sz="half" idx="1"/>
          </p:nvPr>
        </p:nvSpPr>
        <p:spPr>
          <a:xfrm>
            <a:off x="8432324" y="1709739"/>
            <a:ext cx="3312000" cy="4240212"/>
          </a:xfrm>
        </p:spPr>
        <p:txBody>
          <a:bodyPr/>
          <a:lstStyle>
            <a:lvl1pPr marL="0" indent="0">
              <a:lnSpc>
                <a:spcPct val="105000"/>
              </a:lnSpc>
              <a:buNone/>
              <a:defRPr sz="1600" b="1" spc="0">
                <a:solidFill>
                  <a:schemeClr val="tx1"/>
                </a:solidFill>
              </a:defRPr>
            </a:lvl1pPr>
            <a:lvl2pPr marL="0" indent="0">
              <a:lnSpc>
                <a:spcPct val="105000"/>
              </a:lnSpc>
              <a:buNone/>
              <a:defRPr sz="1400" spc="0">
                <a:solidFill>
                  <a:schemeClr val="tx1"/>
                </a:solidFill>
              </a:defRPr>
            </a:lvl2pPr>
            <a:lvl3pPr>
              <a:lnSpc>
                <a:spcPct val="105000"/>
              </a:lnSpc>
              <a:defRPr sz="1400" spc="0">
                <a:solidFill>
                  <a:schemeClr val="tx1"/>
                </a:solidFill>
              </a:defRPr>
            </a:lvl3pPr>
            <a:lvl4pPr>
              <a:lnSpc>
                <a:spcPct val="105000"/>
              </a:lnSpc>
              <a:defRPr sz="1400" spc="0">
                <a:solidFill>
                  <a:schemeClr val="tx1"/>
                </a:solidFill>
              </a:defRPr>
            </a:lvl4pPr>
            <a:lvl5pPr>
              <a:lnSpc>
                <a:spcPct val="105000"/>
              </a:lnSpc>
              <a:defRPr sz="14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8">
            <a:extLst>
              <a:ext uri="{FF2B5EF4-FFF2-40B4-BE49-F238E27FC236}">
                <a16:creationId xmlns:a16="http://schemas.microsoft.com/office/drawing/2014/main" id="{9067580A-DA3A-7170-3C35-F260A672C099}"/>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3" name="Date Placeholder 2">
            <a:extLst>
              <a:ext uri="{FF2B5EF4-FFF2-40B4-BE49-F238E27FC236}">
                <a16:creationId xmlns:a16="http://schemas.microsoft.com/office/drawing/2014/main" id="{9DA908D7-A067-31F4-2784-6A7E9077DD45}"/>
              </a:ext>
            </a:extLst>
          </p:cNvPr>
          <p:cNvSpPr>
            <a:spLocks noGrp="1"/>
          </p:cNvSpPr>
          <p:nvPr>
            <p:ph type="dt" sz="half" idx="10"/>
          </p:nvPr>
        </p:nvSpPr>
        <p:spPr/>
        <p:txBody>
          <a:bodyPr/>
          <a:lstStyle/>
          <a:p>
            <a:fld id="{46FE21EC-A74C-6249-8CA9-3D79D05A315E}" type="datetime1">
              <a:rPr lang="en-GB" smtClean="0"/>
              <a:t>02/12/2025</a:t>
            </a:fld>
            <a:endParaRPr lang="en-US"/>
          </a:p>
        </p:txBody>
      </p:sp>
      <p:sp>
        <p:nvSpPr>
          <p:cNvPr id="4" name="Footer Placeholder 3">
            <a:extLst>
              <a:ext uri="{FF2B5EF4-FFF2-40B4-BE49-F238E27FC236}">
                <a16:creationId xmlns:a16="http://schemas.microsoft.com/office/drawing/2014/main" id="{09A67CA5-0051-F1C4-DCDB-01A4A3C4C7BE}"/>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8F608DDA-E439-99C9-03F6-775B77D0F4C7}"/>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2" name="Text Placeholder 8">
            <a:extLst>
              <a:ext uri="{FF2B5EF4-FFF2-40B4-BE49-F238E27FC236}">
                <a16:creationId xmlns:a16="http://schemas.microsoft.com/office/drawing/2014/main" id="{EE51B28C-5287-992A-DE10-28A68264F7FA}"/>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7984774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and text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045EC2-914D-26C2-E981-B17ABFE1DAAB}"/>
              </a:ext>
            </a:extLst>
          </p:cNvPr>
          <p:cNvSpPr/>
          <p:nvPr userDrawn="1"/>
        </p:nvSpPr>
        <p:spPr>
          <a:xfrm>
            <a:off x="1" y="-4948"/>
            <a:ext cx="4063975" cy="63708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Title 1">
            <a:extLst>
              <a:ext uri="{FF2B5EF4-FFF2-40B4-BE49-F238E27FC236}">
                <a16:creationId xmlns:a16="http://schemas.microsoft.com/office/drawing/2014/main" id="{25591290-F758-D04F-240D-FD235E9E8369}"/>
              </a:ext>
            </a:extLst>
          </p:cNvPr>
          <p:cNvSpPr>
            <a:spLocks noGrp="1"/>
          </p:cNvSpPr>
          <p:nvPr>
            <p:ph type="title"/>
          </p:nvPr>
        </p:nvSpPr>
        <p:spPr>
          <a:xfrm>
            <a:off x="447040" y="381000"/>
            <a:ext cx="11297284" cy="415498"/>
          </a:xfrm>
        </p:spPr>
        <p:txBody>
          <a:bodyPr/>
          <a:lstStyle>
            <a:lvl1pPr>
              <a:defRPr>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700216E8-4B91-EF42-2755-53150BF8E998}"/>
              </a:ext>
            </a:extLst>
          </p:cNvPr>
          <p:cNvSpPr>
            <a:spLocks noGrp="1"/>
          </p:cNvSpPr>
          <p:nvPr>
            <p:ph sz="half" idx="1"/>
          </p:nvPr>
        </p:nvSpPr>
        <p:spPr>
          <a:xfrm>
            <a:off x="436564" y="1709739"/>
            <a:ext cx="3312000" cy="4240212"/>
          </a:xfrm>
        </p:spPr>
        <p:txBody>
          <a:bodyPr/>
          <a:lstStyle>
            <a:lvl1pPr marL="0" indent="0">
              <a:lnSpc>
                <a:spcPct val="105000"/>
              </a:lnSpc>
              <a:buNone/>
              <a:defRPr sz="1600" b="1" spc="0">
                <a:solidFill>
                  <a:schemeClr val="tx1"/>
                </a:solidFill>
              </a:defRPr>
            </a:lvl1pPr>
            <a:lvl2pPr marL="0" indent="0">
              <a:lnSpc>
                <a:spcPct val="105000"/>
              </a:lnSpc>
              <a:buNone/>
              <a:defRPr sz="1400" spc="0">
                <a:solidFill>
                  <a:schemeClr val="tx1"/>
                </a:solidFill>
              </a:defRPr>
            </a:lvl2pPr>
            <a:lvl3pPr>
              <a:lnSpc>
                <a:spcPct val="105000"/>
              </a:lnSpc>
              <a:defRPr sz="1400" spc="0">
                <a:solidFill>
                  <a:schemeClr val="tx1"/>
                </a:solidFill>
              </a:defRPr>
            </a:lvl3pPr>
            <a:lvl4pPr>
              <a:lnSpc>
                <a:spcPct val="105000"/>
              </a:lnSpc>
              <a:defRPr sz="1400" spc="0">
                <a:solidFill>
                  <a:schemeClr val="tx1"/>
                </a:solidFill>
              </a:defRPr>
            </a:lvl4pPr>
            <a:lvl5pPr>
              <a:lnSpc>
                <a:spcPct val="105000"/>
              </a:lnSpc>
              <a:defRPr sz="14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8">
            <a:extLst>
              <a:ext uri="{FF2B5EF4-FFF2-40B4-BE49-F238E27FC236}">
                <a16:creationId xmlns:a16="http://schemas.microsoft.com/office/drawing/2014/main" id="{9067580A-DA3A-7170-3C35-F260A672C099}"/>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3" name="Date Placeholder 2">
            <a:extLst>
              <a:ext uri="{FF2B5EF4-FFF2-40B4-BE49-F238E27FC236}">
                <a16:creationId xmlns:a16="http://schemas.microsoft.com/office/drawing/2014/main" id="{9DA908D7-A067-31F4-2784-6A7E9077DD45}"/>
              </a:ext>
            </a:extLst>
          </p:cNvPr>
          <p:cNvSpPr>
            <a:spLocks noGrp="1"/>
          </p:cNvSpPr>
          <p:nvPr>
            <p:ph type="dt" sz="half" idx="10"/>
          </p:nvPr>
        </p:nvSpPr>
        <p:spPr/>
        <p:txBody>
          <a:bodyPr/>
          <a:lstStyle/>
          <a:p>
            <a:fld id="{E7BF1A94-C010-B647-B2BD-689F0E5AA954}" type="datetime1">
              <a:rPr lang="en-GB" smtClean="0"/>
              <a:t>02/12/2025</a:t>
            </a:fld>
            <a:endParaRPr lang="en-US"/>
          </a:p>
        </p:txBody>
      </p:sp>
      <p:sp>
        <p:nvSpPr>
          <p:cNvPr id="4" name="Footer Placeholder 3">
            <a:extLst>
              <a:ext uri="{FF2B5EF4-FFF2-40B4-BE49-F238E27FC236}">
                <a16:creationId xmlns:a16="http://schemas.microsoft.com/office/drawing/2014/main" id="{09A67CA5-0051-F1C4-DCDB-01A4A3C4C7BE}"/>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8F608DDA-E439-99C9-03F6-775B77D0F4C7}"/>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22" name="Picture Placeholder 16">
            <a:extLst>
              <a:ext uri="{FF2B5EF4-FFF2-40B4-BE49-F238E27FC236}">
                <a16:creationId xmlns:a16="http://schemas.microsoft.com/office/drawing/2014/main" id="{62B84D7E-466D-7079-3D5C-661009933728}"/>
              </a:ext>
            </a:extLst>
          </p:cNvPr>
          <p:cNvSpPr>
            <a:spLocks noGrp="1"/>
          </p:cNvSpPr>
          <p:nvPr>
            <p:ph type="pic" sz="quarter" idx="29"/>
          </p:nvPr>
        </p:nvSpPr>
        <p:spPr>
          <a:xfrm>
            <a:off x="4063976" y="0"/>
            <a:ext cx="8128023" cy="6365875"/>
          </a:xfrm>
          <a:solidFill>
            <a:schemeClr val="tx2"/>
          </a:solidFill>
        </p:spPr>
        <p:txBody>
          <a:bodyPr/>
          <a:lstStyle/>
          <a:p>
            <a:r>
              <a:rPr lang="en-US"/>
              <a:t>Click icon to add picture</a:t>
            </a:r>
          </a:p>
        </p:txBody>
      </p:sp>
      <p:sp>
        <p:nvSpPr>
          <p:cNvPr id="2" name="Text Placeholder 8">
            <a:extLst>
              <a:ext uri="{FF2B5EF4-FFF2-40B4-BE49-F238E27FC236}">
                <a16:creationId xmlns:a16="http://schemas.microsoft.com/office/drawing/2014/main" id="{D231280D-C610-00D7-463D-61E31E09DAB1}"/>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22488793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22" name="Picture Placeholder 16">
            <a:extLst>
              <a:ext uri="{FF2B5EF4-FFF2-40B4-BE49-F238E27FC236}">
                <a16:creationId xmlns:a16="http://schemas.microsoft.com/office/drawing/2014/main" id="{62B84D7E-466D-7079-3D5C-661009933728}"/>
              </a:ext>
            </a:extLst>
          </p:cNvPr>
          <p:cNvSpPr>
            <a:spLocks noGrp="1"/>
          </p:cNvSpPr>
          <p:nvPr>
            <p:ph type="pic" sz="quarter" idx="29" hasCustomPrompt="1"/>
          </p:nvPr>
        </p:nvSpPr>
        <p:spPr>
          <a:xfrm>
            <a:off x="8124000" y="0"/>
            <a:ext cx="4068000" cy="6365875"/>
          </a:xfrm>
          <a:solidFill>
            <a:srgbClr val="ADBEF5"/>
          </a:solidFill>
        </p:spPr>
        <p:txBody>
          <a:bodyPr/>
          <a:lstStyle>
            <a:lvl1pPr marL="0" indent="0">
              <a:buNone/>
              <a:defRPr sz="1800"/>
            </a:lvl1pPr>
          </a:lstStyle>
          <a:p>
            <a:r>
              <a:rPr lang="en-US"/>
              <a:t> </a:t>
            </a:r>
          </a:p>
        </p:txBody>
      </p:sp>
      <p:sp>
        <p:nvSpPr>
          <p:cNvPr id="2" name="Picture Placeholder 16">
            <a:extLst>
              <a:ext uri="{FF2B5EF4-FFF2-40B4-BE49-F238E27FC236}">
                <a16:creationId xmlns:a16="http://schemas.microsoft.com/office/drawing/2014/main" id="{699E7314-1687-5DF2-2F46-2416A4868776}"/>
              </a:ext>
            </a:extLst>
          </p:cNvPr>
          <p:cNvSpPr>
            <a:spLocks noGrp="1"/>
          </p:cNvSpPr>
          <p:nvPr>
            <p:ph type="pic" sz="quarter" idx="30" hasCustomPrompt="1"/>
          </p:nvPr>
        </p:nvSpPr>
        <p:spPr>
          <a:xfrm>
            <a:off x="4063341" y="0"/>
            <a:ext cx="4064049" cy="6365875"/>
          </a:xfrm>
          <a:solidFill>
            <a:schemeClr val="accent1"/>
          </a:solidFill>
        </p:spPr>
        <p:txBody>
          <a:bodyPr/>
          <a:lstStyle>
            <a:lvl1pPr marL="0" indent="0">
              <a:buNone/>
              <a:defRPr sz="1800"/>
            </a:lvl1pPr>
          </a:lstStyle>
          <a:p>
            <a:r>
              <a:rPr lang="en-US"/>
              <a:t> </a:t>
            </a:r>
          </a:p>
        </p:txBody>
      </p:sp>
      <p:sp>
        <p:nvSpPr>
          <p:cNvPr id="6" name="Picture Placeholder 16">
            <a:extLst>
              <a:ext uri="{FF2B5EF4-FFF2-40B4-BE49-F238E27FC236}">
                <a16:creationId xmlns:a16="http://schemas.microsoft.com/office/drawing/2014/main" id="{3A364077-8B7E-B5B3-944D-99681E747297}"/>
              </a:ext>
            </a:extLst>
          </p:cNvPr>
          <p:cNvSpPr>
            <a:spLocks noGrp="1"/>
          </p:cNvSpPr>
          <p:nvPr>
            <p:ph type="pic" sz="quarter" idx="31" hasCustomPrompt="1"/>
          </p:nvPr>
        </p:nvSpPr>
        <p:spPr>
          <a:xfrm>
            <a:off x="-1269" y="0"/>
            <a:ext cx="4068000" cy="6365875"/>
          </a:xfrm>
          <a:solidFill>
            <a:schemeClr val="accent6"/>
          </a:solidFill>
        </p:spPr>
        <p:txBody>
          <a:bodyPr/>
          <a:lstStyle>
            <a:lvl1pPr marL="0" indent="0">
              <a:buNone/>
              <a:defRPr sz="1800"/>
            </a:lvl1pPr>
          </a:lstStyle>
          <a:p>
            <a:r>
              <a:rPr lang="en-US"/>
              <a:t> </a:t>
            </a:r>
          </a:p>
        </p:txBody>
      </p:sp>
      <p:sp>
        <p:nvSpPr>
          <p:cNvPr id="17" name="Title 1">
            <a:extLst>
              <a:ext uri="{FF2B5EF4-FFF2-40B4-BE49-F238E27FC236}">
                <a16:creationId xmlns:a16="http://schemas.microsoft.com/office/drawing/2014/main" id="{25591290-F758-D04F-240D-FD235E9E8369}"/>
              </a:ext>
            </a:extLst>
          </p:cNvPr>
          <p:cNvSpPr>
            <a:spLocks noGrp="1"/>
          </p:cNvSpPr>
          <p:nvPr>
            <p:ph type="title"/>
          </p:nvPr>
        </p:nvSpPr>
        <p:spPr>
          <a:xfrm>
            <a:off x="447040" y="381000"/>
            <a:ext cx="11297284" cy="415498"/>
          </a:xfrm>
        </p:spPr>
        <p:txBody>
          <a:bodyPr/>
          <a:lstStyle>
            <a:lvl1pPr>
              <a:defRPr>
                <a:solidFill>
                  <a:schemeClr val="bg1"/>
                </a:solidFill>
              </a:defRPr>
            </a:lvl1pPr>
          </a:lstStyle>
          <a:p>
            <a:r>
              <a:rPr lang="en-US"/>
              <a:t>Click to edit Master title style</a:t>
            </a:r>
          </a:p>
        </p:txBody>
      </p:sp>
      <p:sp>
        <p:nvSpPr>
          <p:cNvPr id="19" name="Text Placeholder 8">
            <a:extLst>
              <a:ext uri="{FF2B5EF4-FFF2-40B4-BE49-F238E27FC236}">
                <a16:creationId xmlns:a16="http://schemas.microsoft.com/office/drawing/2014/main" id="{9067580A-DA3A-7170-3C35-F260A672C099}"/>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3" name="Date Placeholder 2">
            <a:extLst>
              <a:ext uri="{FF2B5EF4-FFF2-40B4-BE49-F238E27FC236}">
                <a16:creationId xmlns:a16="http://schemas.microsoft.com/office/drawing/2014/main" id="{9DA908D7-A067-31F4-2784-6A7E9077DD45}"/>
              </a:ext>
            </a:extLst>
          </p:cNvPr>
          <p:cNvSpPr>
            <a:spLocks noGrp="1"/>
          </p:cNvSpPr>
          <p:nvPr>
            <p:ph type="dt" sz="half" idx="10"/>
          </p:nvPr>
        </p:nvSpPr>
        <p:spPr/>
        <p:txBody>
          <a:bodyPr/>
          <a:lstStyle/>
          <a:p>
            <a:fld id="{17D094AA-5024-E844-92A0-BDEFACA2439B}" type="datetime1">
              <a:rPr lang="en-GB" smtClean="0"/>
              <a:t>02/12/2025</a:t>
            </a:fld>
            <a:endParaRPr lang="en-US"/>
          </a:p>
        </p:txBody>
      </p:sp>
      <p:sp>
        <p:nvSpPr>
          <p:cNvPr id="4" name="Footer Placeholder 3">
            <a:extLst>
              <a:ext uri="{FF2B5EF4-FFF2-40B4-BE49-F238E27FC236}">
                <a16:creationId xmlns:a16="http://schemas.microsoft.com/office/drawing/2014/main" id="{09A67CA5-0051-F1C4-DCDB-01A4A3C4C7BE}"/>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8F608DDA-E439-99C9-03F6-775B77D0F4C7}"/>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7" name="Text Placeholder 8">
            <a:extLst>
              <a:ext uri="{FF2B5EF4-FFF2-40B4-BE49-F238E27FC236}">
                <a16:creationId xmlns:a16="http://schemas.microsoft.com/office/drawing/2014/main" id="{4E0A511B-8C0E-99FD-0B03-091CCF987F5F}"/>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18441015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ideo with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CDFDF-3CDD-6BE5-F9D9-4B9A2D664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0E96F4-D3A5-15C9-A0C9-F6F00946CECC}"/>
              </a:ext>
            </a:extLst>
          </p:cNvPr>
          <p:cNvSpPr>
            <a:spLocks noGrp="1"/>
          </p:cNvSpPr>
          <p:nvPr>
            <p:ph type="dt" sz="half" idx="10"/>
          </p:nvPr>
        </p:nvSpPr>
        <p:spPr/>
        <p:txBody>
          <a:bodyPr/>
          <a:lstStyle/>
          <a:p>
            <a:fld id="{261393A6-90D5-4048-8A28-3009B63A35EC}" type="datetime1">
              <a:rPr lang="en-GB" smtClean="0"/>
              <a:t>02/12/2025</a:t>
            </a:fld>
            <a:endParaRPr lang="en-US"/>
          </a:p>
        </p:txBody>
      </p:sp>
      <p:sp>
        <p:nvSpPr>
          <p:cNvPr id="4" name="Footer Placeholder 3">
            <a:extLst>
              <a:ext uri="{FF2B5EF4-FFF2-40B4-BE49-F238E27FC236}">
                <a16:creationId xmlns:a16="http://schemas.microsoft.com/office/drawing/2014/main" id="{0D0505BD-112E-E613-1BC1-C8426F562A87}"/>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8D1594FB-9415-54D3-291A-40AAFC8F4B6D}"/>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7" name="Text Placeholder 8">
            <a:extLst>
              <a:ext uri="{FF2B5EF4-FFF2-40B4-BE49-F238E27FC236}">
                <a16:creationId xmlns:a16="http://schemas.microsoft.com/office/drawing/2014/main" id="{DF3DB76C-535B-5D79-E326-8BB0852240FA}"/>
              </a:ext>
            </a:extLst>
          </p:cNvPr>
          <p:cNvSpPr>
            <a:spLocks noGrp="1"/>
          </p:cNvSpPr>
          <p:nvPr>
            <p:ph type="body" sz="quarter" idx="13" hasCustomPrompt="1"/>
          </p:nvPr>
        </p:nvSpPr>
        <p:spPr>
          <a:xfrm>
            <a:off x="446407" y="796498"/>
            <a:ext cx="11297918" cy="276999"/>
          </a:xfrm>
        </p:spPr>
        <p:txBody>
          <a:bodyPr wrap="square">
            <a:spAutoFit/>
          </a:bodyPr>
          <a:lstStyle>
            <a:lvl1pPr marL="0" indent="0">
              <a:buNone/>
              <a:defRPr lang="en-GB" sz="1800" b="0" kern="1200" spc="0" baseline="0" dirty="0">
                <a:solidFill>
                  <a:schemeClr val="bg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Subtitle if required</a:t>
            </a:r>
            <a:endParaRPr lang="en-US"/>
          </a:p>
        </p:txBody>
      </p:sp>
      <p:sp>
        <p:nvSpPr>
          <p:cNvPr id="9" name="Media Placeholder 8">
            <a:extLst>
              <a:ext uri="{FF2B5EF4-FFF2-40B4-BE49-F238E27FC236}">
                <a16:creationId xmlns:a16="http://schemas.microsoft.com/office/drawing/2014/main" id="{460A9525-19A1-DECF-56FF-B858B2AC1F14}"/>
              </a:ext>
            </a:extLst>
          </p:cNvPr>
          <p:cNvSpPr>
            <a:spLocks noGrp="1"/>
          </p:cNvSpPr>
          <p:nvPr>
            <p:ph type="media" sz="quarter" idx="14" hasCustomPrompt="1"/>
          </p:nvPr>
        </p:nvSpPr>
        <p:spPr>
          <a:xfrm>
            <a:off x="1954356" y="1295401"/>
            <a:ext cx="8283289" cy="4659350"/>
          </a:xfrm>
          <a:solidFill>
            <a:srgbClr val="E3E3E3"/>
          </a:solidFill>
        </p:spPr>
        <p:txBody>
          <a:bodyPr/>
          <a:lstStyle>
            <a:lvl1pPr marL="0" indent="0">
              <a:buNone/>
              <a:defRPr/>
            </a:lvl1pPr>
          </a:lstStyle>
          <a:p>
            <a:r>
              <a:rPr lang="en-US"/>
              <a:t> </a:t>
            </a:r>
          </a:p>
        </p:txBody>
      </p:sp>
      <p:sp>
        <p:nvSpPr>
          <p:cNvPr id="6" name="Text Placeholder 8">
            <a:extLst>
              <a:ext uri="{FF2B5EF4-FFF2-40B4-BE49-F238E27FC236}">
                <a16:creationId xmlns:a16="http://schemas.microsoft.com/office/drawing/2014/main" id="{6DF50C1F-7040-4559-E685-489706ED7CC5}"/>
              </a:ext>
            </a:extLst>
          </p:cNvPr>
          <p:cNvSpPr>
            <a:spLocks noGrp="1"/>
          </p:cNvSpPr>
          <p:nvPr>
            <p:ph type="body" sz="quarter" idx="15"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8353472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0E96F4-D3A5-15C9-A0C9-F6F00946CECC}"/>
              </a:ext>
            </a:extLst>
          </p:cNvPr>
          <p:cNvSpPr>
            <a:spLocks noGrp="1"/>
          </p:cNvSpPr>
          <p:nvPr>
            <p:ph type="dt" sz="half" idx="10"/>
          </p:nvPr>
        </p:nvSpPr>
        <p:spPr/>
        <p:txBody>
          <a:bodyPr/>
          <a:lstStyle/>
          <a:p>
            <a:fld id="{B6944CEC-8162-1545-8407-CCD83EEF1CA7}" type="datetime1">
              <a:rPr lang="en-GB" smtClean="0"/>
              <a:t>02/12/2025</a:t>
            </a:fld>
            <a:endParaRPr lang="en-US"/>
          </a:p>
        </p:txBody>
      </p:sp>
      <p:sp>
        <p:nvSpPr>
          <p:cNvPr id="4" name="Footer Placeholder 3">
            <a:extLst>
              <a:ext uri="{FF2B5EF4-FFF2-40B4-BE49-F238E27FC236}">
                <a16:creationId xmlns:a16="http://schemas.microsoft.com/office/drawing/2014/main" id="{0D0505BD-112E-E613-1BC1-C8426F562A87}"/>
              </a:ext>
            </a:extLst>
          </p:cNvPr>
          <p:cNvSpPr>
            <a:spLocks noGrp="1"/>
          </p:cNvSpPr>
          <p:nvPr>
            <p:ph type="ftr" sz="quarter" idx="11"/>
          </p:nvPr>
        </p:nvSpPr>
        <p:spPr/>
        <p:txBody>
          <a:bodyPr/>
          <a:lstStyle/>
          <a:p>
            <a:pPr algn="l" rtl="0"/>
            <a:r>
              <a:rPr lang="en-US"/>
              <a:t>Footer if required</a:t>
            </a:r>
          </a:p>
        </p:txBody>
      </p:sp>
      <p:sp>
        <p:nvSpPr>
          <p:cNvPr id="5" name="Slide Number Placeholder 4">
            <a:extLst>
              <a:ext uri="{FF2B5EF4-FFF2-40B4-BE49-F238E27FC236}">
                <a16:creationId xmlns:a16="http://schemas.microsoft.com/office/drawing/2014/main" id="{8D1594FB-9415-54D3-291A-40AAFC8F4B6D}"/>
              </a:ext>
            </a:extLst>
          </p:cNvPr>
          <p:cNvSpPr>
            <a:spLocks noGrp="1"/>
          </p:cNvSpPr>
          <p:nvPr>
            <p:ph type="sldNum" sz="quarter" idx="12"/>
          </p:nvPr>
        </p:nvSpPr>
        <p:spPr/>
        <p:txBody>
          <a:bodyPr/>
          <a:lstStyle/>
          <a:p>
            <a:fld id="{187E78CB-95F4-5A4B-A56D-0C53C28650C4}" type="slidenum">
              <a:rPr lang="en-US" smtClean="0"/>
              <a:pPr/>
              <a:t>‹#›</a:t>
            </a:fld>
            <a:endParaRPr lang="en-US"/>
          </a:p>
        </p:txBody>
      </p:sp>
      <p:sp>
        <p:nvSpPr>
          <p:cNvPr id="9" name="Media Placeholder 8">
            <a:extLst>
              <a:ext uri="{FF2B5EF4-FFF2-40B4-BE49-F238E27FC236}">
                <a16:creationId xmlns:a16="http://schemas.microsoft.com/office/drawing/2014/main" id="{460A9525-19A1-DECF-56FF-B858B2AC1F14}"/>
              </a:ext>
            </a:extLst>
          </p:cNvPr>
          <p:cNvSpPr>
            <a:spLocks noGrp="1"/>
          </p:cNvSpPr>
          <p:nvPr>
            <p:ph type="media" sz="quarter" idx="14" hasCustomPrompt="1"/>
          </p:nvPr>
        </p:nvSpPr>
        <p:spPr>
          <a:xfrm>
            <a:off x="1140920" y="381000"/>
            <a:ext cx="9908891" cy="5573751"/>
          </a:xfrm>
          <a:solidFill>
            <a:srgbClr val="E3E3E3"/>
          </a:solidFill>
        </p:spPr>
        <p:txBody>
          <a:bodyPr/>
          <a:lstStyle>
            <a:lvl1pPr marL="0" indent="0">
              <a:buNone/>
              <a:defRPr/>
            </a:lvl1pPr>
          </a:lstStyle>
          <a:p>
            <a:r>
              <a:rPr lang="en-US"/>
              <a:t> </a:t>
            </a:r>
          </a:p>
        </p:txBody>
      </p:sp>
      <p:sp>
        <p:nvSpPr>
          <p:cNvPr id="2" name="Text Placeholder 8">
            <a:extLst>
              <a:ext uri="{FF2B5EF4-FFF2-40B4-BE49-F238E27FC236}">
                <a16:creationId xmlns:a16="http://schemas.microsoft.com/office/drawing/2014/main" id="{23DC37B6-682E-B47A-48D6-6FCEFB086258}"/>
              </a:ext>
            </a:extLst>
          </p:cNvPr>
          <p:cNvSpPr>
            <a:spLocks noGrp="1"/>
          </p:cNvSpPr>
          <p:nvPr>
            <p:ph type="body" sz="quarter" idx="15"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Tree>
    <p:extLst>
      <p:ext uri="{BB962C8B-B14F-4D97-AF65-F5344CB8AC3E}">
        <p14:creationId xmlns:p14="http://schemas.microsoft.com/office/powerpoint/2010/main" val="3255754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Image 2">
    <p:bg>
      <p:bgPr>
        <a:solidFill>
          <a:schemeClr val="accent6"/>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2098DF2A-C70D-6501-818F-C1D6169903AA}"/>
              </a:ext>
            </a:extLst>
          </p:cNvPr>
          <p:cNvSpPr>
            <a:spLocks noGrp="1"/>
          </p:cNvSpPr>
          <p:nvPr>
            <p:ph type="pic" sz="quarter" idx="15" hasCustomPrompt="1"/>
          </p:nvPr>
        </p:nvSpPr>
        <p:spPr>
          <a:xfrm>
            <a:off x="2652590" y="450000"/>
            <a:ext cx="6910822" cy="5634000"/>
          </a:xfrm>
          <a:custGeom>
            <a:avLst/>
            <a:gdLst>
              <a:gd name="connsiteX0" fmla="*/ 0 w 6910822"/>
              <a:gd name="connsiteY0" fmla="*/ 0 h 5633766"/>
              <a:gd name="connsiteX1" fmla="*/ 2681697 w 6910822"/>
              <a:gd name="connsiteY1" fmla="*/ 0 h 5633766"/>
              <a:gd name="connsiteX2" fmla="*/ 3455405 w 6910822"/>
              <a:gd name="connsiteY2" fmla="*/ 280870 h 5633766"/>
              <a:gd name="connsiteX3" fmla="*/ 4229124 w 6910822"/>
              <a:gd name="connsiteY3" fmla="*/ 0 h 5633766"/>
              <a:gd name="connsiteX4" fmla="*/ 6910822 w 6910822"/>
              <a:gd name="connsiteY4" fmla="*/ 0 h 5633766"/>
              <a:gd name="connsiteX5" fmla="*/ 6910822 w 6910822"/>
              <a:gd name="connsiteY5" fmla="*/ 5313768 h 5633766"/>
              <a:gd name="connsiteX6" fmla="*/ 4334285 w 6910822"/>
              <a:gd name="connsiteY6" fmla="*/ 5313768 h 5633766"/>
              <a:gd name="connsiteX7" fmla="*/ 3455405 w 6910822"/>
              <a:gd name="connsiteY7" fmla="*/ 5633766 h 5633766"/>
              <a:gd name="connsiteX8" fmla="*/ 2576525 w 6910822"/>
              <a:gd name="connsiteY8" fmla="*/ 5314498 h 5633766"/>
              <a:gd name="connsiteX9" fmla="*/ 0 w 6910822"/>
              <a:gd name="connsiteY9" fmla="*/ 5314498 h 563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0822" h="5633766">
                <a:moveTo>
                  <a:pt x="0" y="0"/>
                </a:moveTo>
                <a:lnTo>
                  <a:pt x="2681697" y="0"/>
                </a:lnTo>
                <a:lnTo>
                  <a:pt x="3455405" y="280870"/>
                </a:lnTo>
                <a:lnTo>
                  <a:pt x="4229124" y="0"/>
                </a:lnTo>
                <a:lnTo>
                  <a:pt x="6910822" y="0"/>
                </a:lnTo>
                <a:lnTo>
                  <a:pt x="6910822" y="5313768"/>
                </a:lnTo>
                <a:lnTo>
                  <a:pt x="4334285" y="5313768"/>
                </a:lnTo>
                <a:lnTo>
                  <a:pt x="3455405" y="5633766"/>
                </a:lnTo>
                <a:lnTo>
                  <a:pt x="2576525" y="5314498"/>
                </a:lnTo>
                <a:lnTo>
                  <a:pt x="0" y="5314498"/>
                </a:lnTo>
                <a:close/>
              </a:path>
            </a:pathLst>
          </a:custGeom>
          <a:blipFill>
            <a:blip r:embed="rId2"/>
            <a:tile tx="-2540000" ty="-469900" sx="100000" sy="100000" flip="none" algn="tl"/>
          </a:blipFill>
        </p:spPr>
        <p:txBody>
          <a:bodyPr wrap="square">
            <a:noAutofit/>
          </a:bodyPr>
          <a:lstStyle>
            <a:lvl1pPr marL="0" indent="0">
              <a:buNone/>
              <a:defRPr/>
            </a:lvl1pPr>
          </a:lstStyle>
          <a:p>
            <a:r>
              <a:rPr lang="en-GB"/>
              <a:t> </a:t>
            </a:r>
          </a:p>
        </p:txBody>
      </p:sp>
      <p:sp>
        <p:nvSpPr>
          <p:cNvPr id="4" name="Date Placeholder 3">
            <a:extLst>
              <a:ext uri="{FF2B5EF4-FFF2-40B4-BE49-F238E27FC236}">
                <a16:creationId xmlns:a16="http://schemas.microsoft.com/office/drawing/2014/main" id="{10542B6A-E489-E235-D260-2A1AAEB429D3}"/>
              </a:ext>
            </a:extLst>
          </p:cNvPr>
          <p:cNvSpPr>
            <a:spLocks noGrp="1"/>
          </p:cNvSpPr>
          <p:nvPr>
            <p:ph type="dt" sz="half" idx="10"/>
          </p:nvPr>
        </p:nvSpPr>
        <p:spPr/>
        <p:txBody>
          <a:bodyPr/>
          <a:lstStyle/>
          <a:p>
            <a:fld id="{05E098D3-6669-FB4D-BA68-74C97437972A}" type="datetime1">
              <a:rPr lang="en-GB" smtClean="0"/>
              <a:t>02/12/2025</a:t>
            </a:fld>
            <a:endParaRPr lang="en-US"/>
          </a:p>
        </p:txBody>
      </p:sp>
      <p:sp>
        <p:nvSpPr>
          <p:cNvPr id="5" name="Footer Placeholder 4">
            <a:extLst>
              <a:ext uri="{FF2B5EF4-FFF2-40B4-BE49-F238E27FC236}">
                <a16:creationId xmlns:a16="http://schemas.microsoft.com/office/drawing/2014/main" id="{46908185-2A4B-D914-CF6E-563BA3AE5DF1}"/>
              </a:ext>
            </a:extLst>
          </p:cNvPr>
          <p:cNvSpPr>
            <a:spLocks noGrp="1"/>
          </p:cNvSpPr>
          <p:nvPr>
            <p:ph type="ftr" sz="quarter" idx="11"/>
          </p:nvPr>
        </p:nvSpPr>
        <p:spPr/>
        <p:txBody>
          <a:bodyPr/>
          <a:lstStyle/>
          <a:p>
            <a:r>
              <a:rPr lang="en-US"/>
              <a:t>Footer if required</a:t>
            </a:r>
          </a:p>
        </p:txBody>
      </p:sp>
      <p:sp>
        <p:nvSpPr>
          <p:cNvPr id="6" name="Slide Number Placeholder 5">
            <a:extLst>
              <a:ext uri="{FF2B5EF4-FFF2-40B4-BE49-F238E27FC236}">
                <a16:creationId xmlns:a16="http://schemas.microsoft.com/office/drawing/2014/main" id="{5B8B4E2A-5EDB-CE4B-F611-DAAD2949B683}"/>
              </a:ext>
            </a:extLst>
          </p:cNvPr>
          <p:cNvSpPr>
            <a:spLocks noGrp="1"/>
          </p:cNvSpPr>
          <p:nvPr>
            <p:ph type="sldNum" sz="quarter" idx="12"/>
          </p:nvPr>
        </p:nvSpPr>
        <p:spPr/>
        <p:txBody>
          <a:bodyPr/>
          <a:lstStyle/>
          <a:p>
            <a:fld id="{187E78CB-95F4-5A4B-A56D-0C53C28650C4}" type="slidenum">
              <a:rPr lang="en-US" smtClean="0"/>
              <a:t>‹#›</a:t>
            </a:fld>
            <a:endParaRPr lang="en-US"/>
          </a:p>
        </p:txBody>
      </p:sp>
      <p:sp>
        <p:nvSpPr>
          <p:cNvPr id="7" name="Text Placeholder 8">
            <a:extLst>
              <a:ext uri="{FF2B5EF4-FFF2-40B4-BE49-F238E27FC236}">
                <a16:creationId xmlns:a16="http://schemas.microsoft.com/office/drawing/2014/main" id="{552190BD-B091-2839-3321-CACF9128F34A}"/>
              </a:ext>
            </a:extLst>
          </p:cNvPr>
          <p:cNvSpPr>
            <a:spLocks noGrp="1"/>
          </p:cNvSpPr>
          <p:nvPr>
            <p:ph type="body" sz="quarter" idx="14" hasCustomPrompt="1"/>
          </p:nvPr>
        </p:nvSpPr>
        <p:spPr>
          <a:xfrm>
            <a:off x="1872215" y="6534000"/>
            <a:ext cx="3195638" cy="153888"/>
          </a:xfrm>
        </p:spPr>
        <p:txBody>
          <a:bodyPr wrap="square">
            <a:spAutoFit/>
          </a:bodyPr>
          <a:lstStyle>
            <a:lvl1pPr marL="0" indent="0">
              <a:buNone/>
              <a:defRPr lang="en-US" sz="1000" b="0" kern="1200" spc="0" baseline="0" dirty="0">
                <a:solidFill>
                  <a:schemeClr val="tx1"/>
                </a:solidFill>
                <a:latin typeface="+mn-lt"/>
                <a:ea typeface="+mn-ea"/>
                <a:cs typeface="+mn-cs"/>
              </a:defRPr>
            </a:lvl1pPr>
            <a:lvl2pPr marL="0" indent="0">
              <a:buNone/>
              <a:defRPr sz="2000" b="0"/>
            </a:lvl2pPr>
            <a:lvl3pPr marL="0" indent="0">
              <a:buNone/>
              <a:defRPr sz="2000" b="0"/>
            </a:lvl3pPr>
            <a:lvl4pPr marL="0" indent="0">
              <a:buNone/>
              <a:defRPr sz="2000" b="0"/>
            </a:lvl4pPr>
            <a:lvl5pPr marL="0" indent="0">
              <a:buNone/>
              <a:defRPr sz="2000" b="0"/>
            </a:lvl5pPr>
          </a:lstStyle>
          <a:p>
            <a:pPr lvl="0"/>
            <a:r>
              <a:rPr lang="en-GB"/>
              <a:t>|   Partner name if required</a:t>
            </a:r>
            <a:endParaRPr lang="en-US"/>
          </a:p>
        </p:txBody>
      </p:sp>
      <p:sp>
        <p:nvSpPr>
          <p:cNvPr id="8" name="Title 1">
            <a:extLst>
              <a:ext uri="{FF2B5EF4-FFF2-40B4-BE49-F238E27FC236}">
                <a16:creationId xmlns:a16="http://schemas.microsoft.com/office/drawing/2014/main" id="{67FE5D16-6707-2184-DBEA-2807BD8E2C7F}"/>
              </a:ext>
            </a:extLst>
          </p:cNvPr>
          <p:cNvSpPr>
            <a:spLocks noGrp="1"/>
          </p:cNvSpPr>
          <p:nvPr>
            <p:ph type="ctrTitle" hasCustomPrompt="1"/>
          </p:nvPr>
        </p:nvSpPr>
        <p:spPr>
          <a:xfrm>
            <a:off x="1524000" y="2088000"/>
            <a:ext cx="9144000" cy="2387600"/>
          </a:xfrm>
        </p:spPr>
        <p:txBody>
          <a:bodyPr anchor="ctr"/>
          <a:lstStyle>
            <a:lvl1pPr algn="ctr">
              <a:lnSpc>
                <a:spcPct val="90000"/>
              </a:lnSpc>
              <a:defRPr sz="6800"/>
            </a:lvl1pPr>
          </a:lstStyle>
          <a:p>
            <a:r>
              <a:rPr lang="en-GB"/>
              <a:t>Slide title</a:t>
            </a:r>
            <a:br>
              <a:rPr lang="en-GB"/>
            </a:br>
            <a:r>
              <a:rPr lang="en-GB"/>
              <a:t>goes here</a:t>
            </a:r>
            <a:endParaRPr lang="en-US"/>
          </a:p>
        </p:txBody>
      </p:sp>
      <p:sp>
        <p:nvSpPr>
          <p:cNvPr id="11" name="Subtitle 2">
            <a:extLst>
              <a:ext uri="{FF2B5EF4-FFF2-40B4-BE49-F238E27FC236}">
                <a16:creationId xmlns:a16="http://schemas.microsoft.com/office/drawing/2014/main" id="{46702E77-8C85-E9E8-CE1F-BB8142AE1D78}"/>
              </a:ext>
            </a:extLst>
          </p:cNvPr>
          <p:cNvSpPr>
            <a:spLocks noGrp="1"/>
          </p:cNvSpPr>
          <p:nvPr>
            <p:ph type="subTitle" idx="1"/>
          </p:nvPr>
        </p:nvSpPr>
        <p:spPr>
          <a:xfrm>
            <a:off x="1524000" y="4338000"/>
            <a:ext cx="9144000" cy="276999"/>
          </a:xfrm>
        </p:spPr>
        <p:txBody>
          <a:bodyPr>
            <a:spAutoFit/>
          </a:bodyPr>
          <a:lstStyle>
            <a:lvl1pPr marL="0" indent="0" algn="ctr">
              <a:buNone/>
              <a:defRPr lang="en-GB" sz="1800" b="0" i="0" kern="1200" spc="0" baseline="0" smtClean="0">
                <a:solidFill>
                  <a:schemeClr val="bg1"/>
                </a:solidFill>
                <a:latin typeface="Relative NLT" panose="020B05030304020401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9">
            <a:extLst>
              <a:ext uri="{FF2B5EF4-FFF2-40B4-BE49-F238E27FC236}">
                <a16:creationId xmlns:a16="http://schemas.microsoft.com/office/drawing/2014/main" id="{695940E7-DC26-9959-F8C4-6B082603B4E8}"/>
              </a:ext>
            </a:extLst>
          </p:cNvPr>
          <p:cNvSpPr/>
          <p:nvPr/>
        </p:nvSpPr>
        <p:spPr>
          <a:xfrm>
            <a:off x="439916" y="450338"/>
            <a:ext cx="1413367" cy="1149414"/>
          </a:xfrm>
          <a:custGeom>
            <a:avLst/>
            <a:gdLst>
              <a:gd name="connsiteX0" fmla="*/ 0 w 1413367"/>
              <a:gd name="connsiteY0" fmla="*/ 0 h 1149414"/>
              <a:gd name="connsiteX1" fmla="*/ 0 w 1413367"/>
              <a:gd name="connsiteY1" fmla="*/ 716738 h 1149414"/>
              <a:gd name="connsiteX2" fmla="*/ 706684 w 1413367"/>
              <a:gd name="connsiteY2" fmla="*/ 1149415 h 1149414"/>
              <a:gd name="connsiteX3" fmla="*/ 1413367 w 1413367"/>
              <a:gd name="connsiteY3" fmla="*/ 716738 h 1149414"/>
              <a:gd name="connsiteX4" fmla="*/ 1413367 w 1413367"/>
              <a:gd name="connsiteY4" fmla="*/ 0 h 1149414"/>
              <a:gd name="connsiteX5" fmla="*/ 0 w 1413367"/>
              <a:gd name="connsiteY5" fmla="*/ 0 h 114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367" h="1149414">
                <a:moveTo>
                  <a:pt x="0" y="0"/>
                </a:moveTo>
                <a:lnTo>
                  <a:pt x="0" y="716738"/>
                </a:lnTo>
                <a:lnTo>
                  <a:pt x="706684" y="1149415"/>
                </a:lnTo>
                <a:lnTo>
                  <a:pt x="1413367" y="716738"/>
                </a:lnTo>
                <a:lnTo>
                  <a:pt x="1413367" y="0"/>
                </a:lnTo>
                <a:lnTo>
                  <a:pt x="0" y="0"/>
                </a:lnTo>
                <a:close/>
              </a:path>
            </a:pathLst>
          </a:custGeom>
          <a:solidFill>
            <a:schemeClr val="accent1"/>
          </a:solidFill>
          <a:ln w="937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786B4629-C483-E4C1-063E-E8A52650BB87}"/>
              </a:ext>
            </a:extLst>
          </p:cNvPr>
          <p:cNvSpPr/>
          <p:nvPr/>
        </p:nvSpPr>
        <p:spPr>
          <a:xfrm>
            <a:off x="223200" y="234000"/>
            <a:ext cx="1846800" cy="1795607"/>
          </a:xfrm>
          <a:custGeom>
            <a:avLst/>
            <a:gdLst>
              <a:gd name="connsiteX0" fmla="*/ 0 w 1846800"/>
              <a:gd name="connsiteY0" fmla="*/ 0 h 1795607"/>
              <a:gd name="connsiteX1" fmla="*/ 1846800 w 1846800"/>
              <a:gd name="connsiteY1" fmla="*/ 0 h 1795607"/>
              <a:gd name="connsiteX2" fmla="*/ 1846800 w 1846800"/>
              <a:gd name="connsiteY2" fmla="*/ 1795607 h 1795607"/>
              <a:gd name="connsiteX3" fmla="*/ 0 w 1846800"/>
              <a:gd name="connsiteY3" fmla="*/ 1795607 h 1795607"/>
            </a:gdLst>
            <a:ahLst/>
            <a:cxnLst>
              <a:cxn ang="0">
                <a:pos x="connsiteX0" y="connsiteY0"/>
              </a:cxn>
              <a:cxn ang="0">
                <a:pos x="connsiteX1" y="connsiteY1"/>
              </a:cxn>
              <a:cxn ang="0">
                <a:pos x="connsiteX2" y="connsiteY2"/>
              </a:cxn>
              <a:cxn ang="0">
                <a:pos x="connsiteX3" y="connsiteY3"/>
              </a:cxn>
            </a:cxnLst>
            <a:rect l="l" t="t" r="r" b="b"/>
            <a:pathLst>
              <a:path w="1846800" h="1795607">
                <a:moveTo>
                  <a:pt x="0" y="0"/>
                </a:moveTo>
                <a:lnTo>
                  <a:pt x="1846800" y="0"/>
                </a:lnTo>
                <a:lnTo>
                  <a:pt x="1846800" y="1795607"/>
                </a:lnTo>
                <a:lnTo>
                  <a:pt x="0" y="1795607"/>
                </a:lnTo>
                <a:close/>
              </a:path>
            </a:pathLst>
          </a:custGeom>
          <a:noFill/>
          <a:ln w="9379" cap="flat">
            <a:noFill/>
            <a:prstDash val="solid"/>
            <a:miter/>
          </a:ln>
        </p:spPr>
        <p:txBody>
          <a:bodyPr rtlCol="0" anchor="ctr"/>
          <a:lstStyle/>
          <a:p>
            <a:endParaRPr lang="en-GB"/>
          </a:p>
        </p:txBody>
      </p:sp>
      <p:grpSp>
        <p:nvGrpSpPr>
          <p:cNvPr id="14" name="Graphic 11">
            <a:extLst>
              <a:ext uri="{FF2B5EF4-FFF2-40B4-BE49-F238E27FC236}">
                <a16:creationId xmlns:a16="http://schemas.microsoft.com/office/drawing/2014/main" id="{408CAD74-72D8-D68E-A712-726873B7AA31}"/>
              </a:ext>
            </a:extLst>
          </p:cNvPr>
          <p:cNvGrpSpPr/>
          <p:nvPr/>
        </p:nvGrpSpPr>
        <p:grpSpPr>
          <a:xfrm>
            <a:off x="556754" y="615884"/>
            <a:ext cx="1166499" cy="758124"/>
            <a:chOff x="556754" y="615884"/>
            <a:chExt cx="1166499" cy="758124"/>
          </a:xfrm>
          <a:solidFill>
            <a:schemeClr val="bg1"/>
          </a:solidFill>
        </p:grpSpPr>
        <p:sp>
          <p:nvSpPr>
            <p:cNvPr id="15" name="Freeform 14">
              <a:extLst>
                <a:ext uri="{FF2B5EF4-FFF2-40B4-BE49-F238E27FC236}">
                  <a16:creationId xmlns:a16="http://schemas.microsoft.com/office/drawing/2014/main" id="{883717FC-6FDD-E5A1-7D25-86715BEB8DA9}"/>
                </a:ext>
              </a:extLst>
            </p:cNvPr>
            <p:cNvSpPr/>
            <p:nvPr/>
          </p:nvSpPr>
          <p:spPr>
            <a:xfrm>
              <a:off x="576541" y="615884"/>
              <a:ext cx="172430" cy="215750"/>
            </a:xfrm>
            <a:custGeom>
              <a:avLst/>
              <a:gdLst>
                <a:gd name="connsiteX0" fmla="*/ 0 w 172430"/>
                <a:gd name="connsiteY0" fmla="*/ 212576 h 215750"/>
                <a:gd name="connsiteX1" fmla="*/ 0 w 172430"/>
                <a:gd name="connsiteY1" fmla="*/ 2822 h 215750"/>
                <a:gd name="connsiteX2" fmla="*/ 2827 w 172430"/>
                <a:gd name="connsiteY2" fmla="*/ 0 h 215750"/>
                <a:gd name="connsiteX3" fmla="*/ 34863 w 172430"/>
                <a:gd name="connsiteY3" fmla="*/ 0 h 215750"/>
                <a:gd name="connsiteX4" fmla="*/ 39574 w 172430"/>
                <a:gd name="connsiteY4" fmla="*/ 2822 h 215750"/>
                <a:gd name="connsiteX5" fmla="*/ 133799 w 172430"/>
                <a:gd name="connsiteY5" fmla="*/ 150496 h 215750"/>
                <a:gd name="connsiteX6" fmla="*/ 133799 w 172430"/>
                <a:gd name="connsiteY6" fmla="*/ 2822 h 215750"/>
                <a:gd name="connsiteX7" fmla="*/ 136626 w 172430"/>
                <a:gd name="connsiteY7" fmla="*/ 0 h 215750"/>
                <a:gd name="connsiteX8" fmla="*/ 169604 w 172430"/>
                <a:gd name="connsiteY8" fmla="*/ 0 h 215750"/>
                <a:gd name="connsiteX9" fmla="*/ 172431 w 172430"/>
                <a:gd name="connsiteY9" fmla="*/ 2822 h 215750"/>
                <a:gd name="connsiteX10" fmla="*/ 172431 w 172430"/>
                <a:gd name="connsiteY10" fmla="*/ 212576 h 215750"/>
                <a:gd name="connsiteX11" fmla="*/ 169604 w 172430"/>
                <a:gd name="connsiteY11" fmla="*/ 215398 h 215750"/>
                <a:gd name="connsiteX12" fmla="*/ 137568 w 172430"/>
                <a:gd name="connsiteY12" fmla="*/ 215398 h 215750"/>
                <a:gd name="connsiteX13" fmla="*/ 132857 w 172430"/>
                <a:gd name="connsiteY13" fmla="*/ 212576 h 215750"/>
                <a:gd name="connsiteX14" fmla="*/ 38632 w 172430"/>
                <a:gd name="connsiteY14" fmla="*/ 64901 h 215750"/>
                <a:gd name="connsiteX15" fmla="*/ 38632 w 172430"/>
                <a:gd name="connsiteY15" fmla="*/ 212576 h 215750"/>
                <a:gd name="connsiteX16" fmla="*/ 35805 w 172430"/>
                <a:gd name="connsiteY16" fmla="*/ 215398 h 215750"/>
                <a:gd name="connsiteX17" fmla="*/ 2827 w 172430"/>
                <a:gd name="connsiteY17" fmla="*/ 215398 h 215750"/>
                <a:gd name="connsiteX18" fmla="*/ 0 w 172430"/>
                <a:gd name="connsiteY18" fmla="*/ 212576 h 21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430" h="215750">
                  <a:moveTo>
                    <a:pt x="0" y="212576"/>
                  </a:moveTo>
                  <a:lnTo>
                    <a:pt x="0" y="2822"/>
                  </a:lnTo>
                  <a:cubicBezTo>
                    <a:pt x="0" y="941"/>
                    <a:pt x="942" y="0"/>
                    <a:pt x="2827" y="0"/>
                  </a:cubicBezTo>
                  <a:lnTo>
                    <a:pt x="34863" y="0"/>
                  </a:lnTo>
                  <a:cubicBezTo>
                    <a:pt x="36748" y="0"/>
                    <a:pt x="38632" y="941"/>
                    <a:pt x="39574" y="2822"/>
                  </a:cubicBezTo>
                  <a:lnTo>
                    <a:pt x="133799" y="150496"/>
                  </a:lnTo>
                  <a:lnTo>
                    <a:pt x="133799" y="2822"/>
                  </a:lnTo>
                  <a:cubicBezTo>
                    <a:pt x="133799" y="941"/>
                    <a:pt x="134741" y="0"/>
                    <a:pt x="136626" y="0"/>
                  </a:cubicBezTo>
                  <a:lnTo>
                    <a:pt x="169604" y="0"/>
                  </a:lnTo>
                  <a:cubicBezTo>
                    <a:pt x="171489" y="0"/>
                    <a:pt x="172431" y="941"/>
                    <a:pt x="172431" y="2822"/>
                  </a:cubicBezTo>
                  <a:lnTo>
                    <a:pt x="172431" y="212576"/>
                  </a:lnTo>
                  <a:cubicBezTo>
                    <a:pt x="172431" y="214457"/>
                    <a:pt x="171489" y="215398"/>
                    <a:pt x="169604" y="215398"/>
                  </a:cubicBezTo>
                  <a:lnTo>
                    <a:pt x="137568" y="215398"/>
                  </a:lnTo>
                  <a:cubicBezTo>
                    <a:pt x="135683" y="215398"/>
                    <a:pt x="133799" y="214457"/>
                    <a:pt x="132857" y="212576"/>
                  </a:cubicBezTo>
                  <a:lnTo>
                    <a:pt x="38632" y="64901"/>
                  </a:lnTo>
                  <a:lnTo>
                    <a:pt x="38632" y="212576"/>
                  </a:lnTo>
                  <a:cubicBezTo>
                    <a:pt x="38632" y="214457"/>
                    <a:pt x="37690" y="215398"/>
                    <a:pt x="35805" y="215398"/>
                  </a:cubicBezTo>
                  <a:lnTo>
                    <a:pt x="2827" y="215398"/>
                  </a:lnTo>
                  <a:cubicBezTo>
                    <a:pt x="942" y="216338"/>
                    <a:pt x="0" y="215398"/>
                    <a:pt x="0" y="212576"/>
                  </a:cubicBezTo>
                  <a:close/>
                </a:path>
              </a:pathLst>
            </a:custGeom>
            <a:grpFill/>
            <a:ln w="9379" cap="flat">
              <a:noFill/>
              <a:prstDash val="solid"/>
              <a:miter/>
            </a:ln>
          </p:spPr>
          <p:txBody>
            <a:bodyPr rtlCol="0" anchor="ctr"/>
            <a:lstStyle/>
            <a:p>
              <a:endParaRPr lang="en-GB"/>
            </a:p>
          </p:txBody>
        </p:sp>
        <p:sp>
          <p:nvSpPr>
            <p:cNvPr id="16" name="Freeform 15">
              <a:extLst>
                <a:ext uri="{FF2B5EF4-FFF2-40B4-BE49-F238E27FC236}">
                  <a16:creationId xmlns:a16="http://schemas.microsoft.com/office/drawing/2014/main" id="{A9EDB048-A805-2870-AE86-7F353F8D7CA1}"/>
                </a:ext>
              </a:extLst>
            </p:cNvPr>
            <p:cNvSpPr/>
            <p:nvPr/>
          </p:nvSpPr>
          <p:spPr>
            <a:xfrm>
              <a:off x="780066" y="673260"/>
              <a:ext cx="142648" cy="160025"/>
            </a:xfrm>
            <a:custGeom>
              <a:avLst/>
              <a:gdLst>
                <a:gd name="connsiteX0" fmla="*/ 0 w 142648"/>
                <a:gd name="connsiteY0" fmla="*/ 110050 h 160025"/>
                <a:gd name="connsiteX1" fmla="*/ 62188 w 142648"/>
                <a:gd name="connsiteY1" fmla="*/ 58317 h 160025"/>
                <a:gd name="connsiteX2" fmla="*/ 99878 w 142648"/>
                <a:gd name="connsiteY2" fmla="*/ 64901 h 160025"/>
                <a:gd name="connsiteX3" fmla="*/ 99878 w 142648"/>
                <a:gd name="connsiteY3" fmla="*/ 60198 h 160025"/>
                <a:gd name="connsiteX4" fmla="*/ 70668 w 142648"/>
                <a:gd name="connsiteY4" fmla="*/ 33862 h 160025"/>
                <a:gd name="connsiteX5" fmla="*/ 42401 w 142648"/>
                <a:gd name="connsiteY5" fmla="*/ 47971 h 160025"/>
                <a:gd name="connsiteX6" fmla="*/ 37690 w 142648"/>
                <a:gd name="connsiteY6" fmla="*/ 50792 h 160025"/>
                <a:gd name="connsiteX7" fmla="*/ 6596 w 142648"/>
                <a:gd name="connsiteY7" fmla="*/ 50792 h 160025"/>
                <a:gd name="connsiteX8" fmla="*/ 4711 w 142648"/>
                <a:gd name="connsiteY8" fmla="*/ 48911 h 160025"/>
                <a:gd name="connsiteX9" fmla="*/ 4711 w 142648"/>
                <a:gd name="connsiteY9" fmla="*/ 46089 h 160025"/>
                <a:gd name="connsiteX10" fmla="*/ 70668 w 142648"/>
                <a:gd name="connsiteY10" fmla="*/ 0 h 160025"/>
                <a:gd name="connsiteX11" fmla="*/ 136626 w 142648"/>
                <a:gd name="connsiteY11" fmla="*/ 59258 h 160025"/>
                <a:gd name="connsiteX12" fmla="*/ 136626 w 142648"/>
                <a:gd name="connsiteY12" fmla="*/ 126041 h 160025"/>
                <a:gd name="connsiteX13" fmla="*/ 142279 w 142648"/>
                <a:gd name="connsiteY13" fmla="*/ 154259 h 160025"/>
                <a:gd name="connsiteX14" fmla="*/ 140395 w 142648"/>
                <a:gd name="connsiteY14" fmla="*/ 157080 h 160025"/>
                <a:gd name="connsiteX15" fmla="*/ 102705 w 142648"/>
                <a:gd name="connsiteY15" fmla="*/ 157080 h 160025"/>
                <a:gd name="connsiteX16" fmla="*/ 99878 w 142648"/>
                <a:gd name="connsiteY16" fmla="*/ 154259 h 160025"/>
                <a:gd name="connsiteX17" fmla="*/ 99878 w 142648"/>
                <a:gd name="connsiteY17" fmla="*/ 144853 h 160025"/>
                <a:gd name="connsiteX18" fmla="*/ 55592 w 142648"/>
                <a:gd name="connsiteY18" fmla="*/ 159902 h 160025"/>
                <a:gd name="connsiteX19" fmla="*/ 0 w 142648"/>
                <a:gd name="connsiteY19" fmla="*/ 110050 h 160025"/>
                <a:gd name="connsiteX20" fmla="*/ 99878 w 142648"/>
                <a:gd name="connsiteY20" fmla="*/ 95941 h 160025"/>
                <a:gd name="connsiteX21" fmla="*/ 63130 w 142648"/>
                <a:gd name="connsiteY21" fmla="*/ 89357 h 160025"/>
                <a:gd name="connsiteX22" fmla="*/ 34863 w 142648"/>
                <a:gd name="connsiteY22" fmla="*/ 109110 h 160025"/>
                <a:gd name="connsiteX23" fmla="*/ 62188 w 142648"/>
                <a:gd name="connsiteY23" fmla="*/ 127922 h 160025"/>
                <a:gd name="connsiteX24" fmla="*/ 99878 w 142648"/>
                <a:gd name="connsiteY24" fmla="*/ 95941 h 16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648" h="160025">
                  <a:moveTo>
                    <a:pt x="0" y="110050"/>
                  </a:moveTo>
                  <a:cubicBezTo>
                    <a:pt x="0" y="76189"/>
                    <a:pt x="28267" y="58317"/>
                    <a:pt x="62188" y="58317"/>
                  </a:cubicBezTo>
                  <a:cubicBezTo>
                    <a:pt x="75380" y="58317"/>
                    <a:pt x="89513" y="61139"/>
                    <a:pt x="99878" y="64901"/>
                  </a:cubicBezTo>
                  <a:lnTo>
                    <a:pt x="99878" y="60198"/>
                  </a:lnTo>
                  <a:cubicBezTo>
                    <a:pt x="99878" y="45149"/>
                    <a:pt x="89513" y="33862"/>
                    <a:pt x="70668" y="33862"/>
                  </a:cubicBezTo>
                  <a:cubicBezTo>
                    <a:pt x="56535" y="33862"/>
                    <a:pt x="47112" y="38565"/>
                    <a:pt x="42401" y="47971"/>
                  </a:cubicBezTo>
                  <a:cubicBezTo>
                    <a:pt x="40517" y="50792"/>
                    <a:pt x="39574" y="50792"/>
                    <a:pt x="37690" y="50792"/>
                  </a:cubicBezTo>
                  <a:lnTo>
                    <a:pt x="6596" y="50792"/>
                  </a:lnTo>
                  <a:cubicBezTo>
                    <a:pt x="5653" y="50792"/>
                    <a:pt x="4711" y="49852"/>
                    <a:pt x="4711" y="48911"/>
                  </a:cubicBezTo>
                  <a:cubicBezTo>
                    <a:pt x="4711" y="47971"/>
                    <a:pt x="4711" y="47030"/>
                    <a:pt x="4711" y="46089"/>
                  </a:cubicBezTo>
                  <a:cubicBezTo>
                    <a:pt x="10365" y="20693"/>
                    <a:pt x="33921" y="0"/>
                    <a:pt x="70668" y="0"/>
                  </a:cubicBezTo>
                  <a:cubicBezTo>
                    <a:pt x="110243" y="0"/>
                    <a:pt x="136626" y="22574"/>
                    <a:pt x="136626" y="59258"/>
                  </a:cubicBezTo>
                  <a:lnTo>
                    <a:pt x="136626" y="126041"/>
                  </a:lnTo>
                  <a:cubicBezTo>
                    <a:pt x="136626" y="139209"/>
                    <a:pt x="138510" y="146734"/>
                    <a:pt x="142279" y="154259"/>
                  </a:cubicBezTo>
                  <a:cubicBezTo>
                    <a:pt x="143221" y="156140"/>
                    <a:pt x="142279" y="157080"/>
                    <a:pt x="140395" y="157080"/>
                  </a:cubicBezTo>
                  <a:lnTo>
                    <a:pt x="102705" y="157080"/>
                  </a:lnTo>
                  <a:cubicBezTo>
                    <a:pt x="100820" y="157080"/>
                    <a:pt x="99878" y="156140"/>
                    <a:pt x="99878" y="154259"/>
                  </a:cubicBezTo>
                  <a:lnTo>
                    <a:pt x="99878" y="144853"/>
                  </a:lnTo>
                  <a:cubicBezTo>
                    <a:pt x="90455" y="152377"/>
                    <a:pt x="78206" y="159902"/>
                    <a:pt x="55592" y="159902"/>
                  </a:cubicBezTo>
                  <a:cubicBezTo>
                    <a:pt x="24498" y="161783"/>
                    <a:pt x="0" y="142031"/>
                    <a:pt x="0" y="110050"/>
                  </a:cubicBezTo>
                  <a:close/>
                  <a:moveTo>
                    <a:pt x="99878" y="95941"/>
                  </a:moveTo>
                  <a:cubicBezTo>
                    <a:pt x="86687" y="92179"/>
                    <a:pt x="77264" y="89357"/>
                    <a:pt x="63130" y="89357"/>
                  </a:cubicBezTo>
                  <a:cubicBezTo>
                    <a:pt x="48054" y="89357"/>
                    <a:pt x="34863" y="95941"/>
                    <a:pt x="34863" y="109110"/>
                  </a:cubicBezTo>
                  <a:cubicBezTo>
                    <a:pt x="34863" y="121338"/>
                    <a:pt x="45228" y="127922"/>
                    <a:pt x="62188" y="127922"/>
                  </a:cubicBezTo>
                  <a:cubicBezTo>
                    <a:pt x="81975" y="127922"/>
                    <a:pt x="99878" y="115694"/>
                    <a:pt x="99878" y="95941"/>
                  </a:cubicBezTo>
                  <a:close/>
                </a:path>
              </a:pathLst>
            </a:custGeom>
            <a:grpFill/>
            <a:ln w="9379" cap="flat">
              <a:noFill/>
              <a:prstDash val="solid"/>
              <a:miter/>
            </a:ln>
          </p:spPr>
          <p:txBody>
            <a:bodyPr rtlCol="0" anchor="ctr"/>
            <a:lstStyle/>
            <a:p>
              <a:endParaRPr lang="en-GB"/>
            </a:p>
          </p:txBody>
        </p:sp>
        <p:sp>
          <p:nvSpPr>
            <p:cNvPr id="17" name="Freeform 16">
              <a:extLst>
                <a:ext uri="{FF2B5EF4-FFF2-40B4-BE49-F238E27FC236}">
                  <a16:creationId xmlns:a16="http://schemas.microsoft.com/office/drawing/2014/main" id="{D5C6C2D4-9C20-5DFB-8CB7-EC2B53BC8E96}"/>
                </a:ext>
              </a:extLst>
            </p:cNvPr>
            <p:cNvSpPr/>
            <p:nvPr/>
          </p:nvSpPr>
          <p:spPr>
            <a:xfrm>
              <a:off x="936479" y="629993"/>
              <a:ext cx="118722" cy="204145"/>
            </a:xfrm>
            <a:custGeom>
              <a:avLst/>
              <a:gdLst>
                <a:gd name="connsiteX0" fmla="*/ 29210 w 118722"/>
                <a:gd name="connsiteY0" fmla="*/ 153318 h 204145"/>
                <a:gd name="connsiteX1" fmla="*/ 29210 w 118722"/>
                <a:gd name="connsiteY1" fmla="*/ 79951 h 204145"/>
                <a:gd name="connsiteX2" fmla="*/ 2827 w 118722"/>
                <a:gd name="connsiteY2" fmla="*/ 79951 h 204145"/>
                <a:gd name="connsiteX3" fmla="*/ 0 w 118722"/>
                <a:gd name="connsiteY3" fmla="*/ 77129 h 204145"/>
                <a:gd name="connsiteX4" fmla="*/ 0 w 118722"/>
                <a:gd name="connsiteY4" fmla="*/ 49852 h 204145"/>
                <a:gd name="connsiteX5" fmla="*/ 2827 w 118722"/>
                <a:gd name="connsiteY5" fmla="*/ 47030 h 204145"/>
                <a:gd name="connsiteX6" fmla="*/ 29210 w 118722"/>
                <a:gd name="connsiteY6" fmla="*/ 47030 h 204145"/>
                <a:gd name="connsiteX7" fmla="*/ 29210 w 118722"/>
                <a:gd name="connsiteY7" fmla="*/ 2822 h 204145"/>
                <a:gd name="connsiteX8" fmla="*/ 32036 w 118722"/>
                <a:gd name="connsiteY8" fmla="*/ 0 h 204145"/>
                <a:gd name="connsiteX9" fmla="*/ 63130 w 118722"/>
                <a:gd name="connsiteY9" fmla="*/ 0 h 204145"/>
                <a:gd name="connsiteX10" fmla="*/ 65957 w 118722"/>
                <a:gd name="connsiteY10" fmla="*/ 2822 h 204145"/>
                <a:gd name="connsiteX11" fmla="*/ 65957 w 118722"/>
                <a:gd name="connsiteY11" fmla="*/ 47030 h 204145"/>
                <a:gd name="connsiteX12" fmla="*/ 113069 w 118722"/>
                <a:gd name="connsiteY12" fmla="*/ 47030 h 204145"/>
                <a:gd name="connsiteX13" fmla="*/ 115896 w 118722"/>
                <a:gd name="connsiteY13" fmla="*/ 49852 h 204145"/>
                <a:gd name="connsiteX14" fmla="*/ 115896 w 118722"/>
                <a:gd name="connsiteY14" fmla="*/ 77129 h 204145"/>
                <a:gd name="connsiteX15" fmla="*/ 113069 w 118722"/>
                <a:gd name="connsiteY15" fmla="*/ 79951 h 204145"/>
                <a:gd name="connsiteX16" fmla="*/ 65957 w 118722"/>
                <a:gd name="connsiteY16" fmla="*/ 79951 h 204145"/>
                <a:gd name="connsiteX17" fmla="*/ 65957 w 118722"/>
                <a:gd name="connsiteY17" fmla="*/ 145793 h 204145"/>
                <a:gd name="connsiteX18" fmla="*/ 87629 w 118722"/>
                <a:gd name="connsiteY18" fmla="*/ 171189 h 204145"/>
                <a:gd name="connsiteX19" fmla="*/ 114012 w 118722"/>
                <a:gd name="connsiteY19" fmla="*/ 166486 h 204145"/>
                <a:gd name="connsiteX20" fmla="*/ 116838 w 118722"/>
                <a:gd name="connsiteY20" fmla="*/ 165546 h 204145"/>
                <a:gd name="connsiteX21" fmla="*/ 118723 w 118722"/>
                <a:gd name="connsiteY21" fmla="*/ 168368 h 204145"/>
                <a:gd name="connsiteX22" fmla="*/ 118723 w 118722"/>
                <a:gd name="connsiteY22" fmla="*/ 193764 h 204145"/>
                <a:gd name="connsiteX23" fmla="*/ 115896 w 118722"/>
                <a:gd name="connsiteY23" fmla="*/ 199407 h 204145"/>
                <a:gd name="connsiteX24" fmla="*/ 80091 w 118722"/>
                <a:gd name="connsiteY24" fmla="*/ 204110 h 204145"/>
                <a:gd name="connsiteX25" fmla="*/ 29210 w 118722"/>
                <a:gd name="connsiteY25" fmla="*/ 153318 h 2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22" h="204145">
                  <a:moveTo>
                    <a:pt x="29210" y="153318"/>
                  </a:moveTo>
                  <a:lnTo>
                    <a:pt x="29210" y="79951"/>
                  </a:lnTo>
                  <a:lnTo>
                    <a:pt x="2827" y="79951"/>
                  </a:lnTo>
                  <a:cubicBezTo>
                    <a:pt x="942" y="79951"/>
                    <a:pt x="0" y="79011"/>
                    <a:pt x="0" y="77129"/>
                  </a:cubicBezTo>
                  <a:lnTo>
                    <a:pt x="0" y="49852"/>
                  </a:lnTo>
                  <a:cubicBezTo>
                    <a:pt x="0" y="47971"/>
                    <a:pt x="942" y="47030"/>
                    <a:pt x="2827" y="47030"/>
                  </a:cubicBezTo>
                  <a:lnTo>
                    <a:pt x="29210" y="47030"/>
                  </a:lnTo>
                  <a:lnTo>
                    <a:pt x="29210" y="2822"/>
                  </a:lnTo>
                  <a:cubicBezTo>
                    <a:pt x="29210" y="941"/>
                    <a:pt x="30152" y="0"/>
                    <a:pt x="32036" y="0"/>
                  </a:cubicBezTo>
                  <a:lnTo>
                    <a:pt x="63130" y="0"/>
                  </a:lnTo>
                  <a:cubicBezTo>
                    <a:pt x="65015" y="0"/>
                    <a:pt x="65957" y="941"/>
                    <a:pt x="65957" y="2822"/>
                  </a:cubicBezTo>
                  <a:lnTo>
                    <a:pt x="65957" y="47030"/>
                  </a:lnTo>
                  <a:lnTo>
                    <a:pt x="113069" y="47030"/>
                  </a:lnTo>
                  <a:cubicBezTo>
                    <a:pt x="114954" y="47030"/>
                    <a:pt x="115896" y="47971"/>
                    <a:pt x="115896" y="49852"/>
                  </a:cubicBezTo>
                  <a:lnTo>
                    <a:pt x="115896" y="77129"/>
                  </a:lnTo>
                  <a:cubicBezTo>
                    <a:pt x="115896" y="79011"/>
                    <a:pt x="114954" y="79951"/>
                    <a:pt x="113069" y="79951"/>
                  </a:cubicBezTo>
                  <a:lnTo>
                    <a:pt x="65957" y="79951"/>
                  </a:lnTo>
                  <a:lnTo>
                    <a:pt x="65957" y="145793"/>
                  </a:lnTo>
                  <a:cubicBezTo>
                    <a:pt x="65957" y="162724"/>
                    <a:pt x="71611" y="171189"/>
                    <a:pt x="87629" y="171189"/>
                  </a:cubicBezTo>
                  <a:cubicBezTo>
                    <a:pt x="97051" y="171189"/>
                    <a:pt x="103647" y="170249"/>
                    <a:pt x="114012" y="166486"/>
                  </a:cubicBezTo>
                  <a:cubicBezTo>
                    <a:pt x="114954" y="166486"/>
                    <a:pt x="115896" y="165546"/>
                    <a:pt x="116838" y="165546"/>
                  </a:cubicBezTo>
                  <a:cubicBezTo>
                    <a:pt x="118723" y="165546"/>
                    <a:pt x="118723" y="166486"/>
                    <a:pt x="118723" y="168368"/>
                  </a:cubicBezTo>
                  <a:lnTo>
                    <a:pt x="118723" y="193764"/>
                  </a:lnTo>
                  <a:cubicBezTo>
                    <a:pt x="118723" y="196586"/>
                    <a:pt x="118723" y="198467"/>
                    <a:pt x="115896" y="199407"/>
                  </a:cubicBezTo>
                  <a:cubicBezTo>
                    <a:pt x="106474" y="203170"/>
                    <a:pt x="92340" y="204110"/>
                    <a:pt x="80091" y="204110"/>
                  </a:cubicBezTo>
                  <a:cubicBezTo>
                    <a:pt x="50881" y="205051"/>
                    <a:pt x="29210" y="187180"/>
                    <a:pt x="29210" y="153318"/>
                  </a:cubicBezTo>
                  <a:close/>
                </a:path>
              </a:pathLst>
            </a:custGeom>
            <a:grpFill/>
            <a:ln w="9379" cap="flat">
              <a:noFill/>
              <a:prstDash val="solid"/>
              <a:miter/>
            </a:ln>
          </p:spPr>
          <p:txBody>
            <a:bodyPr rtlCol="0" anchor="ctr"/>
            <a:lstStyle/>
            <a:p>
              <a:endParaRPr lang="en-GB"/>
            </a:p>
          </p:txBody>
        </p:sp>
        <p:sp>
          <p:nvSpPr>
            <p:cNvPr id="18" name="Freeform 17">
              <a:extLst>
                <a:ext uri="{FF2B5EF4-FFF2-40B4-BE49-F238E27FC236}">
                  <a16:creationId xmlns:a16="http://schemas.microsoft.com/office/drawing/2014/main" id="{A773C14C-86F2-E807-4315-269C6EC6176C}"/>
                </a:ext>
              </a:extLst>
            </p:cNvPr>
            <p:cNvSpPr/>
            <p:nvPr/>
          </p:nvSpPr>
          <p:spPr>
            <a:xfrm>
              <a:off x="1087238" y="615884"/>
              <a:ext cx="40516" cy="215750"/>
            </a:xfrm>
            <a:custGeom>
              <a:avLst/>
              <a:gdLst>
                <a:gd name="connsiteX0" fmla="*/ 0 w 40516"/>
                <a:gd name="connsiteY0" fmla="*/ 37624 h 215750"/>
                <a:gd name="connsiteX1" fmla="*/ 0 w 40516"/>
                <a:gd name="connsiteY1" fmla="*/ 2822 h 215750"/>
                <a:gd name="connsiteX2" fmla="*/ 2827 w 40516"/>
                <a:gd name="connsiteY2" fmla="*/ 0 h 215750"/>
                <a:gd name="connsiteX3" fmla="*/ 37690 w 40516"/>
                <a:gd name="connsiteY3" fmla="*/ 0 h 215750"/>
                <a:gd name="connsiteX4" fmla="*/ 40517 w 40516"/>
                <a:gd name="connsiteY4" fmla="*/ 2822 h 215750"/>
                <a:gd name="connsiteX5" fmla="*/ 40517 w 40516"/>
                <a:gd name="connsiteY5" fmla="*/ 37624 h 215750"/>
                <a:gd name="connsiteX6" fmla="*/ 37690 w 40516"/>
                <a:gd name="connsiteY6" fmla="*/ 40446 h 215750"/>
                <a:gd name="connsiteX7" fmla="*/ 2827 w 40516"/>
                <a:gd name="connsiteY7" fmla="*/ 40446 h 215750"/>
                <a:gd name="connsiteX8" fmla="*/ 0 w 40516"/>
                <a:gd name="connsiteY8" fmla="*/ 37624 h 215750"/>
                <a:gd name="connsiteX9" fmla="*/ 1885 w 40516"/>
                <a:gd name="connsiteY9" fmla="*/ 212576 h 215750"/>
                <a:gd name="connsiteX10" fmla="*/ 1885 w 40516"/>
                <a:gd name="connsiteY10" fmla="*/ 63961 h 215750"/>
                <a:gd name="connsiteX11" fmla="*/ 4711 w 40516"/>
                <a:gd name="connsiteY11" fmla="*/ 61139 h 215750"/>
                <a:gd name="connsiteX12" fmla="*/ 35805 w 40516"/>
                <a:gd name="connsiteY12" fmla="*/ 61139 h 215750"/>
                <a:gd name="connsiteX13" fmla="*/ 38632 w 40516"/>
                <a:gd name="connsiteY13" fmla="*/ 63961 h 215750"/>
                <a:gd name="connsiteX14" fmla="*/ 38632 w 40516"/>
                <a:gd name="connsiteY14" fmla="*/ 212576 h 215750"/>
                <a:gd name="connsiteX15" fmla="*/ 35805 w 40516"/>
                <a:gd name="connsiteY15" fmla="*/ 215398 h 215750"/>
                <a:gd name="connsiteX16" fmla="*/ 4711 w 40516"/>
                <a:gd name="connsiteY16" fmla="*/ 215398 h 215750"/>
                <a:gd name="connsiteX17" fmla="*/ 1885 w 40516"/>
                <a:gd name="connsiteY17" fmla="*/ 212576 h 21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516" h="215750">
                  <a:moveTo>
                    <a:pt x="0" y="37624"/>
                  </a:moveTo>
                  <a:lnTo>
                    <a:pt x="0" y="2822"/>
                  </a:lnTo>
                  <a:cubicBezTo>
                    <a:pt x="0" y="941"/>
                    <a:pt x="942" y="0"/>
                    <a:pt x="2827" y="0"/>
                  </a:cubicBezTo>
                  <a:lnTo>
                    <a:pt x="37690" y="0"/>
                  </a:lnTo>
                  <a:cubicBezTo>
                    <a:pt x="39574" y="0"/>
                    <a:pt x="40517" y="941"/>
                    <a:pt x="40517" y="2822"/>
                  </a:cubicBezTo>
                  <a:lnTo>
                    <a:pt x="40517" y="37624"/>
                  </a:lnTo>
                  <a:cubicBezTo>
                    <a:pt x="40517" y="39505"/>
                    <a:pt x="39574" y="40446"/>
                    <a:pt x="37690" y="40446"/>
                  </a:cubicBezTo>
                  <a:lnTo>
                    <a:pt x="2827" y="40446"/>
                  </a:lnTo>
                  <a:cubicBezTo>
                    <a:pt x="942" y="40446"/>
                    <a:pt x="0" y="40446"/>
                    <a:pt x="0" y="37624"/>
                  </a:cubicBezTo>
                  <a:close/>
                  <a:moveTo>
                    <a:pt x="1885" y="212576"/>
                  </a:moveTo>
                  <a:lnTo>
                    <a:pt x="1885" y="63961"/>
                  </a:lnTo>
                  <a:cubicBezTo>
                    <a:pt x="1885" y="62080"/>
                    <a:pt x="2827" y="61139"/>
                    <a:pt x="4711" y="61139"/>
                  </a:cubicBezTo>
                  <a:lnTo>
                    <a:pt x="35805" y="61139"/>
                  </a:lnTo>
                  <a:cubicBezTo>
                    <a:pt x="37690" y="61139"/>
                    <a:pt x="38632" y="62080"/>
                    <a:pt x="38632" y="63961"/>
                  </a:cubicBezTo>
                  <a:lnTo>
                    <a:pt x="38632" y="212576"/>
                  </a:lnTo>
                  <a:cubicBezTo>
                    <a:pt x="38632" y="214457"/>
                    <a:pt x="37690" y="215398"/>
                    <a:pt x="35805" y="215398"/>
                  </a:cubicBezTo>
                  <a:lnTo>
                    <a:pt x="4711" y="215398"/>
                  </a:lnTo>
                  <a:cubicBezTo>
                    <a:pt x="2827" y="216338"/>
                    <a:pt x="1885" y="215398"/>
                    <a:pt x="1885" y="212576"/>
                  </a:cubicBezTo>
                  <a:close/>
                </a:path>
              </a:pathLst>
            </a:custGeom>
            <a:grpFill/>
            <a:ln w="9379"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A0FD920E-A5E2-D4CA-73D3-69CC6C0CB4B2}"/>
                </a:ext>
              </a:extLst>
            </p:cNvPr>
            <p:cNvSpPr/>
            <p:nvPr/>
          </p:nvSpPr>
          <p:spPr>
            <a:xfrm>
              <a:off x="1151311" y="673260"/>
              <a:ext cx="165835" cy="161783"/>
            </a:xfrm>
            <a:custGeom>
              <a:avLst/>
              <a:gdLst>
                <a:gd name="connsiteX0" fmla="*/ 0 w 165835"/>
                <a:gd name="connsiteY0" fmla="*/ 80892 h 161783"/>
                <a:gd name="connsiteX1" fmla="*/ 82918 w 165835"/>
                <a:gd name="connsiteY1" fmla="*/ 0 h 161783"/>
                <a:gd name="connsiteX2" fmla="*/ 165835 w 165835"/>
                <a:gd name="connsiteY2" fmla="*/ 80892 h 161783"/>
                <a:gd name="connsiteX3" fmla="*/ 82918 w 165835"/>
                <a:gd name="connsiteY3" fmla="*/ 161783 h 161783"/>
                <a:gd name="connsiteX4" fmla="*/ 0 w 165835"/>
                <a:gd name="connsiteY4" fmla="*/ 80892 h 161783"/>
                <a:gd name="connsiteX5" fmla="*/ 126261 w 165835"/>
                <a:gd name="connsiteY5" fmla="*/ 80892 h 161783"/>
                <a:gd name="connsiteX6" fmla="*/ 82918 w 165835"/>
                <a:gd name="connsiteY6" fmla="*/ 33862 h 161783"/>
                <a:gd name="connsiteX7" fmla="*/ 39574 w 165835"/>
                <a:gd name="connsiteY7" fmla="*/ 80892 h 161783"/>
                <a:gd name="connsiteX8" fmla="*/ 82918 w 165835"/>
                <a:gd name="connsiteY8" fmla="*/ 127922 h 161783"/>
                <a:gd name="connsiteX9" fmla="*/ 126261 w 165835"/>
                <a:gd name="connsiteY9" fmla="*/ 80892 h 16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35" h="161783">
                  <a:moveTo>
                    <a:pt x="0" y="80892"/>
                  </a:moveTo>
                  <a:cubicBezTo>
                    <a:pt x="0" y="33862"/>
                    <a:pt x="35805" y="0"/>
                    <a:pt x="82918" y="0"/>
                  </a:cubicBezTo>
                  <a:cubicBezTo>
                    <a:pt x="130030" y="0"/>
                    <a:pt x="165835" y="33862"/>
                    <a:pt x="165835" y="80892"/>
                  </a:cubicBezTo>
                  <a:cubicBezTo>
                    <a:pt x="165835" y="127922"/>
                    <a:pt x="130030" y="161783"/>
                    <a:pt x="82918" y="161783"/>
                  </a:cubicBezTo>
                  <a:cubicBezTo>
                    <a:pt x="35805" y="161783"/>
                    <a:pt x="0" y="127922"/>
                    <a:pt x="0" y="80892"/>
                  </a:cubicBezTo>
                  <a:close/>
                  <a:moveTo>
                    <a:pt x="126261" y="80892"/>
                  </a:moveTo>
                  <a:cubicBezTo>
                    <a:pt x="126261" y="52674"/>
                    <a:pt x="108358" y="33862"/>
                    <a:pt x="82918" y="33862"/>
                  </a:cubicBezTo>
                  <a:cubicBezTo>
                    <a:pt x="57477" y="33862"/>
                    <a:pt x="39574" y="52674"/>
                    <a:pt x="39574" y="80892"/>
                  </a:cubicBezTo>
                  <a:cubicBezTo>
                    <a:pt x="39574" y="109110"/>
                    <a:pt x="57477" y="127922"/>
                    <a:pt x="82918" y="127922"/>
                  </a:cubicBezTo>
                  <a:cubicBezTo>
                    <a:pt x="109300" y="127922"/>
                    <a:pt x="126261" y="109110"/>
                    <a:pt x="126261" y="80892"/>
                  </a:cubicBezTo>
                  <a:close/>
                </a:path>
              </a:pathLst>
            </a:custGeom>
            <a:grpFill/>
            <a:ln w="9379"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2B2822C9-7039-8313-96A0-97090F989FDE}"/>
                </a:ext>
              </a:extLst>
            </p:cNvPr>
            <p:cNvSpPr/>
            <p:nvPr/>
          </p:nvSpPr>
          <p:spPr>
            <a:xfrm>
              <a:off x="1340702" y="674201"/>
              <a:ext cx="138510" cy="158961"/>
            </a:xfrm>
            <a:custGeom>
              <a:avLst/>
              <a:gdLst>
                <a:gd name="connsiteX0" fmla="*/ 0 w 138510"/>
                <a:gd name="connsiteY0" fmla="*/ 154259 h 158961"/>
                <a:gd name="connsiteX1" fmla="*/ 0 w 138510"/>
                <a:gd name="connsiteY1" fmla="*/ 5644 h 158961"/>
                <a:gd name="connsiteX2" fmla="*/ 2827 w 138510"/>
                <a:gd name="connsiteY2" fmla="*/ 2822 h 158961"/>
                <a:gd name="connsiteX3" fmla="*/ 33921 w 138510"/>
                <a:gd name="connsiteY3" fmla="*/ 2822 h 158961"/>
                <a:gd name="connsiteX4" fmla="*/ 36748 w 138510"/>
                <a:gd name="connsiteY4" fmla="*/ 5644 h 158961"/>
                <a:gd name="connsiteX5" fmla="*/ 36748 w 138510"/>
                <a:gd name="connsiteY5" fmla="*/ 16931 h 158961"/>
                <a:gd name="connsiteX6" fmla="*/ 83860 w 138510"/>
                <a:gd name="connsiteY6" fmla="*/ 0 h 158961"/>
                <a:gd name="connsiteX7" fmla="*/ 138510 w 138510"/>
                <a:gd name="connsiteY7" fmla="*/ 52674 h 158961"/>
                <a:gd name="connsiteX8" fmla="*/ 138510 w 138510"/>
                <a:gd name="connsiteY8" fmla="*/ 155199 h 158961"/>
                <a:gd name="connsiteX9" fmla="*/ 135683 w 138510"/>
                <a:gd name="connsiteY9" fmla="*/ 158021 h 158961"/>
                <a:gd name="connsiteX10" fmla="*/ 104589 w 138510"/>
                <a:gd name="connsiteY10" fmla="*/ 158021 h 158961"/>
                <a:gd name="connsiteX11" fmla="*/ 101762 w 138510"/>
                <a:gd name="connsiteY11" fmla="*/ 155199 h 158961"/>
                <a:gd name="connsiteX12" fmla="*/ 101762 w 138510"/>
                <a:gd name="connsiteY12" fmla="*/ 65842 h 158961"/>
                <a:gd name="connsiteX13" fmla="*/ 75380 w 138510"/>
                <a:gd name="connsiteY13" fmla="*/ 33862 h 158961"/>
                <a:gd name="connsiteX14" fmla="*/ 38632 w 138510"/>
                <a:gd name="connsiteY14" fmla="*/ 85595 h 158961"/>
                <a:gd name="connsiteX15" fmla="*/ 38632 w 138510"/>
                <a:gd name="connsiteY15" fmla="*/ 156140 h 158961"/>
                <a:gd name="connsiteX16" fmla="*/ 35805 w 138510"/>
                <a:gd name="connsiteY16" fmla="*/ 158962 h 158961"/>
                <a:gd name="connsiteX17" fmla="*/ 4711 w 138510"/>
                <a:gd name="connsiteY17" fmla="*/ 158962 h 158961"/>
                <a:gd name="connsiteX18" fmla="*/ 0 w 138510"/>
                <a:gd name="connsiteY18" fmla="*/ 154259 h 15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510" h="158961">
                  <a:moveTo>
                    <a:pt x="0" y="154259"/>
                  </a:moveTo>
                  <a:lnTo>
                    <a:pt x="0" y="5644"/>
                  </a:lnTo>
                  <a:cubicBezTo>
                    <a:pt x="0" y="3762"/>
                    <a:pt x="942" y="2822"/>
                    <a:pt x="2827" y="2822"/>
                  </a:cubicBezTo>
                  <a:lnTo>
                    <a:pt x="33921" y="2822"/>
                  </a:lnTo>
                  <a:cubicBezTo>
                    <a:pt x="35805" y="2822"/>
                    <a:pt x="36748" y="3762"/>
                    <a:pt x="36748" y="5644"/>
                  </a:cubicBezTo>
                  <a:lnTo>
                    <a:pt x="36748" y="16931"/>
                  </a:lnTo>
                  <a:cubicBezTo>
                    <a:pt x="48997" y="6584"/>
                    <a:pt x="64073" y="0"/>
                    <a:pt x="83860" y="0"/>
                  </a:cubicBezTo>
                  <a:cubicBezTo>
                    <a:pt x="117781" y="0"/>
                    <a:pt x="138510" y="19753"/>
                    <a:pt x="138510" y="52674"/>
                  </a:cubicBezTo>
                  <a:lnTo>
                    <a:pt x="138510" y="155199"/>
                  </a:lnTo>
                  <a:cubicBezTo>
                    <a:pt x="138510" y="157080"/>
                    <a:pt x="137568" y="158021"/>
                    <a:pt x="135683" y="158021"/>
                  </a:cubicBezTo>
                  <a:lnTo>
                    <a:pt x="104589" y="158021"/>
                  </a:lnTo>
                  <a:cubicBezTo>
                    <a:pt x="102705" y="158021"/>
                    <a:pt x="101762" y="157080"/>
                    <a:pt x="101762" y="155199"/>
                  </a:cubicBezTo>
                  <a:lnTo>
                    <a:pt x="101762" y="65842"/>
                  </a:lnTo>
                  <a:cubicBezTo>
                    <a:pt x="101762" y="42327"/>
                    <a:pt x="92340" y="33862"/>
                    <a:pt x="75380" y="33862"/>
                  </a:cubicBezTo>
                  <a:cubicBezTo>
                    <a:pt x="55592" y="33862"/>
                    <a:pt x="38632" y="48911"/>
                    <a:pt x="38632" y="85595"/>
                  </a:cubicBezTo>
                  <a:lnTo>
                    <a:pt x="38632" y="156140"/>
                  </a:lnTo>
                  <a:cubicBezTo>
                    <a:pt x="38632" y="158021"/>
                    <a:pt x="37690" y="158962"/>
                    <a:pt x="35805" y="158962"/>
                  </a:cubicBezTo>
                  <a:lnTo>
                    <a:pt x="4711" y="158962"/>
                  </a:lnTo>
                  <a:cubicBezTo>
                    <a:pt x="942" y="158021"/>
                    <a:pt x="0" y="157080"/>
                    <a:pt x="0" y="154259"/>
                  </a:cubicBezTo>
                  <a:close/>
                </a:path>
              </a:pathLst>
            </a:custGeom>
            <a:grpFill/>
            <a:ln w="9379"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91BBCF9E-2392-B0D3-1944-BA37EE154C60}"/>
                </a:ext>
              </a:extLst>
            </p:cNvPr>
            <p:cNvSpPr/>
            <p:nvPr/>
          </p:nvSpPr>
          <p:spPr>
            <a:xfrm>
              <a:off x="1505595" y="673260"/>
              <a:ext cx="142648" cy="160025"/>
            </a:xfrm>
            <a:custGeom>
              <a:avLst/>
              <a:gdLst>
                <a:gd name="connsiteX0" fmla="*/ 0 w 142648"/>
                <a:gd name="connsiteY0" fmla="*/ 110050 h 160025"/>
                <a:gd name="connsiteX1" fmla="*/ 62188 w 142648"/>
                <a:gd name="connsiteY1" fmla="*/ 58317 h 160025"/>
                <a:gd name="connsiteX2" fmla="*/ 99878 w 142648"/>
                <a:gd name="connsiteY2" fmla="*/ 64901 h 160025"/>
                <a:gd name="connsiteX3" fmla="*/ 99878 w 142648"/>
                <a:gd name="connsiteY3" fmla="*/ 60198 h 160025"/>
                <a:gd name="connsiteX4" fmla="*/ 70668 w 142648"/>
                <a:gd name="connsiteY4" fmla="*/ 33862 h 160025"/>
                <a:gd name="connsiteX5" fmla="*/ 42401 w 142648"/>
                <a:gd name="connsiteY5" fmla="*/ 47971 h 160025"/>
                <a:gd name="connsiteX6" fmla="*/ 37690 w 142648"/>
                <a:gd name="connsiteY6" fmla="*/ 50792 h 160025"/>
                <a:gd name="connsiteX7" fmla="*/ 6596 w 142648"/>
                <a:gd name="connsiteY7" fmla="*/ 50792 h 160025"/>
                <a:gd name="connsiteX8" fmla="*/ 4711 w 142648"/>
                <a:gd name="connsiteY8" fmla="*/ 48911 h 160025"/>
                <a:gd name="connsiteX9" fmla="*/ 4711 w 142648"/>
                <a:gd name="connsiteY9" fmla="*/ 46089 h 160025"/>
                <a:gd name="connsiteX10" fmla="*/ 70668 w 142648"/>
                <a:gd name="connsiteY10" fmla="*/ 0 h 160025"/>
                <a:gd name="connsiteX11" fmla="*/ 136626 w 142648"/>
                <a:gd name="connsiteY11" fmla="*/ 59258 h 160025"/>
                <a:gd name="connsiteX12" fmla="*/ 136626 w 142648"/>
                <a:gd name="connsiteY12" fmla="*/ 126041 h 160025"/>
                <a:gd name="connsiteX13" fmla="*/ 142279 w 142648"/>
                <a:gd name="connsiteY13" fmla="*/ 154259 h 160025"/>
                <a:gd name="connsiteX14" fmla="*/ 140394 w 142648"/>
                <a:gd name="connsiteY14" fmla="*/ 157080 h 160025"/>
                <a:gd name="connsiteX15" fmla="*/ 102705 w 142648"/>
                <a:gd name="connsiteY15" fmla="*/ 157080 h 160025"/>
                <a:gd name="connsiteX16" fmla="*/ 99878 w 142648"/>
                <a:gd name="connsiteY16" fmla="*/ 154259 h 160025"/>
                <a:gd name="connsiteX17" fmla="*/ 99878 w 142648"/>
                <a:gd name="connsiteY17" fmla="*/ 144853 h 160025"/>
                <a:gd name="connsiteX18" fmla="*/ 55592 w 142648"/>
                <a:gd name="connsiteY18" fmla="*/ 159902 h 160025"/>
                <a:gd name="connsiteX19" fmla="*/ 0 w 142648"/>
                <a:gd name="connsiteY19" fmla="*/ 110050 h 160025"/>
                <a:gd name="connsiteX20" fmla="*/ 99878 w 142648"/>
                <a:gd name="connsiteY20" fmla="*/ 95941 h 160025"/>
                <a:gd name="connsiteX21" fmla="*/ 63130 w 142648"/>
                <a:gd name="connsiteY21" fmla="*/ 89357 h 160025"/>
                <a:gd name="connsiteX22" fmla="*/ 34863 w 142648"/>
                <a:gd name="connsiteY22" fmla="*/ 109110 h 160025"/>
                <a:gd name="connsiteX23" fmla="*/ 62188 w 142648"/>
                <a:gd name="connsiteY23" fmla="*/ 127922 h 160025"/>
                <a:gd name="connsiteX24" fmla="*/ 99878 w 142648"/>
                <a:gd name="connsiteY24" fmla="*/ 95941 h 16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648" h="160025">
                  <a:moveTo>
                    <a:pt x="0" y="110050"/>
                  </a:moveTo>
                  <a:cubicBezTo>
                    <a:pt x="0" y="76189"/>
                    <a:pt x="28267" y="58317"/>
                    <a:pt x="62188" y="58317"/>
                  </a:cubicBezTo>
                  <a:cubicBezTo>
                    <a:pt x="75380" y="58317"/>
                    <a:pt x="89513" y="61139"/>
                    <a:pt x="99878" y="64901"/>
                  </a:cubicBezTo>
                  <a:lnTo>
                    <a:pt x="99878" y="60198"/>
                  </a:lnTo>
                  <a:cubicBezTo>
                    <a:pt x="99878" y="45149"/>
                    <a:pt x="89513" y="33862"/>
                    <a:pt x="70668" y="33862"/>
                  </a:cubicBezTo>
                  <a:cubicBezTo>
                    <a:pt x="56535" y="33862"/>
                    <a:pt x="47112" y="38565"/>
                    <a:pt x="42401" y="47971"/>
                  </a:cubicBezTo>
                  <a:cubicBezTo>
                    <a:pt x="40516" y="50792"/>
                    <a:pt x="39574" y="50792"/>
                    <a:pt x="37690" y="50792"/>
                  </a:cubicBezTo>
                  <a:lnTo>
                    <a:pt x="6596" y="50792"/>
                  </a:lnTo>
                  <a:cubicBezTo>
                    <a:pt x="5653" y="50792"/>
                    <a:pt x="4711" y="49852"/>
                    <a:pt x="4711" y="48911"/>
                  </a:cubicBezTo>
                  <a:cubicBezTo>
                    <a:pt x="4711" y="47971"/>
                    <a:pt x="4711" y="47030"/>
                    <a:pt x="4711" y="46089"/>
                  </a:cubicBezTo>
                  <a:cubicBezTo>
                    <a:pt x="10365" y="20693"/>
                    <a:pt x="33921" y="0"/>
                    <a:pt x="70668" y="0"/>
                  </a:cubicBezTo>
                  <a:cubicBezTo>
                    <a:pt x="110243" y="0"/>
                    <a:pt x="136626" y="22574"/>
                    <a:pt x="136626" y="59258"/>
                  </a:cubicBezTo>
                  <a:lnTo>
                    <a:pt x="136626" y="126041"/>
                  </a:lnTo>
                  <a:cubicBezTo>
                    <a:pt x="136626" y="139209"/>
                    <a:pt x="138510" y="146734"/>
                    <a:pt x="142279" y="154259"/>
                  </a:cubicBezTo>
                  <a:cubicBezTo>
                    <a:pt x="143221" y="156140"/>
                    <a:pt x="142279" y="157080"/>
                    <a:pt x="140394" y="157080"/>
                  </a:cubicBezTo>
                  <a:lnTo>
                    <a:pt x="102705" y="157080"/>
                  </a:lnTo>
                  <a:cubicBezTo>
                    <a:pt x="100820" y="157080"/>
                    <a:pt x="99878" y="156140"/>
                    <a:pt x="99878" y="154259"/>
                  </a:cubicBezTo>
                  <a:lnTo>
                    <a:pt x="99878" y="144853"/>
                  </a:lnTo>
                  <a:cubicBezTo>
                    <a:pt x="90455" y="152377"/>
                    <a:pt x="78206" y="159902"/>
                    <a:pt x="55592" y="159902"/>
                  </a:cubicBezTo>
                  <a:cubicBezTo>
                    <a:pt x="24498" y="161783"/>
                    <a:pt x="0" y="142031"/>
                    <a:pt x="0" y="110050"/>
                  </a:cubicBezTo>
                  <a:close/>
                  <a:moveTo>
                    <a:pt x="99878" y="95941"/>
                  </a:moveTo>
                  <a:cubicBezTo>
                    <a:pt x="86687" y="92179"/>
                    <a:pt x="77264" y="89357"/>
                    <a:pt x="63130" y="89357"/>
                  </a:cubicBezTo>
                  <a:cubicBezTo>
                    <a:pt x="48054" y="89357"/>
                    <a:pt x="34863" y="95941"/>
                    <a:pt x="34863" y="109110"/>
                  </a:cubicBezTo>
                  <a:cubicBezTo>
                    <a:pt x="34863" y="121338"/>
                    <a:pt x="45228" y="127922"/>
                    <a:pt x="62188" y="127922"/>
                  </a:cubicBezTo>
                  <a:cubicBezTo>
                    <a:pt x="81975" y="127922"/>
                    <a:pt x="99878" y="115694"/>
                    <a:pt x="99878" y="95941"/>
                  </a:cubicBezTo>
                  <a:close/>
                </a:path>
              </a:pathLst>
            </a:custGeom>
            <a:grpFill/>
            <a:ln w="9379"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47DB7BFF-DAA3-75FE-5CEB-454AA5C05895}"/>
                </a:ext>
              </a:extLst>
            </p:cNvPr>
            <p:cNvSpPr/>
            <p:nvPr/>
          </p:nvSpPr>
          <p:spPr>
            <a:xfrm>
              <a:off x="1678968" y="615884"/>
              <a:ext cx="36747" cy="215750"/>
            </a:xfrm>
            <a:custGeom>
              <a:avLst/>
              <a:gdLst>
                <a:gd name="connsiteX0" fmla="*/ 0 w 36747"/>
                <a:gd name="connsiteY0" fmla="*/ 212576 h 215750"/>
                <a:gd name="connsiteX1" fmla="*/ 0 w 36747"/>
                <a:gd name="connsiteY1" fmla="*/ 2822 h 215750"/>
                <a:gd name="connsiteX2" fmla="*/ 2827 w 36747"/>
                <a:gd name="connsiteY2" fmla="*/ 0 h 215750"/>
                <a:gd name="connsiteX3" fmla="*/ 33921 w 36747"/>
                <a:gd name="connsiteY3" fmla="*/ 0 h 215750"/>
                <a:gd name="connsiteX4" fmla="*/ 36747 w 36747"/>
                <a:gd name="connsiteY4" fmla="*/ 2822 h 215750"/>
                <a:gd name="connsiteX5" fmla="*/ 36747 w 36747"/>
                <a:gd name="connsiteY5" fmla="*/ 212576 h 215750"/>
                <a:gd name="connsiteX6" fmla="*/ 33921 w 36747"/>
                <a:gd name="connsiteY6" fmla="*/ 215398 h 215750"/>
                <a:gd name="connsiteX7" fmla="*/ 2827 w 36747"/>
                <a:gd name="connsiteY7" fmla="*/ 215398 h 215750"/>
                <a:gd name="connsiteX8" fmla="*/ 0 w 36747"/>
                <a:gd name="connsiteY8" fmla="*/ 212576 h 21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47" h="215750">
                  <a:moveTo>
                    <a:pt x="0" y="212576"/>
                  </a:moveTo>
                  <a:lnTo>
                    <a:pt x="0" y="2822"/>
                  </a:lnTo>
                  <a:cubicBezTo>
                    <a:pt x="0" y="941"/>
                    <a:pt x="942" y="0"/>
                    <a:pt x="2827" y="0"/>
                  </a:cubicBezTo>
                  <a:lnTo>
                    <a:pt x="33921" y="0"/>
                  </a:lnTo>
                  <a:cubicBezTo>
                    <a:pt x="35805" y="0"/>
                    <a:pt x="36747" y="941"/>
                    <a:pt x="36747" y="2822"/>
                  </a:cubicBezTo>
                  <a:lnTo>
                    <a:pt x="36747" y="212576"/>
                  </a:lnTo>
                  <a:cubicBezTo>
                    <a:pt x="36747" y="214457"/>
                    <a:pt x="35805" y="215398"/>
                    <a:pt x="33921" y="215398"/>
                  </a:cubicBezTo>
                  <a:lnTo>
                    <a:pt x="2827" y="215398"/>
                  </a:lnTo>
                  <a:cubicBezTo>
                    <a:pt x="942" y="216338"/>
                    <a:pt x="0" y="215398"/>
                    <a:pt x="0" y="212576"/>
                  </a:cubicBezTo>
                  <a:close/>
                </a:path>
              </a:pathLst>
            </a:custGeom>
            <a:grpFill/>
            <a:ln w="9379" cap="flat">
              <a:no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07787D69-38CC-9F49-AF0F-220485EE4252}"/>
                </a:ext>
              </a:extLst>
            </p:cNvPr>
            <p:cNvSpPr/>
            <p:nvPr/>
          </p:nvSpPr>
          <p:spPr>
            <a:xfrm>
              <a:off x="576541" y="884895"/>
              <a:ext cx="146990" cy="216338"/>
            </a:xfrm>
            <a:custGeom>
              <a:avLst/>
              <a:gdLst>
                <a:gd name="connsiteX0" fmla="*/ 0 w 146990"/>
                <a:gd name="connsiteY0" fmla="*/ 212576 h 216338"/>
                <a:gd name="connsiteX1" fmla="*/ 0 w 146990"/>
                <a:gd name="connsiteY1" fmla="*/ 2822 h 216338"/>
                <a:gd name="connsiteX2" fmla="*/ 2827 w 146990"/>
                <a:gd name="connsiteY2" fmla="*/ 0 h 216338"/>
                <a:gd name="connsiteX3" fmla="*/ 35805 w 146990"/>
                <a:gd name="connsiteY3" fmla="*/ 0 h 216338"/>
                <a:gd name="connsiteX4" fmla="*/ 38632 w 146990"/>
                <a:gd name="connsiteY4" fmla="*/ 2822 h 216338"/>
                <a:gd name="connsiteX5" fmla="*/ 38632 w 146990"/>
                <a:gd name="connsiteY5" fmla="*/ 180595 h 216338"/>
                <a:gd name="connsiteX6" fmla="*/ 144163 w 146990"/>
                <a:gd name="connsiteY6" fmla="*/ 180595 h 216338"/>
                <a:gd name="connsiteX7" fmla="*/ 146990 w 146990"/>
                <a:gd name="connsiteY7" fmla="*/ 183417 h 216338"/>
                <a:gd name="connsiteX8" fmla="*/ 146990 w 146990"/>
                <a:gd name="connsiteY8" fmla="*/ 213516 h 216338"/>
                <a:gd name="connsiteX9" fmla="*/ 144163 w 146990"/>
                <a:gd name="connsiteY9" fmla="*/ 216338 h 216338"/>
                <a:gd name="connsiteX10" fmla="*/ 2827 w 146990"/>
                <a:gd name="connsiteY10" fmla="*/ 216338 h 216338"/>
                <a:gd name="connsiteX11" fmla="*/ 0 w 146990"/>
                <a:gd name="connsiteY11" fmla="*/ 212576 h 21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90" h="216338">
                  <a:moveTo>
                    <a:pt x="0" y="212576"/>
                  </a:moveTo>
                  <a:lnTo>
                    <a:pt x="0" y="2822"/>
                  </a:lnTo>
                  <a:cubicBezTo>
                    <a:pt x="0" y="941"/>
                    <a:pt x="942" y="0"/>
                    <a:pt x="2827" y="0"/>
                  </a:cubicBezTo>
                  <a:lnTo>
                    <a:pt x="35805" y="0"/>
                  </a:lnTo>
                  <a:cubicBezTo>
                    <a:pt x="37690" y="0"/>
                    <a:pt x="38632" y="941"/>
                    <a:pt x="38632" y="2822"/>
                  </a:cubicBezTo>
                  <a:lnTo>
                    <a:pt x="38632" y="180595"/>
                  </a:lnTo>
                  <a:lnTo>
                    <a:pt x="144163" y="180595"/>
                  </a:lnTo>
                  <a:cubicBezTo>
                    <a:pt x="146048" y="180595"/>
                    <a:pt x="146990" y="181536"/>
                    <a:pt x="146990" y="183417"/>
                  </a:cubicBezTo>
                  <a:lnTo>
                    <a:pt x="146990" y="213516"/>
                  </a:lnTo>
                  <a:cubicBezTo>
                    <a:pt x="146990" y="215398"/>
                    <a:pt x="146048" y="216338"/>
                    <a:pt x="144163" y="216338"/>
                  </a:cubicBezTo>
                  <a:lnTo>
                    <a:pt x="2827" y="216338"/>
                  </a:lnTo>
                  <a:cubicBezTo>
                    <a:pt x="942" y="216338"/>
                    <a:pt x="0" y="215398"/>
                    <a:pt x="0" y="212576"/>
                  </a:cubicBezTo>
                  <a:close/>
                </a:path>
              </a:pathLst>
            </a:custGeom>
            <a:grpFill/>
            <a:ln w="9379" cap="flat">
              <a:no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81948918-B306-B3FE-7ABA-19A6A72FDA66}"/>
                </a:ext>
              </a:extLst>
            </p:cNvPr>
            <p:cNvSpPr/>
            <p:nvPr/>
          </p:nvSpPr>
          <p:spPr>
            <a:xfrm>
              <a:off x="748030" y="884895"/>
              <a:ext cx="40516" cy="215750"/>
            </a:xfrm>
            <a:custGeom>
              <a:avLst/>
              <a:gdLst>
                <a:gd name="connsiteX0" fmla="*/ 0 w 40516"/>
                <a:gd name="connsiteY0" fmla="*/ 37624 h 215750"/>
                <a:gd name="connsiteX1" fmla="*/ 0 w 40516"/>
                <a:gd name="connsiteY1" fmla="*/ 2822 h 215750"/>
                <a:gd name="connsiteX2" fmla="*/ 2827 w 40516"/>
                <a:gd name="connsiteY2" fmla="*/ 0 h 215750"/>
                <a:gd name="connsiteX3" fmla="*/ 37690 w 40516"/>
                <a:gd name="connsiteY3" fmla="*/ 0 h 215750"/>
                <a:gd name="connsiteX4" fmla="*/ 40517 w 40516"/>
                <a:gd name="connsiteY4" fmla="*/ 2822 h 215750"/>
                <a:gd name="connsiteX5" fmla="*/ 40517 w 40516"/>
                <a:gd name="connsiteY5" fmla="*/ 37624 h 215750"/>
                <a:gd name="connsiteX6" fmla="*/ 37690 w 40516"/>
                <a:gd name="connsiteY6" fmla="*/ 40446 h 215750"/>
                <a:gd name="connsiteX7" fmla="*/ 2827 w 40516"/>
                <a:gd name="connsiteY7" fmla="*/ 40446 h 215750"/>
                <a:gd name="connsiteX8" fmla="*/ 0 w 40516"/>
                <a:gd name="connsiteY8" fmla="*/ 37624 h 215750"/>
                <a:gd name="connsiteX9" fmla="*/ 1884 w 40516"/>
                <a:gd name="connsiteY9" fmla="*/ 212576 h 215750"/>
                <a:gd name="connsiteX10" fmla="*/ 1884 w 40516"/>
                <a:gd name="connsiteY10" fmla="*/ 63961 h 215750"/>
                <a:gd name="connsiteX11" fmla="*/ 4711 w 40516"/>
                <a:gd name="connsiteY11" fmla="*/ 61139 h 215750"/>
                <a:gd name="connsiteX12" fmla="*/ 35805 w 40516"/>
                <a:gd name="connsiteY12" fmla="*/ 61139 h 215750"/>
                <a:gd name="connsiteX13" fmla="*/ 38632 w 40516"/>
                <a:gd name="connsiteY13" fmla="*/ 63961 h 215750"/>
                <a:gd name="connsiteX14" fmla="*/ 38632 w 40516"/>
                <a:gd name="connsiteY14" fmla="*/ 212576 h 215750"/>
                <a:gd name="connsiteX15" fmla="*/ 35805 w 40516"/>
                <a:gd name="connsiteY15" fmla="*/ 215398 h 215750"/>
                <a:gd name="connsiteX16" fmla="*/ 4711 w 40516"/>
                <a:gd name="connsiteY16" fmla="*/ 215398 h 215750"/>
                <a:gd name="connsiteX17" fmla="*/ 1884 w 40516"/>
                <a:gd name="connsiteY17" fmla="*/ 212576 h 21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516" h="215750">
                  <a:moveTo>
                    <a:pt x="0" y="37624"/>
                  </a:moveTo>
                  <a:lnTo>
                    <a:pt x="0" y="2822"/>
                  </a:lnTo>
                  <a:cubicBezTo>
                    <a:pt x="0" y="941"/>
                    <a:pt x="942" y="0"/>
                    <a:pt x="2827" y="0"/>
                  </a:cubicBezTo>
                  <a:lnTo>
                    <a:pt x="37690" y="0"/>
                  </a:lnTo>
                  <a:cubicBezTo>
                    <a:pt x="39574" y="0"/>
                    <a:pt x="40517" y="941"/>
                    <a:pt x="40517" y="2822"/>
                  </a:cubicBezTo>
                  <a:lnTo>
                    <a:pt x="40517" y="37624"/>
                  </a:lnTo>
                  <a:cubicBezTo>
                    <a:pt x="40517" y="39505"/>
                    <a:pt x="39574" y="40446"/>
                    <a:pt x="37690" y="40446"/>
                  </a:cubicBezTo>
                  <a:lnTo>
                    <a:pt x="2827" y="40446"/>
                  </a:lnTo>
                  <a:cubicBezTo>
                    <a:pt x="942" y="41386"/>
                    <a:pt x="0" y="40446"/>
                    <a:pt x="0" y="37624"/>
                  </a:cubicBezTo>
                  <a:close/>
                  <a:moveTo>
                    <a:pt x="1884" y="212576"/>
                  </a:moveTo>
                  <a:lnTo>
                    <a:pt x="1884" y="63961"/>
                  </a:lnTo>
                  <a:cubicBezTo>
                    <a:pt x="1884" y="62080"/>
                    <a:pt x="2827" y="61139"/>
                    <a:pt x="4711" y="61139"/>
                  </a:cubicBezTo>
                  <a:lnTo>
                    <a:pt x="35805" y="61139"/>
                  </a:lnTo>
                  <a:cubicBezTo>
                    <a:pt x="37690" y="61139"/>
                    <a:pt x="38632" y="62080"/>
                    <a:pt x="38632" y="63961"/>
                  </a:cubicBezTo>
                  <a:lnTo>
                    <a:pt x="38632" y="212576"/>
                  </a:lnTo>
                  <a:cubicBezTo>
                    <a:pt x="38632" y="214457"/>
                    <a:pt x="37690" y="215398"/>
                    <a:pt x="35805" y="215398"/>
                  </a:cubicBezTo>
                  <a:lnTo>
                    <a:pt x="4711" y="215398"/>
                  </a:lnTo>
                  <a:cubicBezTo>
                    <a:pt x="2827" y="216338"/>
                    <a:pt x="1884" y="215398"/>
                    <a:pt x="1884" y="212576"/>
                  </a:cubicBezTo>
                  <a:close/>
                </a:path>
              </a:pathLst>
            </a:custGeom>
            <a:grpFill/>
            <a:ln w="9379"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6B87CC25-EE0A-4E19-03C5-F11B54FC0602}"/>
                </a:ext>
              </a:extLst>
            </p:cNvPr>
            <p:cNvSpPr/>
            <p:nvPr/>
          </p:nvSpPr>
          <p:spPr>
            <a:xfrm>
              <a:off x="811160" y="899004"/>
              <a:ext cx="118722" cy="204145"/>
            </a:xfrm>
            <a:custGeom>
              <a:avLst/>
              <a:gdLst>
                <a:gd name="connsiteX0" fmla="*/ 29210 w 118722"/>
                <a:gd name="connsiteY0" fmla="*/ 153318 h 204145"/>
                <a:gd name="connsiteX1" fmla="*/ 29210 w 118722"/>
                <a:gd name="connsiteY1" fmla="*/ 79951 h 204145"/>
                <a:gd name="connsiteX2" fmla="*/ 2827 w 118722"/>
                <a:gd name="connsiteY2" fmla="*/ 79951 h 204145"/>
                <a:gd name="connsiteX3" fmla="*/ 0 w 118722"/>
                <a:gd name="connsiteY3" fmla="*/ 77129 h 204145"/>
                <a:gd name="connsiteX4" fmla="*/ 0 w 118722"/>
                <a:gd name="connsiteY4" fmla="*/ 49852 h 204145"/>
                <a:gd name="connsiteX5" fmla="*/ 2827 w 118722"/>
                <a:gd name="connsiteY5" fmla="*/ 47030 h 204145"/>
                <a:gd name="connsiteX6" fmla="*/ 29210 w 118722"/>
                <a:gd name="connsiteY6" fmla="*/ 47030 h 204145"/>
                <a:gd name="connsiteX7" fmla="*/ 29210 w 118722"/>
                <a:gd name="connsiteY7" fmla="*/ 2822 h 204145"/>
                <a:gd name="connsiteX8" fmla="*/ 32036 w 118722"/>
                <a:gd name="connsiteY8" fmla="*/ 0 h 204145"/>
                <a:gd name="connsiteX9" fmla="*/ 63130 w 118722"/>
                <a:gd name="connsiteY9" fmla="*/ 0 h 204145"/>
                <a:gd name="connsiteX10" fmla="*/ 65957 w 118722"/>
                <a:gd name="connsiteY10" fmla="*/ 2822 h 204145"/>
                <a:gd name="connsiteX11" fmla="*/ 65957 w 118722"/>
                <a:gd name="connsiteY11" fmla="*/ 47030 h 204145"/>
                <a:gd name="connsiteX12" fmla="*/ 113069 w 118722"/>
                <a:gd name="connsiteY12" fmla="*/ 47030 h 204145"/>
                <a:gd name="connsiteX13" fmla="*/ 115896 w 118722"/>
                <a:gd name="connsiteY13" fmla="*/ 49852 h 204145"/>
                <a:gd name="connsiteX14" fmla="*/ 115896 w 118722"/>
                <a:gd name="connsiteY14" fmla="*/ 77129 h 204145"/>
                <a:gd name="connsiteX15" fmla="*/ 113069 w 118722"/>
                <a:gd name="connsiteY15" fmla="*/ 79951 h 204145"/>
                <a:gd name="connsiteX16" fmla="*/ 65957 w 118722"/>
                <a:gd name="connsiteY16" fmla="*/ 79951 h 204145"/>
                <a:gd name="connsiteX17" fmla="*/ 65957 w 118722"/>
                <a:gd name="connsiteY17" fmla="*/ 145793 h 204145"/>
                <a:gd name="connsiteX18" fmla="*/ 87629 w 118722"/>
                <a:gd name="connsiteY18" fmla="*/ 171189 h 204145"/>
                <a:gd name="connsiteX19" fmla="*/ 114012 w 118722"/>
                <a:gd name="connsiteY19" fmla="*/ 166486 h 204145"/>
                <a:gd name="connsiteX20" fmla="*/ 116838 w 118722"/>
                <a:gd name="connsiteY20" fmla="*/ 165546 h 204145"/>
                <a:gd name="connsiteX21" fmla="*/ 118723 w 118722"/>
                <a:gd name="connsiteY21" fmla="*/ 168368 h 204145"/>
                <a:gd name="connsiteX22" fmla="*/ 118723 w 118722"/>
                <a:gd name="connsiteY22" fmla="*/ 193764 h 204145"/>
                <a:gd name="connsiteX23" fmla="*/ 115896 w 118722"/>
                <a:gd name="connsiteY23" fmla="*/ 199407 h 204145"/>
                <a:gd name="connsiteX24" fmla="*/ 80091 w 118722"/>
                <a:gd name="connsiteY24" fmla="*/ 204110 h 204145"/>
                <a:gd name="connsiteX25" fmla="*/ 29210 w 118722"/>
                <a:gd name="connsiteY25" fmla="*/ 153318 h 2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22" h="204145">
                  <a:moveTo>
                    <a:pt x="29210" y="153318"/>
                  </a:moveTo>
                  <a:lnTo>
                    <a:pt x="29210" y="79951"/>
                  </a:lnTo>
                  <a:lnTo>
                    <a:pt x="2827" y="79951"/>
                  </a:lnTo>
                  <a:cubicBezTo>
                    <a:pt x="942" y="79951"/>
                    <a:pt x="0" y="79011"/>
                    <a:pt x="0" y="77129"/>
                  </a:cubicBezTo>
                  <a:lnTo>
                    <a:pt x="0" y="49852"/>
                  </a:lnTo>
                  <a:cubicBezTo>
                    <a:pt x="0" y="47971"/>
                    <a:pt x="942" y="47030"/>
                    <a:pt x="2827" y="47030"/>
                  </a:cubicBezTo>
                  <a:lnTo>
                    <a:pt x="29210" y="47030"/>
                  </a:lnTo>
                  <a:lnTo>
                    <a:pt x="29210" y="2822"/>
                  </a:lnTo>
                  <a:cubicBezTo>
                    <a:pt x="29210" y="941"/>
                    <a:pt x="30152" y="0"/>
                    <a:pt x="32036" y="0"/>
                  </a:cubicBezTo>
                  <a:lnTo>
                    <a:pt x="63130" y="0"/>
                  </a:lnTo>
                  <a:cubicBezTo>
                    <a:pt x="65015" y="0"/>
                    <a:pt x="65957" y="941"/>
                    <a:pt x="65957" y="2822"/>
                  </a:cubicBezTo>
                  <a:lnTo>
                    <a:pt x="65957" y="47030"/>
                  </a:lnTo>
                  <a:lnTo>
                    <a:pt x="113069" y="47030"/>
                  </a:lnTo>
                  <a:cubicBezTo>
                    <a:pt x="114954" y="47030"/>
                    <a:pt x="115896" y="47971"/>
                    <a:pt x="115896" y="49852"/>
                  </a:cubicBezTo>
                  <a:lnTo>
                    <a:pt x="115896" y="77129"/>
                  </a:lnTo>
                  <a:cubicBezTo>
                    <a:pt x="115896" y="79011"/>
                    <a:pt x="114954" y="79951"/>
                    <a:pt x="113069" y="79951"/>
                  </a:cubicBezTo>
                  <a:lnTo>
                    <a:pt x="65957" y="79951"/>
                  </a:lnTo>
                  <a:lnTo>
                    <a:pt x="65957" y="145793"/>
                  </a:lnTo>
                  <a:cubicBezTo>
                    <a:pt x="65957" y="162724"/>
                    <a:pt x="71611" y="171189"/>
                    <a:pt x="87629" y="171189"/>
                  </a:cubicBezTo>
                  <a:cubicBezTo>
                    <a:pt x="97051" y="171189"/>
                    <a:pt x="103647" y="170249"/>
                    <a:pt x="114012" y="166486"/>
                  </a:cubicBezTo>
                  <a:cubicBezTo>
                    <a:pt x="114954" y="166486"/>
                    <a:pt x="115896" y="165546"/>
                    <a:pt x="116838" y="165546"/>
                  </a:cubicBezTo>
                  <a:cubicBezTo>
                    <a:pt x="118723" y="165546"/>
                    <a:pt x="118723" y="166486"/>
                    <a:pt x="118723" y="168368"/>
                  </a:cubicBezTo>
                  <a:lnTo>
                    <a:pt x="118723" y="193764"/>
                  </a:lnTo>
                  <a:cubicBezTo>
                    <a:pt x="118723" y="196586"/>
                    <a:pt x="118723" y="198467"/>
                    <a:pt x="115896" y="199407"/>
                  </a:cubicBezTo>
                  <a:cubicBezTo>
                    <a:pt x="106474" y="203170"/>
                    <a:pt x="92340" y="204110"/>
                    <a:pt x="80091" y="204110"/>
                  </a:cubicBezTo>
                  <a:cubicBezTo>
                    <a:pt x="51823" y="205051"/>
                    <a:pt x="29210" y="187180"/>
                    <a:pt x="29210" y="153318"/>
                  </a:cubicBezTo>
                  <a:close/>
                </a:path>
              </a:pathLst>
            </a:custGeom>
            <a:grpFill/>
            <a:ln w="9379" cap="flat">
              <a:noFill/>
              <a:prstDash val="solid"/>
              <a:miter/>
            </a:ln>
          </p:spPr>
          <p:txBody>
            <a:bodyPr rtlCol="0" anchor="ctr"/>
            <a:lstStyle/>
            <a:p>
              <a:endParaRPr lang="en-GB"/>
            </a:p>
          </p:txBody>
        </p:sp>
        <p:sp>
          <p:nvSpPr>
            <p:cNvPr id="26" name="Freeform 25">
              <a:extLst>
                <a:ext uri="{FF2B5EF4-FFF2-40B4-BE49-F238E27FC236}">
                  <a16:creationId xmlns:a16="http://schemas.microsoft.com/office/drawing/2014/main" id="{658EEA9F-A53F-7E02-AD32-9F76E2DDB632}"/>
                </a:ext>
              </a:extLst>
            </p:cNvPr>
            <p:cNvSpPr/>
            <p:nvPr/>
          </p:nvSpPr>
          <p:spPr>
            <a:xfrm>
              <a:off x="946844" y="942272"/>
              <a:ext cx="160181" cy="160862"/>
            </a:xfrm>
            <a:custGeom>
              <a:avLst/>
              <a:gdLst>
                <a:gd name="connsiteX0" fmla="*/ 0 w 160181"/>
                <a:gd name="connsiteY0" fmla="*/ 80892 h 160862"/>
                <a:gd name="connsiteX1" fmla="*/ 80091 w 160181"/>
                <a:gd name="connsiteY1" fmla="*/ 0 h 160862"/>
                <a:gd name="connsiteX2" fmla="*/ 160182 w 160181"/>
                <a:gd name="connsiteY2" fmla="*/ 83713 h 160862"/>
                <a:gd name="connsiteX3" fmla="*/ 160182 w 160181"/>
                <a:gd name="connsiteY3" fmla="*/ 89357 h 160862"/>
                <a:gd name="connsiteX4" fmla="*/ 157355 w 160181"/>
                <a:gd name="connsiteY4" fmla="*/ 92179 h 160862"/>
                <a:gd name="connsiteX5" fmla="*/ 39574 w 160181"/>
                <a:gd name="connsiteY5" fmla="*/ 92179 h 160862"/>
                <a:gd name="connsiteX6" fmla="*/ 80091 w 160181"/>
                <a:gd name="connsiteY6" fmla="*/ 127922 h 160862"/>
                <a:gd name="connsiteX7" fmla="*/ 117781 w 160181"/>
                <a:gd name="connsiteY7" fmla="*/ 109110 h 160862"/>
                <a:gd name="connsiteX8" fmla="*/ 122492 w 160181"/>
                <a:gd name="connsiteY8" fmla="*/ 106288 h 160862"/>
                <a:gd name="connsiteX9" fmla="*/ 154528 w 160181"/>
                <a:gd name="connsiteY9" fmla="*/ 106288 h 160862"/>
                <a:gd name="connsiteX10" fmla="*/ 156413 w 160181"/>
                <a:gd name="connsiteY10" fmla="*/ 108169 h 160862"/>
                <a:gd name="connsiteX11" fmla="*/ 155470 w 160181"/>
                <a:gd name="connsiteY11" fmla="*/ 110991 h 160862"/>
                <a:gd name="connsiteX12" fmla="*/ 79149 w 160181"/>
                <a:gd name="connsiteY12" fmla="*/ 160843 h 160862"/>
                <a:gd name="connsiteX13" fmla="*/ 0 w 160181"/>
                <a:gd name="connsiteY13" fmla="*/ 80892 h 160862"/>
                <a:gd name="connsiteX14" fmla="*/ 120607 w 160181"/>
                <a:gd name="connsiteY14" fmla="*/ 62080 h 160862"/>
                <a:gd name="connsiteX15" fmla="*/ 80091 w 160181"/>
                <a:gd name="connsiteY15" fmla="*/ 33862 h 160862"/>
                <a:gd name="connsiteX16" fmla="*/ 40516 w 160181"/>
                <a:gd name="connsiteY16" fmla="*/ 62080 h 160862"/>
                <a:gd name="connsiteX17" fmla="*/ 120607 w 160181"/>
                <a:gd name="connsiteY17" fmla="*/ 62080 h 16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181" h="160862">
                  <a:moveTo>
                    <a:pt x="0" y="80892"/>
                  </a:moveTo>
                  <a:cubicBezTo>
                    <a:pt x="0" y="32921"/>
                    <a:pt x="35805" y="0"/>
                    <a:pt x="80091" y="0"/>
                  </a:cubicBezTo>
                  <a:cubicBezTo>
                    <a:pt x="130972" y="0"/>
                    <a:pt x="160182" y="38565"/>
                    <a:pt x="160182" y="83713"/>
                  </a:cubicBezTo>
                  <a:lnTo>
                    <a:pt x="160182" y="89357"/>
                  </a:lnTo>
                  <a:cubicBezTo>
                    <a:pt x="160182" y="91238"/>
                    <a:pt x="159239" y="92179"/>
                    <a:pt x="157355" y="92179"/>
                  </a:cubicBezTo>
                  <a:lnTo>
                    <a:pt x="39574" y="92179"/>
                  </a:lnTo>
                  <a:cubicBezTo>
                    <a:pt x="42401" y="112872"/>
                    <a:pt x="57477" y="127922"/>
                    <a:pt x="80091" y="127922"/>
                  </a:cubicBezTo>
                  <a:cubicBezTo>
                    <a:pt x="97993" y="127922"/>
                    <a:pt x="110243" y="122278"/>
                    <a:pt x="117781" y="109110"/>
                  </a:cubicBezTo>
                  <a:cubicBezTo>
                    <a:pt x="119665" y="106288"/>
                    <a:pt x="119665" y="106288"/>
                    <a:pt x="122492" y="106288"/>
                  </a:cubicBezTo>
                  <a:lnTo>
                    <a:pt x="154528" y="106288"/>
                  </a:lnTo>
                  <a:cubicBezTo>
                    <a:pt x="156413" y="106288"/>
                    <a:pt x="156413" y="107228"/>
                    <a:pt x="156413" y="108169"/>
                  </a:cubicBezTo>
                  <a:cubicBezTo>
                    <a:pt x="156413" y="109110"/>
                    <a:pt x="156413" y="109110"/>
                    <a:pt x="155470" y="110991"/>
                  </a:cubicBezTo>
                  <a:cubicBezTo>
                    <a:pt x="142279" y="144853"/>
                    <a:pt x="116838" y="160843"/>
                    <a:pt x="79149" y="160843"/>
                  </a:cubicBezTo>
                  <a:cubicBezTo>
                    <a:pt x="34863" y="161783"/>
                    <a:pt x="0" y="128862"/>
                    <a:pt x="0" y="80892"/>
                  </a:cubicBezTo>
                  <a:close/>
                  <a:moveTo>
                    <a:pt x="120607" y="62080"/>
                  </a:moveTo>
                  <a:cubicBezTo>
                    <a:pt x="114954" y="45149"/>
                    <a:pt x="101762" y="33862"/>
                    <a:pt x="80091" y="33862"/>
                  </a:cubicBezTo>
                  <a:cubicBezTo>
                    <a:pt x="62188" y="33862"/>
                    <a:pt x="47112" y="44208"/>
                    <a:pt x="40516" y="62080"/>
                  </a:cubicBezTo>
                  <a:lnTo>
                    <a:pt x="120607" y="62080"/>
                  </a:lnTo>
                  <a:close/>
                </a:path>
              </a:pathLst>
            </a:custGeom>
            <a:grpFill/>
            <a:ln w="9379"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66B45B60-6441-D90F-4920-4693E7986A21}"/>
                </a:ext>
              </a:extLst>
            </p:cNvPr>
            <p:cNvSpPr/>
            <p:nvPr/>
          </p:nvSpPr>
          <p:spPr>
            <a:xfrm>
              <a:off x="1131524" y="943213"/>
              <a:ext cx="106473" cy="157433"/>
            </a:xfrm>
            <a:custGeom>
              <a:avLst/>
              <a:gdLst>
                <a:gd name="connsiteX0" fmla="*/ 0 w 106473"/>
                <a:gd name="connsiteY0" fmla="*/ 154259 h 157433"/>
                <a:gd name="connsiteX1" fmla="*/ 0 w 106473"/>
                <a:gd name="connsiteY1" fmla="*/ 5644 h 157433"/>
                <a:gd name="connsiteX2" fmla="*/ 2827 w 106473"/>
                <a:gd name="connsiteY2" fmla="*/ 2822 h 157433"/>
                <a:gd name="connsiteX3" fmla="*/ 33921 w 106473"/>
                <a:gd name="connsiteY3" fmla="*/ 2822 h 157433"/>
                <a:gd name="connsiteX4" fmla="*/ 36748 w 106473"/>
                <a:gd name="connsiteY4" fmla="*/ 5644 h 157433"/>
                <a:gd name="connsiteX5" fmla="*/ 36748 w 106473"/>
                <a:gd name="connsiteY5" fmla="*/ 14109 h 157433"/>
                <a:gd name="connsiteX6" fmla="*/ 74437 w 106473"/>
                <a:gd name="connsiteY6" fmla="*/ 0 h 157433"/>
                <a:gd name="connsiteX7" fmla="*/ 102705 w 106473"/>
                <a:gd name="connsiteY7" fmla="*/ 4703 h 157433"/>
                <a:gd name="connsiteX8" fmla="*/ 106474 w 106473"/>
                <a:gd name="connsiteY8" fmla="*/ 10347 h 157433"/>
                <a:gd name="connsiteX9" fmla="*/ 106474 w 106473"/>
                <a:gd name="connsiteY9" fmla="*/ 39505 h 157433"/>
                <a:gd name="connsiteX10" fmla="*/ 103647 w 106473"/>
                <a:gd name="connsiteY10" fmla="*/ 42327 h 157433"/>
                <a:gd name="connsiteX11" fmla="*/ 101762 w 106473"/>
                <a:gd name="connsiteY11" fmla="*/ 41386 h 157433"/>
                <a:gd name="connsiteX12" fmla="*/ 69726 w 106473"/>
                <a:gd name="connsiteY12" fmla="*/ 32921 h 157433"/>
                <a:gd name="connsiteX13" fmla="*/ 35805 w 106473"/>
                <a:gd name="connsiteY13" fmla="*/ 74308 h 157433"/>
                <a:gd name="connsiteX14" fmla="*/ 35805 w 106473"/>
                <a:gd name="connsiteY14" fmla="*/ 154259 h 157433"/>
                <a:gd name="connsiteX15" fmla="*/ 32979 w 106473"/>
                <a:gd name="connsiteY15" fmla="*/ 157080 h 157433"/>
                <a:gd name="connsiteX16" fmla="*/ 1884 w 106473"/>
                <a:gd name="connsiteY16" fmla="*/ 157080 h 157433"/>
                <a:gd name="connsiteX17" fmla="*/ 0 w 106473"/>
                <a:gd name="connsiteY17" fmla="*/ 154259 h 15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473" h="157433">
                  <a:moveTo>
                    <a:pt x="0" y="154259"/>
                  </a:moveTo>
                  <a:lnTo>
                    <a:pt x="0" y="5644"/>
                  </a:lnTo>
                  <a:cubicBezTo>
                    <a:pt x="0" y="3762"/>
                    <a:pt x="942" y="2822"/>
                    <a:pt x="2827" y="2822"/>
                  </a:cubicBezTo>
                  <a:lnTo>
                    <a:pt x="33921" y="2822"/>
                  </a:lnTo>
                  <a:cubicBezTo>
                    <a:pt x="35805" y="2822"/>
                    <a:pt x="36748" y="3762"/>
                    <a:pt x="36748" y="5644"/>
                  </a:cubicBezTo>
                  <a:lnTo>
                    <a:pt x="36748" y="14109"/>
                  </a:lnTo>
                  <a:cubicBezTo>
                    <a:pt x="46170" y="5644"/>
                    <a:pt x="59361" y="0"/>
                    <a:pt x="74437" y="0"/>
                  </a:cubicBezTo>
                  <a:cubicBezTo>
                    <a:pt x="84802" y="0"/>
                    <a:pt x="94224" y="1881"/>
                    <a:pt x="102705" y="4703"/>
                  </a:cubicBezTo>
                  <a:cubicBezTo>
                    <a:pt x="105531" y="5644"/>
                    <a:pt x="106474" y="7525"/>
                    <a:pt x="106474" y="10347"/>
                  </a:cubicBezTo>
                  <a:lnTo>
                    <a:pt x="106474" y="39505"/>
                  </a:lnTo>
                  <a:cubicBezTo>
                    <a:pt x="106474" y="41386"/>
                    <a:pt x="105531" y="42327"/>
                    <a:pt x="103647" y="42327"/>
                  </a:cubicBezTo>
                  <a:cubicBezTo>
                    <a:pt x="103647" y="42327"/>
                    <a:pt x="102705" y="42327"/>
                    <a:pt x="101762" y="41386"/>
                  </a:cubicBezTo>
                  <a:cubicBezTo>
                    <a:pt x="88571" y="34802"/>
                    <a:pt x="79149" y="32921"/>
                    <a:pt x="69726" y="32921"/>
                  </a:cubicBezTo>
                  <a:cubicBezTo>
                    <a:pt x="49939" y="32921"/>
                    <a:pt x="35805" y="42327"/>
                    <a:pt x="35805" y="74308"/>
                  </a:cubicBezTo>
                  <a:lnTo>
                    <a:pt x="35805" y="154259"/>
                  </a:lnTo>
                  <a:cubicBezTo>
                    <a:pt x="35805" y="156140"/>
                    <a:pt x="34863" y="157080"/>
                    <a:pt x="32979" y="157080"/>
                  </a:cubicBezTo>
                  <a:lnTo>
                    <a:pt x="1884" y="157080"/>
                  </a:lnTo>
                  <a:cubicBezTo>
                    <a:pt x="942" y="158021"/>
                    <a:pt x="0" y="157080"/>
                    <a:pt x="0" y="154259"/>
                  </a:cubicBezTo>
                  <a:close/>
                </a:path>
              </a:pathLst>
            </a:custGeom>
            <a:grpFill/>
            <a:ln w="9379" cap="flat">
              <a:no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3432E14C-2CB4-284C-DD4A-74ABDBBAF6F6}"/>
                </a:ext>
              </a:extLst>
            </p:cNvPr>
            <p:cNvSpPr/>
            <p:nvPr/>
          </p:nvSpPr>
          <p:spPr>
            <a:xfrm>
              <a:off x="1250246" y="942272"/>
              <a:ext cx="142648" cy="160025"/>
            </a:xfrm>
            <a:custGeom>
              <a:avLst/>
              <a:gdLst>
                <a:gd name="connsiteX0" fmla="*/ 0 w 142648"/>
                <a:gd name="connsiteY0" fmla="*/ 110050 h 160025"/>
                <a:gd name="connsiteX1" fmla="*/ 62188 w 142648"/>
                <a:gd name="connsiteY1" fmla="*/ 58317 h 160025"/>
                <a:gd name="connsiteX2" fmla="*/ 99878 w 142648"/>
                <a:gd name="connsiteY2" fmla="*/ 64901 h 160025"/>
                <a:gd name="connsiteX3" fmla="*/ 99878 w 142648"/>
                <a:gd name="connsiteY3" fmla="*/ 60198 h 160025"/>
                <a:gd name="connsiteX4" fmla="*/ 70668 w 142648"/>
                <a:gd name="connsiteY4" fmla="*/ 33862 h 160025"/>
                <a:gd name="connsiteX5" fmla="*/ 42401 w 142648"/>
                <a:gd name="connsiteY5" fmla="*/ 47971 h 160025"/>
                <a:gd name="connsiteX6" fmla="*/ 37690 w 142648"/>
                <a:gd name="connsiteY6" fmla="*/ 50792 h 160025"/>
                <a:gd name="connsiteX7" fmla="*/ 6596 w 142648"/>
                <a:gd name="connsiteY7" fmla="*/ 50792 h 160025"/>
                <a:gd name="connsiteX8" fmla="*/ 4711 w 142648"/>
                <a:gd name="connsiteY8" fmla="*/ 48911 h 160025"/>
                <a:gd name="connsiteX9" fmla="*/ 4711 w 142648"/>
                <a:gd name="connsiteY9" fmla="*/ 46089 h 160025"/>
                <a:gd name="connsiteX10" fmla="*/ 70668 w 142648"/>
                <a:gd name="connsiteY10" fmla="*/ 0 h 160025"/>
                <a:gd name="connsiteX11" fmla="*/ 136626 w 142648"/>
                <a:gd name="connsiteY11" fmla="*/ 59258 h 160025"/>
                <a:gd name="connsiteX12" fmla="*/ 136626 w 142648"/>
                <a:gd name="connsiteY12" fmla="*/ 126040 h 160025"/>
                <a:gd name="connsiteX13" fmla="*/ 142279 w 142648"/>
                <a:gd name="connsiteY13" fmla="*/ 154259 h 160025"/>
                <a:gd name="connsiteX14" fmla="*/ 140395 w 142648"/>
                <a:gd name="connsiteY14" fmla="*/ 157080 h 160025"/>
                <a:gd name="connsiteX15" fmla="*/ 102705 w 142648"/>
                <a:gd name="connsiteY15" fmla="*/ 157080 h 160025"/>
                <a:gd name="connsiteX16" fmla="*/ 99878 w 142648"/>
                <a:gd name="connsiteY16" fmla="*/ 154259 h 160025"/>
                <a:gd name="connsiteX17" fmla="*/ 99878 w 142648"/>
                <a:gd name="connsiteY17" fmla="*/ 144853 h 160025"/>
                <a:gd name="connsiteX18" fmla="*/ 55592 w 142648"/>
                <a:gd name="connsiteY18" fmla="*/ 159902 h 160025"/>
                <a:gd name="connsiteX19" fmla="*/ 0 w 142648"/>
                <a:gd name="connsiteY19" fmla="*/ 110050 h 160025"/>
                <a:gd name="connsiteX20" fmla="*/ 100820 w 142648"/>
                <a:gd name="connsiteY20" fmla="*/ 95941 h 160025"/>
                <a:gd name="connsiteX21" fmla="*/ 64073 w 142648"/>
                <a:gd name="connsiteY21" fmla="*/ 89357 h 160025"/>
                <a:gd name="connsiteX22" fmla="*/ 35805 w 142648"/>
                <a:gd name="connsiteY22" fmla="*/ 109110 h 160025"/>
                <a:gd name="connsiteX23" fmla="*/ 63130 w 142648"/>
                <a:gd name="connsiteY23" fmla="*/ 127922 h 160025"/>
                <a:gd name="connsiteX24" fmla="*/ 100820 w 142648"/>
                <a:gd name="connsiteY24" fmla="*/ 95941 h 16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648" h="160025">
                  <a:moveTo>
                    <a:pt x="0" y="110050"/>
                  </a:moveTo>
                  <a:cubicBezTo>
                    <a:pt x="0" y="76189"/>
                    <a:pt x="28267" y="58317"/>
                    <a:pt x="62188" y="58317"/>
                  </a:cubicBezTo>
                  <a:cubicBezTo>
                    <a:pt x="75380" y="58317"/>
                    <a:pt x="89513" y="61139"/>
                    <a:pt x="99878" y="64901"/>
                  </a:cubicBezTo>
                  <a:lnTo>
                    <a:pt x="99878" y="60198"/>
                  </a:lnTo>
                  <a:cubicBezTo>
                    <a:pt x="99878" y="45149"/>
                    <a:pt x="89513" y="33862"/>
                    <a:pt x="70668" y="33862"/>
                  </a:cubicBezTo>
                  <a:cubicBezTo>
                    <a:pt x="56535" y="33862"/>
                    <a:pt x="47112" y="38565"/>
                    <a:pt x="42401" y="47971"/>
                  </a:cubicBezTo>
                  <a:cubicBezTo>
                    <a:pt x="40517" y="50792"/>
                    <a:pt x="39574" y="50792"/>
                    <a:pt x="37690" y="50792"/>
                  </a:cubicBezTo>
                  <a:lnTo>
                    <a:pt x="6596" y="50792"/>
                  </a:lnTo>
                  <a:cubicBezTo>
                    <a:pt x="5653" y="50792"/>
                    <a:pt x="4711" y="49852"/>
                    <a:pt x="4711" y="48911"/>
                  </a:cubicBezTo>
                  <a:cubicBezTo>
                    <a:pt x="4711" y="47971"/>
                    <a:pt x="4711" y="47030"/>
                    <a:pt x="4711" y="46089"/>
                  </a:cubicBezTo>
                  <a:cubicBezTo>
                    <a:pt x="10365" y="20693"/>
                    <a:pt x="33921" y="0"/>
                    <a:pt x="70668" y="0"/>
                  </a:cubicBezTo>
                  <a:cubicBezTo>
                    <a:pt x="110243" y="0"/>
                    <a:pt x="136626" y="22574"/>
                    <a:pt x="136626" y="59258"/>
                  </a:cubicBezTo>
                  <a:lnTo>
                    <a:pt x="136626" y="126040"/>
                  </a:lnTo>
                  <a:cubicBezTo>
                    <a:pt x="136626" y="139209"/>
                    <a:pt x="138510" y="146734"/>
                    <a:pt x="142279" y="154259"/>
                  </a:cubicBezTo>
                  <a:cubicBezTo>
                    <a:pt x="143221" y="156140"/>
                    <a:pt x="142279" y="157080"/>
                    <a:pt x="140395" y="157080"/>
                  </a:cubicBezTo>
                  <a:lnTo>
                    <a:pt x="102705" y="157080"/>
                  </a:lnTo>
                  <a:cubicBezTo>
                    <a:pt x="100820" y="157080"/>
                    <a:pt x="99878" y="156140"/>
                    <a:pt x="99878" y="154259"/>
                  </a:cubicBezTo>
                  <a:lnTo>
                    <a:pt x="99878" y="144853"/>
                  </a:lnTo>
                  <a:cubicBezTo>
                    <a:pt x="90455" y="152377"/>
                    <a:pt x="78206" y="159902"/>
                    <a:pt x="55592" y="159902"/>
                  </a:cubicBezTo>
                  <a:cubicBezTo>
                    <a:pt x="24498" y="161783"/>
                    <a:pt x="0" y="142031"/>
                    <a:pt x="0" y="110050"/>
                  </a:cubicBezTo>
                  <a:close/>
                  <a:moveTo>
                    <a:pt x="100820" y="95941"/>
                  </a:moveTo>
                  <a:cubicBezTo>
                    <a:pt x="87629" y="92179"/>
                    <a:pt x="78206" y="89357"/>
                    <a:pt x="64073" y="89357"/>
                  </a:cubicBezTo>
                  <a:cubicBezTo>
                    <a:pt x="48997" y="89357"/>
                    <a:pt x="35805" y="95941"/>
                    <a:pt x="35805" y="109110"/>
                  </a:cubicBezTo>
                  <a:cubicBezTo>
                    <a:pt x="35805" y="121337"/>
                    <a:pt x="46170" y="127922"/>
                    <a:pt x="63130" y="127922"/>
                  </a:cubicBezTo>
                  <a:cubicBezTo>
                    <a:pt x="81975" y="128862"/>
                    <a:pt x="100820" y="115694"/>
                    <a:pt x="100820" y="95941"/>
                  </a:cubicBezTo>
                  <a:close/>
                </a:path>
              </a:pathLst>
            </a:custGeom>
            <a:grpFill/>
            <a:ln w="9379" cap="flat">
              <a:no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6EF6EA21-9922-3327-0F93-0C58108733BA}"/>
                </a:ext>
              </a:extLst>
            </p:cNvPr>
            <p:cNvSpPr/>
            <p:nvPr/>
          </p:nvSpPr>
          <p:spPr>
            <a:xfrm>
              <a:off x="1409486" y="942272"/>
              <a:ext cx="154897" cy="159980"/>
            </a:xfrm>
            <a:custGeom>
              <a:avLst/>
              <a:gdLst>
                <a:gd name="connsiteX0" fmla="*/ 0 w 154897"/>
                <a:gd name="connsiteY0" fmla="*/ 80892 h 159980"/>
                <a:gd name="connsiteX1" fmla="*/ 81033 w 154897"/>
                <a:gd name="connsiteY1" fmla="*/ 0 h 159980"/>
                <a:gd name="connsiteX2" fmla="*/ 154528 w 154897"/>
                <a:gd name="connsiteY2" fmla="*/ 56436 h 159980"/>
                <a:gd name="connsiteX3" fmla="*/ 152644 w 154897"/>
                <a:gd name="connsiteY3" fmla="*/ 60198 h 159980"/>
                <a:gd name="connsiteX4" fmla="*/ 122492 w 154897"/>
                <a:gd name="connsiteY4" fmla="*/ 60198 h 159980"/>
                <a:gd name="connsiteX5" fmla="*/ 117781 w 154897"/>
                <a:gd name="connsiteY5" fmla="*/ 57377 h 159980"/>
                <a:gd name="connsiteX6" fmla="*/ 81033 w 154897"/>
                <a:gd name="connsiteY6" fmla="*/ 32921 h 159980"/>
                <a:gd name="connsiteX7" fmla="*/ 39574 w 154897"/>
                <a:gd name="connsiteY7" fmla="*/ 79951 h 159980"/>
                <a:gd name="connsiteX8" fmla="*/ 81033 w 154897"/>
                <a:gd name="connsiteY8" fmla="*/ 126981 h 159980"/>
                <a:gd name="connsiteX9" fmla="*/ 117781 w 154897"/>
                <a:gd name="connsiteY9" fmla="*/ 102525 h 159980"/>
                <a:gd name="connsiteX10" fmla="*/ 122492 w 154897"/>
                <a:gd name="connsiteY10" fmla="*/ 99704 h 159980"/>
                <a:gd name="connsiteX11" fmla="*/ 152644 w 154897"/>
                <a:gd name="connsiteY11" fmla="*/ 99704 h 159980"/>
                <a:gd name="connsiteX12" fmla="*/ 154528 w 154897"/>
                <a:gd name="connsiteY12" fmla="*/ 103466 h 159980"/>
                <a:gd name="connsiteX13" fmla="*/ 81033 w 154897"/>
                <a:gd name="connsiteY13" fmla="*/ 159902 h 159980"/>
                <a:gd name="connsiteX14" fmla="*/ 0 w 154897"/>
                <a:gd name="connsiteY14" fmla="*/ 80892 h 15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897" h="159980">
                  <a:moveTo>
                    <a:pt x="0" y="80892"/>
                  </a:moveTo>
                  <a:cubicBezTo>
                    <a:pt x="0" y="31980"/>
                    <a:pt x="34863" y="0"/>
                    <a:pt x="81033" y="0"/>
                  </a:cubicBezTo>
                  <a:cubicBezTo>
                    <a:pt x="121550" y="0"/>
                    <a:pt x="149817" y="26337"/>
                    <a:pt x="154528" y="56436"/>
                  </a:cubicBezTo>
                  <a:cubicBezTo>
                    <a:pt x="154528" y="59258"/>
                    <a:pt x="154528" y="60198"/>
                    <a:pt x="152644" y="60198"/>
                  </a:cubicBezTo>
                  <a:lnTo>
                    <a:pt x="122492" y="60198"/>
                  </a:lnTo>
                  <a:cubicBezTo>
                    <a:pt x="120607" y="60198"/>
                    <a:pt x="118723" y="60198"/>
                    <a:pt x="117781" y="57377"/>
                  </a:cubicBezTo>
                  <a:cubicBezTo>
                    <a:pt x="112127" y="41386"/>
                    <a:pt x="98936" y="32921"/>
                    <a:pt x="81033" y="32921"/>
                  </a:cubicBezTo>
                  <a:cubicBezTo>
                    <a:pt x="56535" y="32921"/>
                    <a:pt x="39574" y="49852"/>
                    <a:pt x="39574" y="79951"/>
                  </a:cubicBezTo>
                  <a:cubicBezTo>
                    <a:pt x="39574" y="110050"/>
                    <a:pt x="56535" y="126981"/>
                    <a:pt x="81033" y="126981"/>
                  </a:cubicBezTo>
                  <a:cubicBezTo>
                    <a:pt x="98936" y="126981"/>
                    <a:pt x="112127" y="118516"/>
                    <a:pt x="117781" y="102525"/>
                  </a:cubicBezTo>
                  <a:cubicBezTo>
                    <a:pt x="118723" y="99704"/>
                    <a:pt x="119665" y="99704"/>
                    <a:pt x="122492" y="99704"/>
                  </a:cubicBezTo>
                  <a:lnTo>
                    <a:pt x="152644" y="99704"/>
                  </a:lnTo>
                  <a:cubicBezTo>
                    <a:pt x="154528" y="99704"/>
                    <a:pt x="155470" y="100644"/>
                    <a:pt x="154528" y="103466"/>
                  </a:cubicBezTo>
                  <a:cubicBezTo>
                    <a:pt x="149817" y="134506"/>
                    <a:pt x="122492" y="159902"/>
                    <a:pt x="81033" y="159902"/>
                  </a:cubicBezTo>
                  <a:cubicBezTo>
                    <a:pt x="34863" y="161783"/>
                    <a:pt x="0" y="129803"/>
                    <a:pt x="0" y="80892"/>
                  </a:cubicBezTo>
                  <a:close/>
                </a:path>
              </a:pathLst>
            </a:custGeom>
            <a:grpFill/>
            <a:ln w="9379" cap="flat">
              <a:no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2DDA2456-B972-8D78-9A41-39A739E33376}"/>
                </a:ext>
              </a:extLst>
            </p:cNvPr>
            <p:cNvSpPr/>
            <p:nvPr/>
          </p:nvSpPr>
          <p:spPr>
            <a:xfrm>
              <a:off x="1573436" y="946975"/>
              <a:ext cx="149816" cy="219160"/>
            </a:xfrm>
            <a:custGeom>
              <a:avLst/>
              <a:gdLst>
                <a:gd name="connsiteX0" fmla="*/ 7538 w 149816"/>
                <a:gd name="connsiteY0" fmla="*/ 213516 h 219160"/>
                <a:gd name="connsiteX1" fmla="*/ 4711 w 149816"/>
                <a:gd name="connsiteY1" fmla="*/ 208813 h 219160"/>
                <a:gd name="connsiteX2" fmla="*/ 4711 w 149816"/>
                <a:gd name="connsiteY2" fmla="*/ 181536 h 219160"/>
                <a:gd name="connsiteX3" fmla="*/ 7538 w 149816"/>
                <a:gd name="connsiteY3" fmla="*/ 178714 h 219160"/>
                <a:gd name="connsiteX4" fmla="*/ 32036 w 149816"/>
                <a:gd name="connsiteY4" fmla="*/ 185298 h 219160"/>
                <a:gd name="connsiteX5" fmla="*/ 63130 w 149816"/>
                <a:gd name="connsiteY5" fmla="*/ 151437 h 219160"/>
                <a:gd name="connsiteX6" fmla="*/ 942 w 149816"/>
                <a:gd name="connsiteY6" fmla="*/ 5644 h 219160"/>
                <a:gd name="connsiteX7" fmla="*/ 0 w 149816"/>
                <a:gd name="connsiteY7" fmla="*/ 2822 h 219160"/>
                <a:gd name="connsiteX8" fmla="*/ 2827 w 149816"/>
                <a:gd name="connsiteY8" fmla="*/ 0 h 219160"/>
                <a:gd name="connsiteX9" fmla="*/ 38632 w 149816"/>
                <a:gd name="connsiteY9" fmla="*/ 0 h 219160"/>
                <a:gd name="connsiteX10" fmla="*/ 42401 w 149816"/>
                <a:gd name="connsiteY10" fmla="*/ 2822 h 219160"/>
                <a:gd name="connsiteX11" fmla="*/ 79149 w 149816"/>
                <a:gd name="connsiteY11" fmla="*/ 100644 h 219160"/>
                <a:gd name="connsiteX12" fmla="*/ 109300 w 149816"/>
                <a:gd name="connsiteY12" fmla="*/ 2822 h 219160"/>
                <a:gd name="connsiteX13" fmla="*/ 113069 w 149816"/>
                <a:gd name="connsiteY13" fmla="*/ 0 h 219160"/>
                <a:gd name="connsiteX14" fmla="*/ 146990 w 149816"/>
                <a:gd name="connsiteY14" fmla="*/ 0 h 219160"/>
                <a:gd name="connsiteX15" fmla="*/ 149817 w 149816"/>
                <a:gd name="connsiteY15" fmla="*/ 1881 h 219160"/>
                <a:gd name="connsiteX16" fmla="*/ 148875 w 149816"/>
                <a:gd name="connsiteY16" fmla="*/ 5644 h 219160"/>
                <a:gd name="connsiteX17" fmla="*/ 92340 w 149816"/>
                <a:gd name="connsiteY17" fmla="*/ 170249 h 219160"/>
                <a:gd name="connsiteX18" fmla="*/ 37690 w 149816"/>
                <a:gd name="connsiteY18" fmla="*/ 219160 h 219160"/>
                <a:gd name="connsiteX19" fmla="*/ 7538 w 149816"/>
                <a:gd name="connsiteY19" fmla="*/ 213516 h 21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9816" h="219160">
                  <a:moveTo>
                    <a:pt x="7538" y="213516"/>
                  </a:moveTo>
                  <a:cubicBezTo>
                    <a:pt x="4711" y="211635"/>
                    <a:pt x="4711" y="210695"/>
                    <a:pt x="4711" y="208813"/>
                  </a:cubicBezTo>
                  <a:lnTo>
                    <a:pt x="4711" y="181536"/>
                  </a:lnTo>
                  <a:cubicBezTo>
                    <a:pt x="4711" y="179655"/>
                    <a:pt x="5653" y="178714"/>
                    <a:pt x="7538" y="178714"/>
                  </a:cubicBezTo>
                  <a:cubicBezTo>
                    <a:pt x="12249" y="178714"/>
                    <a:pt x="20729" y="185298"/>
                    <a:pt x="32036" y="185298"/>
                  </a:cubicBezTo>
                  <a:cubicBezTo>
                    <a:pt x="48054" y="185298"/>
                    <a:pt x="56535" y="174952"/>
                    <a:pt x="63130" y="151437"/>
                  </a:cubicBezTo>
                  <a:lnTo>
                    <a:pt x="942" y="5644"/>
                  </a:lnTo>
                  <a:cubicBezTo>
                    <a:pt x="0" y="3762"/>
                    <a:pt x="0" y="3762"/>
                    <a:pt x="0" y="2822"/>
                  </a:cubicBezTo>
                  <a:cubicBezTo>
                    <a:pt x="0" y="941"/>
                    <a:pt x="942" y="0"/>
                    <a:pt x="2827" y="0"/>
                  </a:cubicBezTo>
                  <a:lnTo>
                    <a:pt x="38632" y="0"/>
                  </a:lnTo>
                  <a:cubicBezTo>
                    <a:pt x="41459" y="0"/>
                    <a:pt x="41459" y="941"/>
                    <a:pt x="42401" y="2822"/>
                  </a:cubicBezTo>
                  <a:lnTo>
                    <a:pt x="79149" y="100644"/>
                  </a:lnTo>
                  <a:lnTo>
                    <a:pt x="109300" y="2822"/>
                  </a:lnTo>
                  <a:cubicBezTo>
                    <a:pt x="110243" y="941"/>
                    <a:pt x="110243" y="0"/>
                    <a:pt x="113069" y="0"/>
                  </a:cubicBezTo>
                  <a:lnTo>
                    <a:pt x="146990" y="0"/>
                  </a:lnTo>
                  <a:cubicBezTo>
                    <a:pt x="148875" y="0"/>
                    <a:pt x="149817" y="941"/>
                    <a:pt x="149817" y="1881"/>
                  </a:cubicBezTo>
                  <a:cubicBezTo>
                    <a:pt x="149817" y="2822"/>
                    <a:pt x="149817" y="3762"/>
                    <a:pt x="148875" y="5644"/>
                  </a:cubicBezTo>
                  <a:lnTo>
                    <a:pt x="92340" y="170249"/>
                  </a:lnTo>
                  <a:cubicBezTo>
                    <a:pt x="79149" y="209754"/>
                    <a:pt x="58419" y="219160"/>
                    <a:pt x="37690" y="219160"/>
                  </a:cubicBezTo>
                  <a:cubicBezTo>
                    <a:pt x="24498" y="218219"/>
                    <a:pt x="14134" y="216338"/>
                    <a:pt x="7538" y="213516"/>
                  </a:cubicBezTo>
                  <a:close/>
                </a:path>
              </a:pathLst>
            </a:custGeom>
            <a:grpFill/>
            <a:ln w="9379" cap="flat">
              <a:no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DD0D0B9E-E7EB-6B39-B712-31BB93E41A82}"/>
                </a:ext>
              </a:extLst>
            </p:cNvPr>
            <p:cNvSpPr/>
            <p:nvPr/>
          </p:nvSpPr>
          <p:spPr>
            <a:xfrm>
              <a:off x="556754" y="1153907"/>
              <a:ext cx="165835" cy="216338"/>
            </a:xfrm>
            <a:custGeom>
              <a:avLst/>
              <a:gdLst>
                <a:gd name="connsiteX0" fmla="*/ 63130 w 165835"/>
                <a:gd name="connsiteY0" fmla="*/ 213516 h 216338"/>
                <a:gd name="connsiteX1" fmla="*/ 63130 w 165835"/>
                <a:gd name="connsiteY1" fmla="*/ 35743 h 216338"/>
                <a:gd name="connsiteX2" fmla="*/ 2827 w 165835"/>
                <a:gd name="connsiteY2" fmla="*/ 35743 h 216338"/>
                <a:gd name="connsiteX3" fmla="*/ 0 w 165835"/>
                <a:gd name="connsiteY3" fmla="*/ 32921 h 216338"/>
                <a:gd name="connsiteX4" fmla="*/ 0 w 165835"/>
                <a:gd name="connsiteY4" fmla="*/ 2822 h 216338"/>
                <a:gd name="connsiteX5" fmla="*/ 2827 w 165835"/>
                <a:gd name="connsiteY5" fmla="*/ 0 h 216338"/>
                <a:gd name="connsiteX6" fmla="*/ 163008 w 165835"/>
                <a:gd name="connsiteY6" fmla="*/ 0 h 216338"/>
                <a:gd name="connsiteX7" fmla="*/ 165835 w 165835"/>
                <a:gd name="connsiteY7" fmla="*/ 2822 h 216338"/>
                <a:gd name="connsiteX8" fmla="*/ 165835 w 165835"/>
                <a:gd name="connsiteY8" fmla="*/ 32921 h 216338"/>
                <a:gd name="connsiteX9" fmla="*/ 163008 w 165835"/>
                <a:gd name="connsiteY9" fmla="*/ 35743 h 216338"/>
                <a:gd name="connsiteX10" fmla="*/ 102705 w 165835"/>
                <a:gd name="connsiteY10" fmla="*/ 35743 h 216338"/>
                <a:gd name="connsiteX11" fmla="*/ 102705 w 165835"/>
                <a:gd name="connsiteY11" fmla="*/ 213516 h 216338"/>
                <a:gd name="connsiteX12" fmla="*/ 99878 w 165835"/>
                <a:gd name="connsiteY12" fmla="*/ 216338 h 216338"/>
                <a:gd name="connsiteX13" fmla="*/ 66899 w 165835"/>
                <a:gd name="connsiteY13" fmla="*/ 216338 h 216338"/>
                <a:gd name="connsiteX14" fmla="*/ 63130 w 165835"/>
                <a:gd name="connsiteY14" fmla="*/ 213516 h 21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835" h="216338">
                  <a:moveTo>
                    <a:pt x="63130" y="213516"/>
                  </a:moveTo>
                  <a:lnTo>
                    <a:pt x="63130" y="35743"/>
                  </a:lnTo>
                  <a:lnTo>
                    <a:pt x="2827" y="35743"/>
                  </a:lnTo>
                  <a:cubicBezTo>
                    <a:pt x="942" y="35743"/>
                    <a:pt x="0" y="34802"/>
                    <a:pt x="0" y="32921"/>
                  </a:cubicBezTo>
                  <a:lnTo>
                    <a:pt x="0" y="2822"/>
                  </a:lnTo>
                  <a:cubicBezTo>
                    <a:pt x="0" y="941"/>
                    <a:pt x="942" y="0"/>
                    <a:pt x="2827" y="0"/>
                  </a:cubicBezTo>
                  <a:lnTo>
                    <a:pt x="163008" y="0"/>
                  </a:lnTo>
                  <a:cubicBezTo>
                    <a:pt x="164893" y="0"/>
                    <a:pt x="165835" y="941"/>
                    <a:pt x="165835" y="2822"/>
                  </a:cubicBezTo>
                  <a:lnTo>
                    <a:pt x="165835" y="32921"/>
                  </a:lnTo>
                  <a:cubicBezTo>
                    <a:pt x="165835" y="34802"/>
                    <a:pt x="164893" y="35743"/>
                    <a:pt x="163008" y="35743"/>
                  </a:cubicBezTo>
                  <a:lnTo>
                    <a:pt x="102705" y="35743"/>
                  </a:lnTo>
                  <a:lnTo>
                    <a:pt x="102705" y="213516"/>
                  </a:lnTo>
                  <a:cubicBezTo>
                    <a:pt x="102705" y="215398"/>
                    <a:pt x="101762" y="216338"/>
                    <a:pt x="99878" y="216338"/>
                  </a:cubicBezTo>
                  <a:lnTo>
                    <a:pt x="66899" y="216338"/>
                  </a:lnTo>
                  <a:cubicBezTo>
                    <a:pt x="64073" y="216338"/>
                    <a:pt x="63130" y="215398"/>
                    <a:pt x="63130" y="213516"/>
                  </a:cubicBezTo>
                  <a:close/>
                </a:path>
              </a:pathLst>
            </a:custGeom>
            <a:grpFill/>
            <a:ln w="9379" cap="flat">
              <a:no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866B8FA2-7ACF-6387-64E1-5B3FEEEFAA17}"/>
                </a:ext>
              </a:extLst>
            </p:cNvPr>
            <p:cNvSpPr/>
            <p:nvPr/>
          </p:nvSpPr>
          <p:spPr>
            <a:xfrm>
              <a:off x="732954" y="1213165"/>
              <a:ext cx="106473" cy="157080"/>
            </a:xfrm>
            <a:custGeom>
              <a:avLst/>
              <a:gdLst>
                <a:gd name="connsiteX0" fmla="*/ 0 w 106473"/>
                <a:gd name="connsiteY0" fmla="*/ 154259 h 157080"/>
                <a:gd name="connsiteX1" fmla="*/ 0 w 106473"/>
                <a:gd name="connsiteY1" fmla="*/ 5644 h 157080"/>
                <a:gd name="connsiteX2" fmla="*/ 2827 w 106473"/>
                <a:gd name="connsiteY2" fmla="*/ 2822 h 157080"/>
                <a:gd name="connsiteX3" fmla="*/ 33921 w 106473"/>
                <a:gd name="connsiteY3" fmla="*/ 2822 h 157080"/>
                <a:gd name="connsiteX4" fmla="*/ 36748 w 106473"/>
                <a:gd name="connsiteY4" fmla="*/ 5644 h 157080"/>
                <a:gd name="connsiteX5" fmla="*/ 36748 w 106473"/>
                <a:gd name="connsiteY5" fmla="*/ 14109 h 157080"/>
                <a:gd name="connsiteX6" fmla="*/ 74437 w 106473"/>
                <a:gd name="connsiteY6" fmla="*/ 0 h 157080"/>
                <a:gd name="connsiteX7" fmla="*/ 102705 w 106473"/>
                <a:gd name="connsiteY7" fmla="*/ 4703 h 157080"/>
                <a:gd name="connsiteX8" fmla="*/ 106474 w 106473"/>
                <a:gd name="connsiteY8" fmla="*/ 10347 h 157080"/>
                <a:gd name="connsiteX9" fmla="*/ 106474 w 106473"/>
                <a:gd name="connsiteY9" fmla="*/ 39505 h 157080"/>
                <a:gd name="connsiteX10" fmla="*/ 103647 w 106473"/>
                <a:gd name="connsiteY10" fmla="*/ 42327 h 157080"/>
                <a:gd name="connsiteX11" fmla="*/ 101762 w 106473"/>
                <a:gd name="connsiteY11" fmla="*/ 41386 h 157080"/>
                <a:gd name="connsiteX12" fmla="*/ 69726 w 106473"/>
                <a:gd name="connsiteY12" fmla="*/ 32921 h 157080"/>
                <a:gd name="connsiteX13" fmla="*/ 35805 w 106473"/>
                <a:gd name="connsiteY13" fmla="*/ 74308 h 157080"/>
                <a:gd name="connsiteX14" fmla="*/ 35805 w 106473"/>
                <a:gd name="connsiteY14" fmla="*/ 154259 h 157080"/>
                <a:gd name="connsiteX15" fmla="*/ 32979 w 106473"/>
                <a:gd name="connsiteY15" fmla="*/ 157080 h 157080"/>
                <a:gd name="connsiteX16" fmla="*/ 1884 w 106473"/>
                <a:gd name="connsiteY16" fmla="*/ 157080 h 157080"/>
                <a:gd name="connsiteX17" fmla="*/ 0 w 106473"/>
                <a:gd name="connsiteY17" fmla="*/ 154259 h 15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473" h="157080">
                  <a:moveTo>
                    <a:pt x="0" y="154259"/>
                  </a:moveTo>
                  <a:lnTo>
                    <a:pt x="0" y="5644"/>
                  </a:lnTo>
                  <a:cubicBezTo>
                    <a:pt x="0" y="3762"/>
                    <a:pt x="942" y="2822"/>
                    <a:pt x="2827" y="2822"/>
                  </a:cubicBezTo>
                  <a:lnTo>
                    <a:pt x="33921" y="2822"/>
                  </a:lnTo>
                  <a:cubicBezTo>
                    <a:pt x="35805" y="2822"/>
                    <a:pt x="36748" y="3762"/>
                    <a:pt x="36748" y="5644"/>
                  </a:cubicBezTo>
                  <a:lnTo>
                    <a:pt x="36748" y="14109"/>
                  </a:lnTo>
                  <a:cubicBezTo>
                    <a:pt x="46170" y="5644"/>
                    <a:pt x="59361" y="0"/>
                    <a:pt x="74437" y="0"/>
                  </a:cubicBezTo>
                  <a:cubicBezTo>
                    <a:pt x="84802" y="0"/>
                    <a:pt x="94224" y="1881"/>
                    <a:pt x="102705" y="4703"/>
                  </a:cubicBezTo>
                  <a:cubicBezTo>
                    <a:pt x="105531" y="5644"/>
                    <a:pt x="106474" y="7525"/>
                    <a:pt x="106474" y="10347"/>
                  </a:cubicBezTo>
                  <a:lnTo>
                    <a:pt x="106474" y="39505"/>
                  </a:lnTo>
                  <a:cubicBezTo>
                    <a:pt x="106474" y="41386"/>
                    <a:pt x="105531" y="42327"/>
                    <a:pt x="103647" y="42327"/>
                  </a:cubicBezTo>
                  <a:cubicBezTo>
                    <a:pt x="103647" y="42327"/>
                    <a:pt x="102705" y="42327"/>
                    <a:pt x="101762" y="41386"/>
                  </a:cubicBezTo>
                  <a:cubicBezTo>
                    <a:pt x="88571" y="34802"/>
                    <a:pt x="79149" y="32921"/>
                    <a:pt x="69726" y="32921"/>
                  </a:cubicBezTo>
                  <a:cubicBezTo>
                    <a:pt x="49939" y="32921"/>
                    <a:pt x="35805" y="42327"/>
                    <a:pt x="35805" y="74308"/>
                  </a:cubicBezTo>
                  <a:lnTo>
                    <a:pt x="35805" y="154259"/>
                  </a:lnTo>
                  <a:cubicBezTo>
                    <a:pt x="35805" y="156140"/>
                    <a:pt x="34863" y="157080"/>
                    <a:pt x="32979" y="157080"/>
                  </a:cubicBezTo>
                  <a:lnTo>
                    <a:pt x="1884" y="157080"/>
                  </a:lnTo>
                  <a:cubicBezTo>
                    <a:pt x="942" y="157080"/>
                    <a:pt x="0" y="156140"/>
                    <a:pt x="0" y="154259"/>
                  </a:cubicBezTo>
                  <a:close/>
                </a:path>
              </a:pathLst>
            </a:custGeom>
            <a:grpFill/>
            <a:ln w="9379" cap="flat">
              <a:no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F7F75D10-418C-EA66-46E9-BC082594FBDB}"/>
                </a:ext>
              </a:extLst>
            </p:cNvPr>
            <p:cNvSpPr/>
            <p:nvPr/>
          </p:nvSpPr>
          <p:spPr>
            <a:xfrm>
              <a:off x="861099" y="1215046"/>
              <a:ext cx="137567" cy="157112"/>
            </a:xfrm>
            <a:custGeom>
              <a:avLst/>
              <a:gdLst>
                <a:gd name="connsiteX0" fmla="*/ 0 w 137567"/>
                <a:gd name="connsiteY0" fmla="*/ 106288 h 157112"/>
                <a:gd name="connsiteX1" fmla="*/ 0 w 137567"/>
                <a:gd name="connsiteY1" fmla="*/ 3762 h 157112"/>
                <a:gd name="connsiteX2" fmla="*/ 2827 w 137567"/>
                <a:gd name="connsiteY2" fmla="*/ 941 h 157112"/>
                <a:gd name="connsiteX3" fmla="*/ 33921 w 137567"/>
                <a:gd name="connsiteY3" fmla="*/ 941 h 157112"/>
                <a:gd name="connsiteX4" fmla="*/ 36748 w 137567"/>
                <a:gd name="connsiteY4" fmla="*/ 3762 h 157112"/>
                <a:gd name="connsiteX5" fmla="*/ 36748 w 137567"/>
                <a:gd name="connsiteY5" fmla="*/ 93119 h 157112"/>
                <a:gd name="connsiteX6" fmla="*/ 63130 w 137567"/>
                <a:gd name="connsiteY6" fmla="*/ 125100 h 157112"/>
                <a:gd name="connsiteX7" fmla="*/ 99878 w 137567"/>
                <a:gd name="connsiteY7" fmla="*/ 73367 h 157112"/>
                <a:gd name="connsiteX8" fmla="*/ 99878 w 137567"/>
                <a:gd name="connsiteY8" fmla="*/ 2822 h 157112"/>
                <a:gd name="connsiteX9" fmla="*/ 102705 w 137567"/>
                <a:gd name="connsiteY9" fmla="*/ 0 h 157112"/>
                <a:gd name="connsiteX10" fmla="*/ 134741 w 137567"/>
                <a:gd name="connsiteY10" fmla="*/ 0 h 157112"/>
                <a:gd name="connsiteX11" fmla="*/ 137568 w 137567"/>
                <a:gd name="connsiteY11" fmla="*/ 2822 h 157112"/>
                <a:gd name="connsiteX12" fmla="*/ 137568 w 137567"/>
                <a:gd name="connsiteY12" fmla="*/ 151437 h 157112"/>
                <a:gd name="connsiteX13" fmla="*/ 134741 w 137567"/>
                <a:gd name="connsiteY13" fmla="*/ 154259 h 157112"/>
                <a:gd name="connsiteX14" fmla="*/ 103647 w 137567"/>
                <a:gd name="connsiteY14" fmla="*/ 154259 h 157112"/>
                <a:gd name="connsiteX15" fmla="*/ 100820 w 137567"/>
                <a:gd name="connsiteY15" fmla="*/ 151437 h 157112"/>
                <a:gd name="connsiteX16" fmla="*/ 100820 w 137567"/>
                <a:gd name="connsiteY16" fmla="*/ 140150 h 157112"/>
                <a:gd name="connsiteX17" fmla="*/ 53708 w 137567"/>
                <a:gd name="connsiteY17" fmla="*/ 157080 h 157112"/>
                <a:gd name="connsiteX18" fmla="*/ 0 w 137567"/>
                <a:gd name="connsiteY18" fmla="*/ 106288 h 15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567" h="157112">
                  <a:moveTo>
                    <a:pt x="0" y="106288"/>
                  </a:moveTo>
                  <a:lnTo>
                    <a:pt x="0" y="3762"/>
                  </a:lnTo>
                  <a:cubicBezTo>
                    <a:pt x="0" y="1881"/>
                    <a:pt x="942" y="941"/>
                    <a:pt x="2827" y="941"/>
                  </a:cubicBezTo>
                  <a:lnTo>
                    <a:pt x="33921" y="941"/>
                  </a:lnTo>
                  <a:cubicBezTo>
                    <a:pt x="35805" y="941"/>
                    <a:pt x="36748" y="1881"/>
                    <a:pt x="36748" y="3762"/>
                  </a:cubicBezTo>
                  <a:lnTo>
                    <a:pt x="36748" y="93119"/>
                  </a:lnTo>
                  <a:cubicBezTo>
                    <a:pt x="36748" y="116634"/>
                    <a:pt x="46170" y="125100"/>
                    <a:pt x="63130" y="125100"/>
                  </a:cubicBezTo>
                  <a:cubicBezTo>
                    <a:pt x="82918" y="125100"/>
                    <a:pt x="99878" y="110050"/>
                    <a:pt x="99878" y="73367"/>
                  </a:cubicBezTo>
                  <a:lnTo>
                    <a:pt x="99878" y="2822"/>
                  </a:lnTo>
                  <a:cubicBezTo>
                    <a:pt x="99878" y="941"/>
                    <a:pt x="100820" y="0"/>
                    <a:pt x="102705" y="0"/>
                  </a:cubicBezTo>
                  <a:lnTo>
                    <a:pt x="134741" y="0"/>
                  </a:lnTo>
                  <a:cubicBezTo>
                    <a:pt x="136626" y="0"/>
                    <a:pt x="137568" y="941"/>
                    <a:pt x="137568" y="2822"/>
                  </a:cubicBezTo>
                  <a:lnTo>
                    <a:pt x="137568" y="151437"/>
                  </a:lnTo>
                  <a:cubicBezTo>
                    <a:pt x="137568" y="153318"/>
                    <a:pt x="136626" y="154259"/>
                    <a:pt x="134741" y="154259"/>
                  </a:cubicBezTo>
                  <a:lnTo>
                    <a:pt x="103647" y="154259"/>
                  </a:lnTo>
                  <a:cubicBezTo>
                    <a:pt x="101762" y="154259"/>
                    <a:pt x="100820" y="153318"/>
                    <a:pt x="100820" y="151437"/>
                  </a:cubicBezTo>
                  <a:lnTo>
                    <a:pt x="100820" y="140150"/>
                  </a:lnTo>
                  <a:cubicBezTo>
                    <a:pt x="88571" y="150496"/>
                    <a:pt x="73495" y="157080"/>
                    <a:pt x="53708" y="157080"/>
                  </a:cubicBezTo>
                  <a:cubicBezTo>
                    <a:pt x="19787" y="158021"/>
                    <a:pt x="0" y="138268"/>
                    <a:pt x="0" y="106288"/>
                  </a:cubicBezTo>
                  <a:close/>
                </a:path>
              </a:pathLst>
            </a:custGeom>
            <a:grpFill/>
            <a:ln w="9379" cap="flat">
              <a:noFill/>
              <a:prstDash val="solid"/>
              <a:miter/>
            </a:ln>
          </p:spPr>
          <p:txBody>
            <a:bodyPr rtlCol="0" anchor="ctr"/>
            <a:lstStyle/>
            <a:p>
              <a:endParaRPr lang="en-GB"/>
            </a:p>
          </p:txBody>
        </p:sp>
        <p:sp>
          <p:nvSpPr>
            <p:cNvPr id="34" name="Freeform 33">
              <a:extLst>
                <a:ext uri="{FF2B5EF4-FFF2-40B4-BE49-F238E27FC236}">
                  <a16:creationId xmlns:a16="http://schemas.microsoft.com/office/drawing/2014/main" id="{F25A417F-C8F8-63E1-4E45-EDDDCE352F40}"/>
                </a:ext>
              </a:extLst>
            </p:cNvPr>
            <p:cNvSpPr/>
            <p:nvPr/>
          </p:nvSpPr>
          <p:spPr>
            <a:xfrm>
              <a:off x="1021281" y="1212225"/>
              <a:ext cx="132856" cy="161783"/>
            </a:xfrm>
            <a:custGeom>
              <a:avLst/>
              <a:gdLst>
                <a:gd name="connsiteX0" fmla="*/ 0 w 132856"/>
                <a:gd name="connsiteY0" fmla="*/ 106288 h 161783"/>
                <a:gd name="connsiteX1" fmla="*/ 2827 w 132856"/>
                <a:gd name="connsiteY1" fmla="*/ 103466 h 161783"/>
                <a:gd name="connsiteX2" fmla="*/ 33921 w 132856"/>
                <a:gd name="connsiteY2" fmla="*/ 103466 h 161783"/>
                <a:gd name="connsiteX3" fmla="*/ 36748 w 132856"/>
                <a:gd name="connsiteY3" fmla="*/ 106288 h 161783"/>
                <a:gd name="connsiteX4" fmla="*/ 68784 w 132856"/>
                <a:gd name="connsiteY4" fmla="*/ 127922 h 161783"/>
                <a:gd name="connsiteX5" fmla="*/ 96109 w 132856"/>
                <a:gd name="connsiteY5" fmla="*/ 112872 h 161783"/>
                <a:gd name="connsiteX6" fmla="*/ 57477 w 132856"/>
                <a:gd name="connsiteY6" fmla="*/ 93120 h 161783"/>
                <a:gd name="connsiteX7" fmla="*/ 2827 w 132856"/>
                <a:gd name="connsiteY7" fmla="*/ 47971 h 161783"/>
                <a:gd name="connsiteX8" fmla="*/ 64073 w 132856"/>
                <a:gd name="connsiteY8" fmla="*/ 0 h 161783"/>
                <a:gd name="connsiteX9" fmla="*/ 129088 w 132856"/>
                <a:gd name="connsiteY9" fmla="*/ 47971 h 161783"/>
                <a:gd name="connsiteX10" fmla="*/ 126261 w 132856"/>
                <a:gd name="connsiteY10" fmla="*/ 50792 h 161783"/>
                <a:gd name="connsiteX11" fmla="*/ 95167 w 132856"/>
                <a:gd name="connsiteY11" fmla="*/ 50792 h 161783"/>
                <a:gd name="connsiteX12" fmla="*/ 90456 w 132856"/>
                <a:gd name="connsiteY12" fmla="*/ 47971 h 161783"/>
                <a:gd name="connsiteX13" fmla="*/ 63130 w 132856"/>
                <a:gd name="connsiteY13" fmla="*/ 32921 h 161783"/>
                <a:gd name="connsiteX14" fmla="*/ 39574 w 132856"/>
                <a:gd name="connsiteY14" fmla="*/ 47971 h 161783"/>
                <a:gd name="connsiteX15" fmla="*/ 77264 w 132856"/>
                <a:gd name="connsiteY15" fmla="*/ 66783 h 161783"/>
                <a:gd name="connsiteX16" fmla="*/ 132857 w 132856"/>
                <a:gd name="connsiteY16" fmla="*/ 112872 h 161783"/>
                <a:gd name="connsiteX17" fmla="*/ 66899 w 132856"/>
                <a:gd name="connsiteY17" fmla="*/ 161783 h 161783"/>
                <a:gd name="connsiteX18" fmla="*/ 0 w 132856"/>
                <a:gd name="connsiteY18" fmla="*/ 106288 h 16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856" h="161783">
                  <a:moveTo>
                    <a:pt x="0" y="106288"/>
                  </a:moveTo>
                  <a:cubicBezTo>
                    <a:pt x="0" y="104407"/>
                    <a:pt x="942" y="103466"/>
                    <a:pt x="2827" y="103466"/>
                  </a:cubicBezTo>
                  <a:lnTo>
                    <a:pt x="33921" y="103466"/>
                  </a:lnTo>
                  <a:cubicBezTo>
                    <a:pt x="35805" y="103466"/>
                    <a:pt x="36748" y="104407"/>
                    <a:pt x="36748" y="106288"/>
                  </a:cubicBezTo>
                  <a:cubicBezTo>
                    <a:pt x="39574" y="121338"/>
                    <a:pt x="52766" y="127922"/>
                    <a:pt x="68784" y="127922"/>
                  </a:cubicBezTo>
                  <a:cubicBezTo>
                    <a:pt x="83860" y="127922"/>
                    <a:pt x="96109" y="122278"/>
                    <a:pt x="96109" y="112872"/>
                  </a:cubicBezTo>
                  <a:cubicBezTo>
                    <a:pt x="96109" y="104407"/>
                    <a:pt x="85744" y="97823"/>
                    <a:pt x="57477" y="93120"/>
                  </a:cubicBezTo>
                  <a:cubicBezTo>
                    <a:pt x="19787" y="86535"/>
                    <a:pt x="2827" y="71486"/>
                    <a:pt x="2827" y="47971"/>
                  </a:cubicBezTo>
                  <a:cubicBezTo>
                    <a:pt x="2827" y="13168"/>
                    <a:pt x="34863" y="0"/>
                    <a:pt x="64073" y="0"/>
                  </a:cubicBezTo>
                  <a:cubicBezTo>
                    <a:pt x="101762" y="0"/>
                    <a:pt x="126261" y="20693"/>
                    <a:pt x="129088" y="47971"/>
                  </a:cubicBezTo>
                  <a:cubicBezTo>
                    <a:pt x="129088" y="49852"/>
                    <a:pt x="128145" y="50792"/>
                    <a:pt x="126261" y="50792"/>
                  </a:cubicBezTo>
                  <a:lnTo>
                    <a:pt x="95167" y="50792"/>
                  </a:lnTo>
                  <a:cubicBezTo>
                    <a:pt x="93282" y="50792"/>
                    <a:pt x="91398" y="49852"/>
                    <a:pt x="90456" y="47971"/>
                  </a:cubicBezTo>
                  <a:cubicBezTo>
                    <a:pt x="85744" y="38565"/>
                    <a:pt x="77264" y="32921"/>
                    <a:pt x="63130" y="32921"/>
                  </a:cubicBezTo>
                  <a:cubicBezTo>
                    <a:pt x="50881" y="32921"/>
                    <a:pt x="39574" y="37624"/>
                    <a:pt x="39574" y="47971"/>
                  </a:cubicBezTo>
                  <a:cubicBezTo>
                    <a:pt x="39574" y="55495"/>
                    <a:pt x="46170" y="62080"/>
                    <a:pt x="77264" y="66783"/>
                  </a:cubicBezTo>
                  <a:cubicBezTo>
                    <a:pt x="111185" y="72426"/>
                    <a:pt x="132857" y="83714"/>
                    <a:pt x="132857" y="112872"/>
                  </a:cubicBezTo>
                  <a:cubicBezTo>
                    <a:pt x="132857" y="142031"/>
                    <a:pt x="105531" y="161783"/>
                    <a:pt x="66899" y="161783"/>
                  </a:cubicBezTo>
                  <a:cubicBezTo>
                    <a:pt x="29210" y="160843"/>
                    <a:pt x="2827" y="140150"/>
                    <a:pt x="0" y="106288"/>
                  </a:cubicBezTo>
                  <a:close/>
                </a:path>
              </a:pathLst>
            </a:custGeom>
            <a:grpFill/>
            <a:ln w="9379" cap="flat">
              <a:noFill/>
              <a:prstDash val="solid"/>
              <a:miter/>
            </a:ln>
          </p:spPr>
          <p:txBody>
            <a:bodyPr rtlCol="0" anchor="ctr"/>
            <a:lstStyle/>
            <a:p>
              <a:endParaRPr lang="en-GB"/>
            </a:p>
          </p:txBody>
        </p:sp>
        <p:sp>
          <p:nvSpPr>
            <p:cNvPr id="35" name="Freeform 34">
              <a:extLst>
                <a:ext uri="{FF2B5EF4-FFF2-40B4-BE49-F238E27FC236}">
                  <a16:creationId xmlns:a16="http://schemas.microsoft.com/office/drawing/2014/main" id="{C272DEC3-3FFA-388F-1394-304B8E3F7C13}"/>
                </a:ext>
              </a:extLst>
            </p:cNvPr>
            <p:cNvSpPr/>
            <p:nvPr/>
          </p:nvSpPr>
          <p:spPr>
            <a:xfrm>
              <a:off x="1167329" y="1168016"/>
              <a:ext cx="118722" cy="204147"/>
            </a:xfrm>
            <a:custGeom>
              <a:avLst/>
              <a:gdLst>
                <a:gd name="connsiteX0" fmla="*/ 29210 w 118722"/>
                <a:gd name="connsiteY0" fmla="*/ 153318 h 204147"/>
                <a:gd name="connsiteX1" fmla="*/ 29210 w 118722"/>
                <a:gd name="connsiteY1" fmla="*/ 79951 h 204147"/>
                <a:gd name="connsiteX2" fmla="*/ 2827 w 118722"/>
                <a:gd name="connsiteY2" fmla="*/ 79951 h 204147"/>
                <a:gd name="connsiteX3" fmla="*/ 0 w 118722"/>
                <a:gd name="connsiteY3" fmla="*/ 77129 h 204147"/>
                <a:gd name="connsiteX4" fmla="*/ 0 w 118722"/>
                <a:gd name="connsiteY4" fmla="*/ 49852 h 204147"/>
                <a:gd name="connsiteX5" fmla="*/ 2827 w 118722"/>
                <a:gd name="connsiteY5" fmla="*/ 47030 h 204147"/>
                <a:gd name="connsiteX6" fmla="*/ 29210 w 118722"/>
                <a:gd name="connsiteY6" fmla="*/ 47030 h 204147"/>
                <a:gd name="connsiteX7" fmla="*/ 29210 w 118722"/>
                <a:gd name="connsiteY7" fmla="*/ 2822 h 204147"/>
                <a:gd name="connsiteX8" fmla="*/ 32036 w 118722"/>
                <a:gd name="connsiteY8" fmla="*/ 0 h 204147"/>
                <a:gd name="connsiteX9" fmla="*/ 63130 w 118722"/>
                <a:gd name="connsiteY9" fmla="*/ 0 h 204147"/>
                <a:gd name="connsiteX10" fmla="*/ 65957 w 118722"/>
                <a:gd name="connsiteY10" fmla="*/ 2822 h 204147"/>
                <a:gd name="connsiteX11" fmla="*/ 65957 w 118722"/>
                <a:gd name="connsiteY11" fmla="*/ 47030 h 204147"/>
                <a:gd name="connsiteX12" fmla="*/ 113069 w 118722"/>
                <a:gd name="connsiteY12" fmla="*/ 47030 h 204147"/>
                <a:gd name="connsiteX13" fmla="*/ 115896 w 118722"/>
                <a:gd name="connsiteY13" fmla="*/ 49852 h 204147"/>
                <a:gd name="connsiteX14" fmla="*/ 115896 w 118722"/>
                <a:gd name="connsiteY14" fmla="*/ 77129 h 204147"/>
                <a:gd name="connsiteX15" fmla="*/ 113069 w 118722"/>
                <a:gd name="connsiteY15" fmla="*/ 79951 h 204147"/>
                <a:gd name="connsiteX16" fmla="*/ 65957 w 118722"/>
                <a:gd name="connsiteY16" fmla="*/ 79951 h 204147"/>
                <a:gd name="connsiteX17" fmla="*/ 65957 w 118722"/>
                <a:gd name="connsiteY17" fmla="*/ 145793 h 204147"/>
                <a:gd name="connsiteX18" fmla="*/ 87629 w 118722"/>
                <a:gd name="connsiteY18" fmla="*/ 171189 h 204147"/>
                <a:gd name="connsiteX19" fmla="*/ 114012 w 118722"/>
                <a:gd name="connsiteY19" fmla="*/ 166486 h 204147"/>
                <a:gd name="connsiteX20" fmla="*/ 116838 w 118722"/>
                <a:gd name="connsiteY20" fmla="*/ 165546 h 204147"/>
                <a:gd name="connsiteX21" fmla="*/ 118723 w 118722"/>
                <a:gd name="connsiteY21" fmla="*/ 168368 h 204147"/>
                <a:gd name="connsiteX22" fmla="*/ 118723 w 118722"/>
                <a:gd name="connsiteY22" fmla="*/ 193764 h 204147"/>
                <a:gd name="connsiteX23" fmla="*/ 115896 w 118722"/>
                <a:gd name="connsiteY23" fmla="*/ 199407 h 204147"/>
                <a:gd name="connsiteX24" fmla="*/ 80091 w 118722"/>
                <a:gd name="connsiteY24" fmla="*/ 204110 h 204147"/>
                <a:gd name="connsiteX25" fmla="*/ 29210 w 118722"/>
                <a:gd name="connsiteY25" fmla="*/ 153318 h 20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22" h="204147">
                  <a:moveTo>
                    <a:pt x="29210" y="153318"/>
                  </a:moveTo>
                  <a:lnTo>
                    <a:pt x="29210" y="79951"/>
                  </a:lnTo>
                  <a:lnTo>
                    <a:pt x="2827" y="79951"/>
                  </a:lnTo>
                  <a:cubicBezTo>
                    <a:pt x="942" y="79951"/>
                    <a:pt x="0" y="79010"/>
                    <a:pt x="0" y="77129"/>
                  </a:cubicBezTo>
                  <a:lnTo>
                    <a:pt x="0" y="49852"/>
                  </a:lnTo>
                  <a:cubicBezTo>
                    <a:pt x="0" y="47971"/>
                    <a:pt x="942" y="47030"/>
                    <a:pt x="2827" y="47030"/>
                  </a:cubicBezTo>
                  <a:lnTo>
                    <a:pt x="29210" y="47030"/>
                  </a:lnTo>
                  <a:lnTo>
                    <a:pt x="29210" y="2822"/>
                  </a:lnTo>
                  <a:cubicBezTo>
                    <a:pt x="29210" y="941"/>
                    <a:pt x="30152" y="0"/>
                    <a:pt x="32036" y="0"/>
                  </a:cubicBezTo>
                  <a:lnTo>
                    <a:pt x="63130" y="0"/>
                  </a:lnTo>
                  <a:cubicBezTo>
                    <a:pt x="65015" y="0"/>
                    <a:pt x="65957" y="941"/>
                    <a:pt x="65957" y="2822"/>
                  </a:cubicBezTo>
                  <a:lnTo>
                    <a:pt x="65957" y="47030"/>
                  </a:lnTo>
                  <a:lnTo>
                    <a:pt x="113069" y="47030"/>
                  </a:lnTo>
                  <a:cubicBezTo>
                    <a:pt x="114954" y="47030"/>
                    <a:pt x="115896" y="47971"/>
                    <a:pt x="115896" y="49852"/>
                  </a:cubicBezTo>
                  <a:lnTo>
                    <a:pt x="115896" y="77129"/>
                  </a:lnTo>
                  <a:cubicBezTo>
                    <a:pt x="115896" y="79010"/>
                    <a:pt x="114954" y="79951"/>
                    <a:pt x="113069" y="79951"/>
                  </a:cubicBezTo>
                  <a:lnTo>
                    <a:pt x="65957" y="79951"/>
                  </a:lnTo>
                  <a:lnTo>
                    <a:pt x="65957" y="145793"/>
                  </a:lnTo>
                  <a:cubicBezTo>
                    <a:pt x="65957" y="162724"/>
                    <a:pt x="71611" y="171189"/>
                    <a:pt x="87629" y="171189"/>
                  </a:cubicBezTo>
                  <a:cubicBezTo>
                    <a:pt x="97051" y="171189"/>
                    <a:pt x="103647" y="170249"/>
                    <a:pt x="114012" y="166486"/>
                  </a:cubicBezTo>
                  <a:cubicBezTo>
                    <a:pt x="114954" y="166486"/>
                    <a:pt x="115896" y="165546"/>
                    <a:pt x="116838" y="165546"/>
                  </a:cubicBezTo>
                  <a:cubicBezTo>
                    <a:pt x="118723" y="165546"/>
                    <a:pt x="118723" y="166486"/>
                    <a:pt x="118723" y="168368"/>
                  </a:cubicBezTo>
                  <a:lnTo>
                    <a:pt x="118723" y="193764"/>
                  </a:lnTo>
                  <a:cubicBezTo>
                    <a:pt x="118723" y="196586"/>
                    <a:pt x="118723" y="198467"/>
                    <a:pt x="115896" y="199407"/>
                  </a:cubicBezTo>
                  <a:cubicBezTo>
                    <a:pt x="106474" y="203170"/>
                    <a:pt x="92340" y="204110"/>
                    <a:pt x="80091" y="204110"/>
                  </a:cubicBezTo>
                  <a:cubicBezTo>
                    <a:pt x="51823" y="205051"/>
                    <a:pt x="29210" y="188120"/>
                    <a:pt x="29210" y="153318"/>
                  </a:cubicBezTo>
                  <a:close/>
                </a:path>
              </a:pathLst>
            </a:custGeom>
            <a:grpFill/>
            <a:ln w="9379" cap="flat">
              <a:noFill/>
              <a:prstDash val="solid"/>
              <a:miter/>
            </a:ln>
          </p:spPr>
          <p:txBody>
            <a:bodyPr rtlCol="0" anchor="ctr"/>
            <a:lstStyle/>
            <a:p>
              <a:endParaRPr lang="en-GB"/>
            </a:p>
          </p:txBody>
        </p:sp>
      </p:grpSp>
      <p:grpSp>
        <p:nvGrpSpPr>
          <p:cNvPr id="36" name="Graphic 11">
            <a:extLst>
              <a:ext uri="{FF2B5EF4-FFF2-40B4-BE49-F238E27FC236}">
                <a16:creationId xmlns:a16="http://schemas.microsoft.com/office/drawing/2014/main" id="{8F83EE17-F1CA-BFD0-ADDA-529E28ED6215}"/>
              </a:ext>
            </a:extLst>
          </p:cNvPr>
          <p:cNvGrpSpPr/>
          <p:nvPr/>
        </p:nvGrpSpPr>
        <p:grpSpPr>
          <a:xfrm>
            <a:off x="439916" y="1698515"/>
            <a:ext cx="1410540" cy="148614"/>
            <a:chOff x="439916" y="1698515"/>
            <a:chExt cx="1410540" cy="148614"/>
          </a:xfrm>
          <a:solidFill>
            <a:schemeClr val="bg1"/>
          </a:solidFill>
        </p:grpSpPr>
        <p:sp>
          <p:nvSpPr>
            <p:cNvPr id="37" name="Freeform 36">
              <a:extLst>
                <a:ext uri="{FF2B5EF4-FFF2-40B4-BE49-F238E27FC236}">
                  <a16:creationId xmlns:a16="http://schemas.microsoft.com/office/drawing/2014/main" id="{839F1A87-C7C3-EB57-CBED-31AD8928423F}"/>
                </a:ext>
              </a:extLst>
            </p:cNvPr>
            <p:cNvSpPr/>
            <p:nvPr/>
          </p:nvSpPr>
          <p:spPr>
            <a:xfrm>
              <a:off x="439916" y="1698515"/>
              <a:ext cx="105531" cy="116634"/>
            </a:xfrm>
            <a:custGeom>
              <a:avLst/>
              <a:gdLst>
                <a:gd name="connsiteX0" fmla="*/ 0 w 105531"/>
                <a:gd name="connsiteY0" fmla="*/ 58317 h 116634"/>
                <a:gd name="connsiteX1" fmla="*/ 53708 w 105531"/>
                <a:gd name="connsiteY1" fmla="*/ 0 h 116634"/>
                <a:gd name="connsiteX2" fmla="*/ 105531 w 105531"/>
                <a:gd name="connsiteY2" fmla="*/ 40446 h 116634"/>
                <a:gd name="connsiteX3" fmla="*/ 103647 w 105531"/>
                <a:gd name="connsiteY3" fmla="*/ 42327 h 116634"/>
                <a:gd name="connsiteX4" fmla="*/ 86687 w 105531"/>
                <a:gd name="connsiteY4" fmla="*/ 42327 h 116634"/>
                <a:gd name="connsiteX5" fmla="*/ 84802 w 105531"/>
                <a:gd name="connsiteY5" fmla="*/ 40446 h 116634"/>
                <a:gd name="connsiteX6" fmla="*/ 53708 w 105531"/>
                <a:gd name="connsiteY6" fmla="*/ 18812 h 116634"/>
                <a:gd name="connsiteX7" fmla="*/ 21672 w 105531"/>
                <a:gd name="connsiteY7" fmla="*/ 58317 h 116634"/>
                <a:gd name="connsiteX8" fmla="*/ 53708 w 105531"/>
                <a:gd name="connsiteY8" fmla="*/ 97823 h 116634"/>
                <a:gd name="connsiteX9" fmla="*/ 84802 w 105531"/>
                <a:gd name="connsiteY9" fmla="*/ 76189 h 116634"/>
                <a:gd name="connsiteX10" fmla="*/ 86687 w 105531"/>
                <a:gd name="connsiteY10" fmla="*/ 74308 h 116634"/>
                <a:gd name="connsiteX11" fmla="*/ 103647 w 105531"/>
                <a:gd name="connsiteY11" fmla="*/ 74308 h 116634"/>
                <a:gd name="connsiteX12" fmla="*/ 105531 w 105531"/>
                <a:gd name="connsiteY12" fmla="*/ 76189 h 116634"/>
                <a:gd name="connsiteX13" fmla="*/ 53708 w 105531"/>
                <a:gd name="connsiteY13" fmla="*/ 116635 h 116634"/>
                <a:gd name="connsiteX14" fmla="*/ 0 w 105531"/>
                <a:gd name="connsiteY14" fmla="*/ 58317 h 1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531" h="116634">
                  <a:moveTo>
                    <a:pt x="0" y="58317"/>
                  </a:moveTo>
                  <a:cubicBezTo>
                    <a:pt x="0" y="17872"/>
                    <a:pt x="27325" y="0"/>
                    <a:pt x="53708" y="0"/>
                  </a:cubicBezTo>
                  <a:cubicBezTo>
                    <a:pt x="81033" y="0"/>
                    <a:pt x="101762" y="15050"/>
                    <a:pt x="105531" y="40446"/>
                  </a:cubicBezTo>
                  <a:cubicBezTo>
                    <a:pt x="105531" y="41387"/>
                    <a:pt x="104589" y="42327"/>
                    <a:pt x="103647" y="42327"/>
                  </a:cubicBezTo>
                  <a:lnTo>
                    <a:pt x="86687" y="42327"/>
                  </a:lnTo>
                  <a:cubicBezTo>
                    <a:pt x="85744" y="42327"/>
                    <a:pt x="84802" y="41387"/>
                    <a:pt x="84802" y="40446"/>
                  </a:cubicBezTo>
                  <a:cubicBezTo>
                    <a:pt x="80091" y="24456"/>
                    <a:pt x="68784" y="18812"/>
                    <a:pt x="53708" y="18812"/>
                  </a:cubicBezTo>
                  <a:cubicBezTo>
                    <a:pt x="37690" y="18812"/>
                    <a:pt x="21672" y="31981"/>
                    <a:pt x="21672" y="58317"/>
                  </a:cubicBezTo>
                  <a:cubicBezTo>
                    <a:pt x="21672" y="84654"/>
                    <a:pt x="37690" y="97823"/>
                    <a:pt x="53708" y="97823"/>
                  </a:cubicBezTo>
                  <a:cubicBezTo>
                    <a:pt x="68784" y="97823"/>
                    <a:pt x="80091" y="92179"/>
                    <a:pt x="84802" y="76189"/>
                  </a:cubicBezTo>
                  <a:cubicBezTo>
                    <a:pt x="84802" y="75248"/>
                    <a:pt x="85744" y="74308"/>
                    <a:pt x="86687" y="74308"/>
                  </a:cubicBezTo>
                  <a:lnTo>
                    <a:pt x="103647" y="74308"/>
                  </a:lnTo>
                  <a:cubicBezTo>
                    <a:pt x="104589" y="74308"/>
                    <a:pt x="105531" y="75248"/>
                    <a:pt x="105531" y="76189"/>
                  </a:cubicBezTo>
                  <a:cubicBezTo>
                    <a:pt x="101762" y="100644"/>
                    <a:pt x="81033" y="116635"/>
                    <a:pt x="53708" y="116635"/>
                  </a:cubicBezTo>
                  <a:cubicBezTo>
                    <a:pt x="27325" y="116635"/>
                    <a:pt x="0" y="98763"/>
                    <a:pt x="0" y="58317"/>
                  </a:cubicBezTo>
                  <a:close/>
                </a:path>
              </a:pathLst>
            </a:custGeom>
            <a:grpFill/>
            <a:ln w="9379" cap="flat">
              <a:no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DF37A958-4592-426B-1307-F89B757CA354}"/>
                </a:ext>
              </a:extLst>
            </p:cNvPr>
            <p:cNvSpPr/>
            <p:nvPr/>
          </p:nvSpPr>
          <p:spPr>
            <a:xfrm>
              <a:off x="563350" y="1699456"/>
              <a:ext cx="74437" cy="113812"/>
            </a:xfrm>
            <a:custGeom>
              <a:avLst/>
              <a:gdLst>
                <a:gd name="connsiteX0" fmla="*/ 0 w 74437"/>
                <a:gd name="connsiteY0" fmla="*/ 111931 h 113812"/>
                <a:gd name="connsiteX1" fmla="*/ 0 w 74437"/>
                <a:gd name="connsiteY1" fmla="*/ 1881 h 113812"/>
                <a:gd name="connsiteX2" fmla="*/ 1884 w 74437"/>
                <a:gd name="connsiteY2" fmla="*/ 0 h 113812"/>
                <a:gd name="connsiteX3" fmla="*/ 17903 w 74437"/>
                <a:gd name="connsiteY3" fmla="*/ 0 h 113812"/>
                <a:gd name="connsiteX4" fmla="*/ 19787 w 74437"/>
                <a:gd name="connsiteY4" fmla="*/ 1881 h 113812"/>
                <a:gd name="connsiteX5" fmla="*/ 19787 w 74437"/>
                <a:gd name="connsiteY5" fmla="*/ 40446 h 113812"/>
                <a:gd name="connsiteX6" fmla="*/ 45228 w 74437"/>
                <a:gd name="connsiteY6" fmla="*/ 31040 h 113812"/>
                <a:gd name="connsiteX7" fmla="*/ 74437 w 74437"/>
                <a:gd name="connsiteY7" fmla="*/ 60198 h 113812"/>
                <a:gd name="connsiteX8" fmla="*/ 74437 w 74437"/>
                <a:gd name="connsiteY8" fmla="*/ 111931 h 113812"/>
                <a:gd name="connsiteX9" fmla="*/ 72553 w 74437"/>
                <a:gd name="connsiteY9" fmla="*/ 113813 h 113812"/>
                <a:gd name="connsiteX10" fmla="*/ 56535 w 74437"/>
                <a:gd name="connsiteY10" fmla="*/ 113813 h 113812"/>
                <a:gd name="connsiteX11" fmla="*/ 54650 w 74437"/>
                <a:gd name="connsiteY11" fmla="*/ 111931 h 113812"/>
                <a:gd name="connsiteX12" fmla="*/ 54650 w 74437"/>
                <a:gd name="connsiteY12" fmla="*/ 64901 h 113812"/>
                <a:gd name="connsiteX13" fmla="*/ 39574 w 74437"/>
                <a:gd name="connsiteY13" fmla="*/ 47971 h 113812"/>
                <a:gd name="connsiteX14" fmla="*/ 18845 w 74437"/>
                <a:gd name="connsiteY14" fmla="*/ 75248 h 113812"/>
                <a:gd name="connsiteX15" fmla="*/ 18845 w 74437"/>
                <a:gd name="connsiteY15" fmla="*/ 111931 h 113812"/>
                <a:gd name="connsiteX16" fmla="*/ 16960 w 74437"/>
                <a:gd name="connsiteY16" fmla="*/ 113813 h 113812"/>
                <a:gd name="connsiteX17" fmla="*/ 942 w 74437"/>
                <a:gd name="connsiteY17" fmla="*/ 113813 h 113812"/>
                <a:gd name="connsiteX18" fmla="*/ 0 w 74437"/>
                <a:gd name="connsiteY18" fmla="*/ 111931 h 11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437" h="113812">
                  <a:moveTo>
                    <a:pt x="0" y="111931"/>
                  </a:moveTo>
                  <a:lnTo>
                    <a:pt x="0" y="1881"/>
                  </a:lnTo>
                  <a:cubicBezTo>
                    <a:pt x="0" y="941"/>
                    <a:pt x="942" y="0"/>
                    <a:pt x="1884" y="0"/>
                  </a:cubicBezTo>
                  <a:lnTo>
                    <a:pt x="17903" y="0"/>
                  </a:lnTo>
                  <a:cubicBezTo>
                    <a:pt x="18845" y="0"/>
                    <a:pt x="19787" y="941"/>
                    <a:pt x="19787" y="1881"/>
                  </a:cubicBezTo>
                  <a:lnTo>
                    <a:pt x="19787" y="40446"/>
                  </a:lnTo>
                  <a:cubicBezTo>
                    <a:pt x="26383" y="34802"/>
                    <a:pt x="34863" y="31040"/>
                    <a:pt x="45228" y="31040"/>
                  </a:cubicBezTo>
                  <a:cubicBezTo>
                    <a:pt x="63130" y="31040"/>
                    <a:pt x="74437" y="39505"/>
                    <a:pt x="74437" y="60198"/>
                  </a:cubicBezTo>
                  <a:lnTo>
                    <a:pt x="74437" y="111931"/>
                  </a:lnTo>
                  <a:cubicBezTo>
                    <a:pt x="74437" y="112872"/>
                    <a:pt x="73495" y="113813"/>
                    <a:pt x="72553" y="113813"/>
                  </a:cubicBezTo>
                  <a:lnTo>
                    <a:pt x="56535" y="113813"/>
                  </a:lnTo>
                  <a:cubicBezTo>
                    <a:pt x="55592" y="113813"/>
                    <a:pt x="54650" y="112872"/>
                    <a:pt x="54650" y="111931"/>
                  </a:cubicBezTo>
                  <a:lnTo>
                    <a:pt x="54650" y="64901"/>
                  </a:lnTo>
                  <a:cubicBezTo>
                    <a:pt x="54650" y="53614"/>
                    <a:pt x="49939" y="47971"/>
                    <a:pt x="39574" y="47971"/>
                  </a:cubicBezTo>
                  <a:cubicBezTo>
                    <a:pt x="28267" y="47971"/>
                    <a:pt x="18845" y="57377"/>
                    <a:pt x="18845" y="75248"/>
                  </a:cubicBezTo>
                  <a:lnTo>
                    <a:pt x="18845" y="111931"/>
                  </a:lnTo>
                  <a:cubicBezTo>
                    <a:pt x="18845" y="112872"/>
                    <a:pt x="17903" y="113813"/>
                    <a:pt x="16960" y="113813"/>
                  </a:cubicBezTo>
                  <a:lnTo>
                    <a:pt x="942" y="113813"/>
                  </a:lnTo>
                  <a:cubicBezTo>
                    <a:pt x="0" y="113813"/>
                    <a:pt x="0" y="112872"/>
                    <a:pt x="0" y="111931"/>
                  </a:cubicBezTo>
                  <a:close/>
                </a:path>
              </a:pathLst>
            </a:custGeom>
            <a:grpFill/>
            <a:ln w="9379" cap="flat">
              <a:no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522F97EE-3FC4-1510-D76A-8C42EBD91953}"/>
                </a:ext>
              </a:extLst>
            </p:cNvPr>
            <p:cNvSpPr/>
            <p:nvPr/>
          </p:nvSpPr>
          <p:spPr>
            <a:xfrm>
              <a:off x="654748" y="1730496"/>
              <a:ext cx="75769" cy="83772"/>
            </a:xfrm>
            <a:custGeom>
              <a:avLst/>
              <a:gdLst>
                <a:gd name="connsiteX0" fmla="*/ 0 w 75769"/>
                <a:gd name="connsiteY0" fmla="*/ 57377 h 83772"/>
                <a:gd name="connsiteX1" fmla="*/ 32979 w 75769"/>
                <a:gd name="connsiteY1" fmla="*/ 30099 h 83772"/>
                <a:gd name="connsiteX2" fmla="*/ 52766 w 75769"/>
                <a:gd name="connsiteY2" fmla="*/ 32921 h 83772"/>
                <a:gd name="connsiteX3" fmla="*/ 52766 w 75769"/>
                <a:gd name="connsiteY3" fmla="*/ 31040 h 83772"/>
                <a:gd name="connsiteX4" fmla="*/ 37690 w 75769"/>
                <a:gd name="connsiteY4" fmla="*/ 16931 h 83772"/>
                <a:gd name="connsiteX5" fmla="*/ 22614 w 75769"/>
                <a:gd name="connsiteY5" fmla="*/ 24456 h 83772"/>
                <a:gd name="connsiteX6" fmla="*/ 20729 w 75769"/>
                <a:gd name="connsiteY6" fmla="*/ 26337 h 83772"/>
                <a:gd name="connsiteX7" fmla="*/ 3769 w 75769"/>
                <a:gd name="connsiteY7" fmla="*/ 26337 h 83772"/>
                <a:gd name="connsiteX8" fmla="*/ 2827 w 75769"/>
                <a:gd name="connsiteY8" fmla="*/ 25396 h 83772"/>
                <a:gd name="connsiteX9" fmla="*/ 2827 w 75769"/>
                <a:gd name="connsiteY9" fmla="*/ 23515 h 83772"/>
                <a:gd name="connsiteX10" fmla="*/ 37690 w 75769"/>
                <a:gd name="connsiteY10" fmla="*/ 0 h 83772"/>
                <a:gd name="connsiteX11" fmla="*/ 72553 w 75769"/>
                <a:gd name="connsiteY11" fmla="*/ 31040 h 83772"/>
                <a:gd name="connsiteX12" fmla="*/ 72553 w 75769"/>
                <a:gd name="connsiteY12" fmla="*/ 65842 h 83772"/>
                <a:gd name="connsiteX13" fmla="*/ 75380 w 75769"/>
                <a:gd name="connsiteY13" fmla="*/ 80892 h 83772"/>
                <a:gd name="connsiteX14" fmla="*/ 74437 w 75769"/>
                <a:gd name="connsiteY14" fmla="*/ 82773 h 83772"/>
                <a:gd name="connsiteX15" fmla="*/ 54650 w 75769"/>
                <a:gd name="connsiteY15" fmla="*/ 82773 h 83772"/>
                <a:gd name="connsiteX16" fmla="*/ 52766 w 75769"/>
                <a:gd name="connsiteY16" fmla="*/ 80892 h 83772"/>
                <a:gd name="connsiteX17" fmla="*/ 52766 w 75769"/>
                <a:gd name="connsiteY17" fmla="*/ 76189 h 83772"/>
                <a:gd name="connsiteX18" fmla="*/ 29210 w 75769"/>
                <a:gd name="connsiteY18" fmla="*/ 83713 h 83772"/>
                <a:gd name="connsiteX19" fmla="*/ 0 w 75769"/>
                <a:gd name="connsiteY19" fmla="*/ 57377 h 83772"/>
                <a:gd name="connsiteX20" fmla="*/ 53708 w 75769"/>
                <a:gd name="connsiteY20" fmla="*/ 49852 h 83772"/>
                <a:gd name="connsiteX21" fmla="*/ 33921 w 75769"/>
                <a:gd name="connsiteY21" fmla="*/ 47030 h 83772"/>
                <a:gd name="connsiteX22" fmla="*/ 18845 w 75769"/>
                <a:gd name="connsiteY22" fmla="*/ 57377 h 83772"/>
                <a:gd name="connsiteX23" fmla="*/ 32979 w 75769"/>
                <a:gd name="connsiteY23" fmla="*/ 67723 h 83772"/>
                <a:gd name="connsiteX24" fmla="*/ 53708 w 75769"/>
                <a:gd name="connsiteY24" fmla="*/ 49852 h 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769" h="83772">
                  <a:moveTo>
                    <a:pt x="0" y="57377"/>
                  </a:moveTo>
                  <a:cubicBezTo>
                    <a:pt x="0" y="39505"/>
                    <a:pt x="15076" y="30099"/>
                    <a:pt x="32979" y="30099"/>
                  </a:cubicBezTo>
                  <a:cubicBezTo>
                    <a:pt x="40517" y="30099"/>
                    <a:pt x="47112" y="31980"/>
                    <a:pt x="52766" y="32921"/>
                  </a:cubicBezTo>
                  <a:lnTo>
                    <a:pt x="52766" y="31040"/>
                  </a:lnTo>
                  <a:cubicBezTo>
                    <a:pt x="52766" y="22574"/>
                    <a:pt x="47112" y="16931"/>
                    <a:pt x="37690" y="16931"/>
                  </a:cubicBezTo>
                  <a:cubicBezTo>
                    <a:pt x="30152" y="16931"/>
                    <a:pt x="25441" y="19753"/>
                    <a:pt x="22614" y="24456"/>
                  </a:cubicBezTo>
                  <a:cubicBezTo>
                    <a:pt x="21672" y="25396"/>
                    <a:pt x="21672" y="26337"/>
                    <a:pt x="20729" y="26337"/>
                  </a:cubicBezTo>
                  <a:lnTo>
                    <a:pt x="3769" y="26337"/>
                  </a:lnTo>
                  <a:cubicBezTo>
                    <a:pt x="2827" y="26337"/>
                    <a:pt x="2827" y="26337"/>
                    <a:pt x="2827" y="25396"/>
                  </a:cubicBezTo>
                  <a:cubicBezTo>
                    <a:pt x="2827" y="25396"/>
                    <a:pt x="2827" y="24456"/>
                    <a:pt x="2827" y="23515"/>
                  </a:cubicBezTo>
                  <a:cubicBezTo>
                    <a:pt x="5653" y="10347"/>
                    <a:pt x="17903" y="0"/>
                    <a:pt x="37690" y="0"/>
                  </a:cubicBezTo>
                  <a:cubicBezTo>
                    <a:pt x="58419" y="0"/>
                    <a:pt x="72553" y="12228"/>
                    <a:pt x="72553" y="31040"/>
                  </a:cubicBezTo>
                  <a:lnTo>
                    <a:pt x="72553" y="65842"/>
                  </a:lnTo>
                  <a:cubicBezTo>
                    <a:pt x="72553" y="72426"/>
                    <a:pt x="73495" y="77129"/>
                    <a:pt x="75380" y="80892"/>
                  </a:cubicBezTo>
                  <a:cubicBezTo>
                    <a:pt x="76322" y="81832"/>
                    <a:pt x="75380" y="82773"/>
                    <a:pt x="74437" y="82773"/>
                  </a:cubicBezTo>
                  <a:lnTo>
                    <a:pt x="54650" y="82773"/>
                  </a:lnTo>
                  <a:cubicBezTo>
                    <a:pt x="53708" y="82773"/>
                    <a:pt x="52766" y="81832"/>
                    <a:pt x="52766" y="80892"/>
                  </a:cubicBezTo>
                  <a:lnTo>
                    <a:pt x="52766" y="76189"/>
                  </a:lnTo>
                  <a:cubicBezTo>
                    <a:pt x="48055" y="79951"/>
                    <a:pt x="41459" y="83713"/>
                    <a:pt x="29210" y="83713"/>
                  </a:cubicBezTo>
                  <a:cubicBezTo>
                    <a:pt x="13191" y="84654"/>
                    <a:pt x="0" y="74307"/>
                    <a:pt x="0" y="57377"/>
                  </a:cubicBezTo>
                  <a:close/>
                  <a:moveTo>
                    <a:pt x="53708" y="49852"/>
                  </a:moveTo>
                  <a:cubicBezTo>
                    <a:pt x="47112" y="47971"/>
                    <a:pt x="41459" y="47030"/>
                    <a:pt x="33921" y="47030"/>
                  </a:cubicBezTo>
                  <a:cubicBezTo>
                    <a:pt x="25441" y="47030"/>
                    <a:pt x="18845" y="50792"/>
                    <a:pt x="18845" y="57377"/>
                  </a:cubicBezTo>
                  <a:cubicBezTo>
                    <a:pt x="18845" y="63961"/>
                    <a:pt x="24498" y="67723"/>
                    <a:pt x="32979" y="67723"/>
                  </a:cubicBezTo>
                  <a:cubicBezTo>
                    <a:pt x="44286" y="66783"/>
                    <a:pt x="53708" y="60198"/>
                    <a:pt x="53708" y="49852"/>
                  </a:cubicBezTo>
                  <a:close/>
                </a:path>
              </a:pathLst>
            </a:custGeom>
            <a:grpFill/>
            <a:ln w="9379"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7E601ADE-BACB-FEDB-766E-5C055BEC787A}"/>
                </a:ext>
              </a:extLst>
            </p:cNvPr>
            <p:cNvSpPr/>
            <p:nvPr/>
          </p:nvSpPr>
          <p:spPr>
            <a:xfrm>
              <a:off x="749914" y="1729555"/>
              <a:ext cx="72552" cy="83162"/>
            </a:xfrm>
            <a:custGeom>
              <a:avLst/>
              <a:gdLst>
                <a:gd name="connsiteX0" fmla="*/ 0 w 72552"/>
                <a:gd name="connsiteY0" fmla="*/ 81832 h 83162"/>
                <a:gd name="connsiteX1" fmla="*/ 0 w 72552"/>
                <a:gd name="connsiteY1" fmla="*/ 3762 h 83162"/>
                <a:gd name="connsiteX2" fmla="*/ 1884 w 72552"/>
                <a:gd name="connsiteY2" fmla="*/ 1881 h 83162"/>
                <a:gd name="connsiteX3" fmla="*/ 17903 w 72552"/>
                <a:gd name="connsiteY3" fmla="*/ 1881 h 83162"/>
                <a:gd name="connsiteX4" fmla="*/ 19787 w 72552"/>
                <a:gd name="connsiteY4" fmla="*/ 3762 h 83162"/>
                <a:gd name="connsiteX5" fmla="*/ 19787 w 72552"/>
                <a:gd name="connsiteY5" fmla="*/ 9406 h 83162"/>
                <a:gd name="connsiteX6" fmla="*/ 44285 w 72552"/>
                <a:gd name="connsiteY6" fmla="*/ 0 h 83162"/>
                <a:gd name="connsiteX7" fmla="*/ 72553 w 72552"/>
                <a:gd name="connsiteY7" fmla="*/ 27277 h 83162"/>
                <a:gd name="connsiteX8" fmla="*/ 72553 w 72552"/>
                <a:gd name="connsiteY8" fmla="*/ 80892 h 83162"/>
                <a:gd name="connsiteX9" fmla="*/ 70668 w 72552"/>
                <a:gd name="connsiteY9" fmla="*/ 82773 h 83162"/>
                <a:gd name="connsiteX10" fmla="*/ 54650 w 72552"/>
                <a:gd name="connsiteY10" fmla="*/ 82773 h 83162"/>
                <a:gd name="connsiteX11" fmla="*/ 52766 w 72552"/>
                <a:gd name="connsiteY11" fmla="*/ 80892 h 83162"/>
                <a:gd name="connsiteX12" fmla="*/ 52766 w 72552"/>
                <a:gd name="connsiteY12" fmla="*/ 33862 h 83162"/>
                <a:gd name="connsiteX13" fmla="*/ 38632 w 72552"/>
                <a:gd name="connsiteY13" fmla="*/ 16931 h 83162"/>
                <a:gd name="connsiteX14" fmla="*/ 18845 w 72552"/>
                <a:gd name="connsiteY14" fmla="*/ 44208 h 83162"/>
                <a:gd name="connsiteX15" fmla="*/ 18845 w 72552"/>
                <a:gd name="connsiteY15" fmla="*/ 80892 h 83162"/>
                <a:gd name="connsiteX16" fmla="*/ 16960 w 72552"/>
                <a:gd name="connsiteY16" fmla="*/ 82773 h 83162"/>
                <a:gd name="connsiteX17" fmla="*/ 942 w 72552"/>
                <a:gd name="connsiteY17" fmla="*/ 82773 h 83162"/>
                <a:gd name="connsiteX18" fmla="*/ 0 w 72552"/>
                <a:gd name="connsiteY18" fmla="*/ 81832 h 8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552" h="83162">
                  <a:moveTo>
                    <a:pt x="0" y="81832"/>
                  </a:moveTo>
                  <a:lnTo>
                    <a:pt x="0" y="3762"/>
                  </a:lnTo>
                  <a:cubicBezTo>
                    <a:pt x="0" y="2822"/>
                    <a:pt x="942" y="1881"/>
                    <a:pt x="1884" y="1881"/>
                  </a:cubicBezTo>
                  <a:lnTo>
                    <a:pt x="17903" y="1881"/>
                  </a:lnTo>
                  <a:cubicBezTo>
                    <a:pt x="18845" y="1881"/>
                    <a:pt x="19787" y="2822"/>
                    <a:pt x="19787" y="3762"/>
                  </a:cubicBezTo>
                  <a:lnTo>
                    <a:pt x="19787" y="9406"/>
                  </a:lnTo>
                  <a:cubicBezTo>
                    <a:pt x="26383" y="3762"/>
                    <a:pt x="33921" y="0"/>
                    <a:pt x="44285" y="0"/>
                  </a:cubicBezTo>
                  <a:cubicBezTo>
                    <a:pt x="62188" y="0"/>
                    <a:pt x="72553" y="10347"/>
                    <a:pt x="72553" y="27277"/>
                  </a:cubicBezTo>
                  <a:lnTo>
                    <a:pt x="72553" y="80892"/>
                  </a:lnTo>
                  <a:cubicBezTo>
                    <a:pt x="72553" y="81832"/>
                    <a:pt x="71611" y="82773"/>
                    <a:pt x="70668" y="82773"/>
                  </a:cubicBezTo>
                  <a:lnTo>
                    <a:pt x="54650" y="82773"/>
                  </a:lnTo>
                  <a:cubicBezTo>
                    <a:pt x="53708" y="82773"/>
                    <a:pt x="52766" y="81832"/>
                    <a:pt x="52766" y="80892"/>
                  </a:cubicBezTo>
                  <a:lnTo>
                    <a:pt x="52766" y="33862"/>
                  </a:lnTo>
                  <a:cubicBezTo>
                    <a:pt x="52766" y="21634"/>
                    <a:pt x="48054" y="16931"/>
                    <a:pt x="38632" y="16931"/>
                  </a:cubicBezTo>
                  <a:cubicBezTo>
                    <a:pt x="28267" y="16931"/>
                    <a:pt x="18845" y="24456"/>
                    <a:pt x="18845" y="44208"/>
                  </a:cubicBezTo>
                  <a:lnTo>
                    <a:pt x="18845" y="80892"/>
                  </a:lnTo>
                  <a:cubicBezTo>
                    <a:pt x="18845" y="81832"/>
                    <a:pt x="17903" y="82773"/>
                    <a:pt x="16960" y="82773"/>
                  </a:cubicBezTo>
                  <a:lnTo>
                    <a:pt x="942" y="82773"/>
                  </a:lnTo>
                  <a:cubicBezTo>
                    <a:pt x="942" y="83713"/>
                    <a:pt x="0" y="82773"/>
                    <a:pt x="0" y="81832"/>
                  </a:cubicBezTo>
                  <a:close/>
                </a:path>
              </a:pathLst>
            </a:custGeom>
            <a:grpFill/>
            <a:ln w="9379" cap="flat">
              <a:no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5809E50A-D594-CB56-0351-6D12E6D28331}"/>
                </a:ext>
              </a:extLst>
            </p:cNvPr>
            <p:cNvSpPr/>
            <p:nvPr/>
          </p:nvSpPr>
          <p:spPr>
            <a:xfrm>
              <a:off x="840370" y="1729555"/>
              <a:ext cx="80090" cy="116693"/>
            </a:xfrm>
            <a:custGeom>
              <a:avLst/>
              <a:gdLst>
                <a:gd name="connsiteX0" fmla="*/ 4711 w 80090"/>
                <a:gd name="connsiteY0" fmla="*/ 89357 h 116693"/>
                <a:gd name="connsiteX1" fmla="*/ 6596 w 80090"/>
                <a:gd name="connsiteY1" fmla="*/ 87476 h 116693"/>
                <a:gd name="connsiteX2" fmla="*/ 22614 w 80090"/>
                <a:gd name="connsiteY2" fmla="*/ 87476 h 116693"/>
                <a:gd name="connsiteX3" fmla="*/ 24498 w 80090"/>
                <a:gd name="connsiteY3" fmla="*/ 89357 h 116693"/>
                <a:gd name="connsiteX4" fmla="*/ 41459 w 80090"/>
                <a:gd name="connsiteY4" fmla="*/ 99704 h 116693"/>
                <a:gd name="connsiteX5" fmla="*/ 61246 w 80090"/>
                <a:gd name="connsiteY5" fmla="*/ 78070 h 116693"/>
                <a:gd name="connsiteX6" fmla="*/ 61246 w 80090"/>
                <a:gd name="connsiteY6" fmla="*/ 75248 h 116693"/>
                <a:gd name="connsiteX7" fmla="*/ 38632 w 80090"/>
                <a:gd name="connsiteY7" fmla="*/ 82773 h 116693"/>
                <a:gd name="connsiteX8" fmla="*/ 0 w 80090"/>
                <a:gd name="connsiteY8" fmla="*/ 41386 h 116693"/>
                <a:gd name="connsiteX9" fmla="*/ 37690 w 80090"/>
                <a:gd name="connsiteY9" fmla="*/ 0 h 116693"/>
                <a:gd name="connsiteX10" fmla="*/ 60304 w 80090"/>
                <a:gd name="connsiteY10" fmla="*/ 8465 h 116693"/>
                <a:gd name="connsiteX11" fmla="*/ 60304 w 80090"/>
                <a:gd name="connsiteY11" fmla="*/ 3762 h 116693"/>
                <a:gd name="connsiteX12" fmla="*/ 62188 w 80090"/>
                <a:gd name="connsiteY12" fmla="*/ 1881 h 116693"/>
                <a:gd name="connsiteX13" fmla="*/ 78206 w 80090"/>
                <a:gd name="connsiteY13" fmla="*/ 1881 h 116693"/>
                <a:gd name="connsiteX14" fmla="*/ 80091 w 80090"/>
                <a:gd name="connsiteY14" fmla="*/ 3762 h 116693"/>
                <a:gd name="connsiteX15" fmla="*/ 80091 w 80090"/>
                <a:gd name="connsiteY15" fmla="*/ 75248 h 116693"/>
                <a:gd name="connsiteX16" fmla="*/ 39574 w 80090"/>
                <a:gd name="connsiteY16" fmla="*/ 116634 h 116693"/>
                <a:gd name="connsiteX17" fmla="*/ 4711 w 80090"/>
                <a:gd name="connsiteY17" fmla="*/ 89357 h 116693"/>
                <a:gd name="connsiteX18" fmla="*/ 62188 w 80090"/>
                <a:gd name="connsiteY18" fmla="*/ 42327 h 116693"/>
                <a:gd name="connsiteX19" fmla="*/ 41459 w 80090"/>
                <a:gd name="connsiteY19" fmla="*/ 18812 h 116693"/>
                <a:gd name="connsiteX20" fmla="*/ 20729 w 80090"/>
                <a:gd name="connsiteY20" fmla="*/ 42327 h 116693"/>
                <a:gd name="connsiteX21" fmla="*/ 41459 w 80090"/>
                <a:gd name="connsiteY21" fmla="*/ 65842 h 116693"/>
                <a:gd name="connsiteX22" fmla="*/ 62188 w 80090"/>
                <a:gd name="connsiteY22" fmla="*/ 42327 h 11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090" h="116693">
                  <a:moveTo>
                    <a:pt x="4711" y="89357"/>
                  </a:moveTo>
                  <a:cubicBezTo>
                    <a:pt x="4711" y="88416"/>
                    <a:pt x="5653" y="87476"/>
                    <a:pt x="6596" y="87476"/>
                  </a:cubicBezTo>
                  <a:lnTo>
                    <a:pt x="22614" y="87476"/>
                  </a:lnTo>
                  <a:cubicBezTo>
                    <a:pt x="23556" y="87476"/>
                    <a:pt x="24498" y="88416"/>
                    <a:pt x="24498" y="89357"/>
                  </a:cubicBezTo>
                  <a:cubicBezTo>
                    <a:pt x="26383" y="96882"/>
                    <a:pt x="33921" y="99704"/>
                    <a:pt x="41459" y="99704"/>
                  </a:cubicBezTo>
                  <a:cubicBezTo>
                    <a:pt x="54650" y="99704"/>
                    <a:pt x="61246" y="91238"/>
                    <a:pt x="61246" y="78070"/>
                  </a:cubicBezTo>
                  <a:lnTo>
                    <a:pt x="61246" y="75248"/>
                  </a:lnTo>
                  <a:cubicBezTo>
                    <a:pt x="54650" y="80892"/>
                    <a:pt x="48054" y="82773"/>
                    <a:pt x="38632" y="82773"/>
                  </a:cubicBezTo>
                  <a:cubicBezTo>
                    <a:pt x="16018" y="82773"/>
                    <a:pt x="0" y="65842"/>
                    <a:pt x="0" y="41386"/>
                  </a:cubicBezTo>
                  <a:cubicBezTo>
                    <a:pt x="0" y="16931"/>
                    <a:pt x="15076" y="0"/>
                    <a:pt x="37690" y="0"/>
                  </a:cubicBezTo>
                  <a:cubicBezTo>
                    <a:pt x="48054" y="0"/>
                    <a:pt x="54650" y="2822"/>
                    <a:pt x="60304" y="8465"/>
                  </a:cubicBezTo>
                  <a:lnTo>
                    <a:pt x="60304" y="3762"/>
                  </a:lnTo>
                  <a:cubicBezTo>
                    <a:pt x="60304" y="2822"/>
                    <a:pt x="61246" y="1881"/>
                    <a:pt x="62188" y="1881"/>
                  </a:cubicBezTo>
                  <a:lnTo>
                    <a:pt x="78206" y="1881"/>
                  </a:lnTo>
                  <a:cubicBezTo>
                    <a:pt x="79149" y="1881"/>
                    <a:pt x="80091" y="2822"/>
                    <a:pt x="80091" y="3762"/>
                  </a:cubicBezTo>
                  <a:lnTo>
                    <a:pt x="80091" y="75248"/>
                  </a:lnTo>
                  <a:cubicBezTo>
                    <a:pt x="80091" y="103466"/>
                    <a:pt x="65957" y="116634"/>
                    <a:pt x="39574" y="116634"/>
                  </a:cubicBezTo>
                  <a:cubicBezTo>
                    <a:pt x="21672" y="117575"/>
                    <a:pt x="6596" y="107228"/>
                    <a:pt x="4711" y="89357"/>
                  </a:cubicBezTo>
                  <a:close/>
                  <a:moveTo>
                    <a:pt x="62188" y="42327"/>
                  </a:moveTo>
                  <a:cubicBezTo>
                    <a:pt x="62188" y="29159"/>
                    <a:pt x="54650" y="18812"/>
                    <a:pt x="41459" y="18812"/>
                  </a:cubicBezTo>
                  <a:cubicBezTo>
                    <a:pt x="29210" y="18812"/>
                    <a:pt x="20729" y="29159"/>
                    <a:pt x="20729" y="42327"/>
                  </a:cubicBezTo>
                  <a:cubicBezTo>
                    <a:pt x="20729" y="55495"/>
                    <a:pt x="28267" y="65842"/>
                    <a:pt x="41459" y="65842"/>
                  </a:cubicBezTo>
                  <a:cubicBezTo>
                    <a:pt x="54650" y="65842"/>
                    <a:pt x="62188" y="55495"/>
                    <a:pt x="62188" y="42327"/>
                  </a:cubicBezTo>
                  <a:close/>
                </a:path>
              </a:pathLst>
            </a:custGeom>
            <a:grpFill/>
            <a:ln w="9379" cap="flat">
              <a:noFill/>
              <a:prstDash val="solid"/>
              <a:miter/>
            </a:ln>
          </p:spPr>
          <p:txBody>
            <a:bodyPr rtlCol="0" anchor="ctr"/>
            <a:lstStyle/>
            <a:p>
              <a:endParaRPr lang="en-GB"/>
            </a:p>
          </p:txBody>
        </p:sp>
        <p:sp>
          <p:nvSpPr>
            <p:cNvPr id="42" name="Freeform 41">
              <a:extLst>
                <a:ext uri="{FF2B5EF4-FFF2-40B4-BE49-F238E27FC236}">
                  <a16:creationId xmlns:a16="http://schemas.microsoft.com/office/drawing/2014/main" id="{191CCF27-6482-5E6E-1742-F0B6DF137D7E}"/>
                </a:ext>
              </a:extLst>
            </p:cNvPr>
            <p:cNvSpPr/>
            <p:nvPr/>
          </p:nvSpPr>
          <p:spPr>
            <a:xfrm>
              <a:off x="939306" y="1730496"/>
              <a:ext cx="84802" cy="84654"/>
            </a:xfrm>
            <a:custGeom>
              <a:avLst/>
              <a:gdLst>
                <a:gd name="connsiteX0" fmla="*/ 0 w 84802"/>
                <a:gd name="connsiteY0" fmla="*/ 42327 h 84654"/>
                <a:gd name="connsiteX1" fmla="*/ 42401 w 84802"/>
                <a:gd name="connsiteY1" fmla="*/ 0 h 84654"/>
                <a:gd name="connsiteX2" fmla="*/ 84802 w 84802"/>
                <a:gd name="connsiteY2" fmla="*/ 44208 h 84654"/>
                <a:gd name="connsiteX3" fmla="*/ 84802 w 84802"/>
                <a:gd name="connsiteY3" fmla="*/ 47030 h 84654"/>
                <a:gd name="connsiteX4" fmla="*/ 82918 w 84802"/>
                <a:gd name="connsiteY4" fmla="*/ 48911 h 84654"/>
                <a:gd name="connsiteX5" fmla="*/ 20729 w 84802"/>
                <a:gd name="connsiteY5" fmla="*/ 48911 h 84654"/>
                <a:gd name="connsiteX6" fmla="*/ 42401 w 84802"/>
                <a:gd name="connsiteY6" fmla="*/ 67723 h 84654"/>
                <a:gd name="connsiteX7" fmla="*/ 62188 w 84802"/>
                <a:gd name="connsiteY7" fmla="*/ 57377 h 84654"/>
                <a:gd name="connsiteX8" fmla="*/ 64073 w 84802"/>
                <a:gd name="connsiteY8" fmla="*/ 55495 h 84654"/>
                <a:gd name="connsiteX9" fmla="*/ 81033 w 84802"/>
                <a:gd name="connsiteY9" fmla="*/ 55495 h 84654"/>
                <a:gd name="connsiteX10" fmla="*/ 81975 w 84802"/>
                <a:gd name="connsiteY10" fmla="*/ 56436 h 84654"/>
                <a:gd name="connsiteX11" fmla="*/ 81975 w 84802"/>
                <a:gd name="connsiteY11" fmla="*/ 58317 h 84654"/>
                <a:gd name="connsiteX12" fmla="*/ 41459 w 84802"/>
                <a:gd name="connsiteY12" fmla="*/ 84654 h 84654"/>
                <a:gd name="connsiteX13" fmla="*/ 0 w 84802"/>
                <a:gd name="connsiteY13" fmla="*/ 42327 h 84654"/>
                <a:gd name="connsiteX14" fmla="*/ 63130 w 84802"/>
                <a:gd name="connsiteY14" fmla="*/ 31980 h 84654"/>
                <a:gd name="connsiteX15" fmla="*/ 41459 w 84802"/>
                <a:gd name="connsiteY15" fmla="*/ 16931 h 84654"/>
                <a:gd name="connsiteX16" fmla="*/ 20729 w 84802"/>
                <a:gd name="connsiteY16" fmla="*/ 31980 h 84654"/>
                <a:gd name="connsiteX17" fmla="*/ 63130 w 84802"/>
                <a:gd name="connsiteY17" fmla="*/ 31980 h 8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802" h="84654">
                  <a:moveTo>
                    <a:pt x="0" y="42327"/>
                  </a:moveTo>
                  <a:cubicBezTo>
                    <a:pt x="0" y="16931"/>
                    <a:pt x="18845" y="0"/>
                    <a:pt x="42401" y="0"/>
                  </a:cubicBezTo>
                  <a:cubicBezTo>
                    <a:pt x="69726" y="0"/>
                    <a:pt x="84802" y="20693"/>
                    <a:pt x="84802" y="44208"/>
                  </a:cubicBezTo>
                  <a:lnTo>
                    <a:pt x="84802" y="47030"/>
                  </a:lnTo>
                  <a:cubicBezTo>
                    <a:pt x="84802" y="47971"/>
                    <a:pt x="83860" y="48911"/>
                    <a:pt x="82918" y="48911"/>
                  </a:cubicBezTo>
                  <a:lnTo>
                    <a:pt x="20729" y="48911"/>
                  </a:lnTo>
                  <a:cubicBezTo>
                    <a:pt x="22614" y="60198"/>
                    <a:pt x="30152" y="67723"/>
                    <a:pt x="42401" y="67723"/>
                  </a:cubicBezTo>
                  <a:cubicBezTo>
                    <a:pt x="51823" y="67723"/>
                    <a:pt x="58419" y="64901"/>
                    <a:pt x="62188" y="57377"/>
                  </a:cubicBezTo>
                  <a:cubicBezTo>
                    <a:pt x="63130" y="56436"/>
                    <a:pt x="63130" y="55495"/>
                    <a:pt x="64073" y="55495"/>
                  </a:cubicBezTo>
                  <a:lnTo>
                    <a:pt x="81033" y="55495"/>
                  </a:lnTo>
                  <a:cubicBezTo>
                    <a:pt x="81975" y="55495"/>
                    <a:pt x="81975" y="56436"/>
                    <a:pt x="81975" y="56436"/>
                  </a:cubicBezTo>
                  <a:cubicBezTo>
                    <a:pt x="81975" y="56436"/>
                    <a:pt x="81975" y="57377"/>
                    <a:pt x="81975" y="58317"/>
                  </a:cubicBezTo>
                  <a:cubicBezTo>
                    <a:pt x="75380" y="76189"/>
                    <a:pt x="61246" y="84654"/>
                    <a:pt x="41459" y="84654"/>
                  </a:cubicBezTo>
                  <a:cubicBezTo>
                    <a:pt x="17903" y="84654"/>
                    <a:pt x="0" y="66783"/>
                    <a:pt x="0" y="42327"/>
                  </a:cubicBezTo>
                  <a:close/>
                  <a:moveTo>
                    <a:pt x="63130" y="31980"/>
                  </a:moveTo>
                  <a:cubicBezTo>
                    <a:pt x="60304" y="23515"/>
                    <a:pt x="53708" y="16931"/>
                    <a:pt x="41459" y="16931"/>
                  </a:cubicBezTo>
                  <a:cubicBezTo>
                    <a:pt x="32036" y="16931"/>
                    <a:pt x="23556" y="22574"/>
                    <a:pt x="20729" y="31980"/>
                  </a:cubicBezTo>
                  <a:lnTo>
                    <a:pt x="63130" y="31980"/>
                  </a:lnTo>
                  <a:close/>
                </a:path>
              </a:pathLst>
            </a:custGeom>
            <a:grpFill/>
            <a:ln w="9379" cap="flat">
              <a:no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B4EC0624-7B3C-822F-1502-720874085B18}"/>
                </a:ext>
              </a:extLst>
            </p:cNvPr>
            <p:cNvSpPr/>
            <p:nvPr/>
          </p:nvSpPr>
          <p:spPr>
            <a:xfrm>
              <a:off x="1066509" y="1732377"/>
              <a:ext cx="81033" cy="114753"/>
            </a:xfrm>
            <a:custGeom>
              <a:avLst/>
              <a:gdLst>
                <a:gd name="connsiteX0" fmla="*/ 5653 w 81033"/>
                <a:gd name="connsiteY0" fmla="*/ 111931 h 114753"/>
                <a:gd name="connsiteX1" fmla="*/ 3769 w 81033"/>
                <a:gd name="connsiteY1" fmla="*/ 109110 h 114753"/>
                <a:gd name="connsiteX2" fmla="*/ 3769 w 81033"/>
                <a:gd name="connsiteY2" fmla="*/ 95001 h 114753"/>
                <a:gd name="connsiteX3" fmla="*/ 4711 w 81033"/>
                <a:gd name="connsiteY3" fmla="*/ 93119 h 114753"/>
                <a:gd name="connsiteX4" fmla="*/ 17903 w 81033"/>
                <a:gd name="connsiteY4" fmla="*/ 96882 h 114753"/>
                <a:gd name="connsiteX5" fmla="*/ 33921 w 81033"/>
                <a:gd name="connsiteY5" fmla="*/ 79010 h 114753"/>
                <a:gd name="connsiteX6" fmla="*/ 942 w 81033"/>
                <a:gd name="connsiteY6" fmla="*/ 2822 h 114753"/>
                <a:gd name="connsiteX7" fmla="*/ 0 w 81033"/>
                <a:gd name="connsiteY7" fmla="*/ 941 h 114753"/>
                <a:gd name="connsiteX8" fmla="*/ 942 w 81033"/>
                <a:gd name="connsiteY8" fmla="*/ 0 h 114753"/>
                <a:gd name="connsiteX9" fmla="*/ 19787 w 81033"/>
                <a:gd name="connsiteY9" fmla="*/ 0 h 114753"/>
                <a:gd name="connsiteX10" fmla="*/ 21672 w 81033"/>
                <a:gd name="connsiteY10" fmla="*/ 1881 h 114753"/>
                <a:gd name="connsiteX11" fmla="*/ 41459 w 81033"/>
                <a:gd name="connsiteY11" fmla="*/ 52674 h 114753"/>
                <a:gd name="connsiteX12" fmla="*/ 57477 w 81033"/>
                <a:gd name="connsiteY12" fmla="*/ 1881 h 114753"/>
                <a:gd name="connsiteX13" fmla="*/ 59361 w 81033"/>
                <a:gd name="connsiteY13" fmla="*/ 0 h 114753"/>
                <a:gd name="connsiteX14" fmla="*/ 80091 w 81033"/>
                <a:gd name="connsiteY14" fmla="*/ 0 h 114753"/>
                <a:gd name="connsiteX15" fmla="*/ 81033 w 81033"/>
                <a:gd name="connsiteY15" fmla="*/ 941 h 114753"/>
                <a:gd name="connsiteX16" fmla="*/ 80091 w 81033"/>
                <a:gd name="connsiteY16" fmla="*/ 2822 h 114753"/>
                <a:gd name="connsiteX17" fmla="*/ 49939 w 81033"/>
                <a:gd name="connsiteY17" fmla="*/ 89357 h 114753"/>
                <a:gd name="connsiteX18" fmla="*/ 20729 w 81033"/>
                <a:gd name="connsiteY18" fmla="*/ 114753 h 114753"/>
                <a:gd name="connsiteX19" fmla="*/ 5653 w 81033"/>
                <a:gd name="connsiteY19" fmla="*/ 111931 h 11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033" h="114753">
                  <a:moveTo>
                    <a:pt x="5653" y="111931"/>
                  </a:moveTo>
                  <a:cubicBezTo>
                    <a:pt x="3769" y="110991"/>
                    <a:pt x="3769" y="110050"/>
                    <a:pt x="3769" y="109110"/>
                  </a:cubicBezTo>
                  <a:lnTo>
                    <a:pt x="3769" y="95001"/>
                  </a:lnTo>
                  <a:cubicBezTo>
                    <a:pt x="3769" y="94060"/>
                    <a:pt x="4711" y="93119"/>
                    <a:pt x="4711" y="93119"/>
                  </a:cubicBezTo>
                  <a:cubicBezTo>
                    <a:pt x="7538" y="93119"/>
                    <a:pt x="12249" y="96882"/>
                    <a:pt x="17903" y="96882"/>
                  </a:cubicBezTo>
                  <a:cubicBezTo>
                    <a:pt x="26383" y="96882"/>
                    <a:pt x="31094" y="92179"/>
                    <a:pt x="33921" y="79010"/>
                  </a:cubicBezTo>
                  <a:lnTo>
                    <a:pt x="942" y="2822"/>
                  </a:lnTo>
                  <a:cubicBezTo>
                    <a:pt x="942" y="1881"/>
                    <a:pt x="0" y="1881"/>
                    <a:pt x="0" y="941"/>
                  </a:cubicBezTo>
                  <a:cubicBezTo>
                    <a:pt x="0" y="0"/>
                    <a:pt x="942" y="0"/>
                    <a:pt x="942" y="0"/>
                  </a:cubicBezTo>
                  <a:lnTo>
                    <a:pt x="19787" y="0"/>
                  </a:lnTo>
                  <a:cubicBezTo>
                    <a:pt x="20729" y="0"/>
                    <a:pt x="21672" y="941"/>
                    <a:pt x="21672" y="1881"/>
                  </a:cubicBezTo>
                  <a:lnTo>
                    <a:pt x="41459" y="52674"/>
                  </a:lnTo>
                  <a:lnTo>
                    <a:pt x="57477" y="1881"/>
                  </a:lnTo>
                  <a:cubicBezTo>
                    <a:pt x="57477" y="941"/>
                    <a:pt x="58419" y="0"/>
                    <a:pt x="59361" y="0"/>
                  </a:cubicBezTo>
                  <a:lnTo>
                    <a:pt x="80091" y="0"/>
                  </a:lnTo>
                  <a:cubicBezTo>
                    <a:pt x="81033" y="0"/>
                    <a:pt x="81033" y="0"/>
                    <a:pt x="81033" y="941"/>
                  </a:cubicBezTo>
                  <a:cubicBezTo>
                    <a:pt x="81033" y="941"/>
                    <a:pt x="81033" y="1881"/>
                    <a:pt x="80091" y="2822"/>
                  </a:cubicBezTo>
                  <a:lnTo>
                    <a:pt x="49939" y="89357"/>
                  </a:lnTo>
                  <a:cubicBezTo>
                    <a:pt x="42401" y="110050"/>
                    <a:pt x="32036" y="114753"/>
                    <a:pt x="20729" y="114753"/>
                  </a:cubicBezTo>
                  <a:cubicBezTo>
                    <a:pt x="15076" y="114753"/>
                    <a:pt x="9422" y="113813"/>
                    <a:pt x="5653" y="111931"/>
                  </a:cubicBezTo>
                  <a:close/>
                </a:path>
              </a:pathLst>
            </a:custGeom>
            <a:grpFill/>
            <a:ln w="9379" cap="flat">
              <a:no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F4D88116-A2B7-A303-9C31-F51D79912741}"/>
                </a:ext>
              </a:extLst>
            </p:cNvPr>
            <p:cNvSpPr/>
            <p:nvPr/>
          </p:nvSpPr>
          <p:spPr>
            <a:xfrm>
              <a:off x="1154137" y="1730496"/>
              <a:ext cx="88570" cy="84654"/>
            </a:xfrm>
            <a:custGeom>
              <a:avLst/>
              <a:gdLst>
                <a:gd name="connsiteX0" fmla="*/ 0 w 88570"/>
                <a:gd name="connsiteY0" fmla="*/ 42327 h 84654"/>
                <a:gd name="connsiteX1" fmla="*/ 44285 w 88570"/>
                <a:gd name="connsiteY1" fmla="*/ 0 h 84654"/>
                <a:gd name="connsiteX2" fmla="*/ 88571 w 88570"/>
                <a:gd name="connsiteY2" fmla="*/ 42327 h 84654"/>
                <a:gd name="connsiteX3" fmla="*/ 44285 w 88570"/>
                <a:gd name="connsiteY3" fmla="*/ 84654 h 84654"/>
                <a:gd name="connsiteX4" fmla="*/ 0 w 88570"/>
                <a:gd name="connsiteY4" fmla="*/ 42327 h 84654"/>
                <a:gd name="connsiteX5" fmla="*/ 66899 w 88570"/>
                <a:gd name="connsiteY5" fmla="*/ 42327 h 84654"/>
                <a:gd name="connsiteX6" fmla="*/ 44285 w 88570"/>
                <a:gd name="connsiteY6" fmla="*/ 17871 h 84654"/>
                <a:gd name="connsiteX7" fmla="*/ 21672 w 88570"/>
                <a:gd name="connsiteY7" fmla="*/ 42327 h 84654"/>
                <a:gd name="connsiteX8" fmla="*/ 44285 w 88570"/>
                <a:gd name="connsiteY8" fmla="*/ 66783 h 84654"/>
                <a:gd name="connsiteX9" fmla="*/ 66899 w 88570"/>
                <a:gd name="connsiteY9" fmla="*/ 42327 h 8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70" h="84654">
                  <a:moveTo>
                    <a:pt x="0" y="42327"/>
                  </a:moveTo>
                  <a:cubicBezTo>
                    <a:pt x="0" y="17871"/>
                    <a:pt x="18845" y="0"/>
                    <a:pt x="44285" y="0"/>
                  </a:cubicBezTo>
                  <a:cubicBezTo>
                    <a:pt x="69726" y="0"/>
                    <a:pt x="88571" y="17871"/>
                    <a:pt x="88571" y="42327"/>
                  </a:cubicBezTo>
                  <a:cubicBezTo>
                    <a:pt x="88571" y="66783"/>
                    <a:pt x="69726" y="84654"/>
                    <a:pt x="44285" y="84654"/>
                  </a:cubicBezTo>
                  <a:cubicBezTo>
                    <a:pt x="18845" y="84654"/>
                    <a:pt x="0" y="66783"/>
                    <a:pt x="0" y="42327"/>
                  </a:cubicBezTo>
                  <a:close/>
                  <a:moveTo>
                    <a:pt x="66899" y="42327"/>
                  </a:moveTo>
                  <a:cubicBezTo>
                    <a:pt x="66899" y="27277"/>
                    <a:pt x="57477" y="17871"/>
                    <a:pt x="44285" y="17871"/>
                  </a:cubicBezTo>
                  <a:cubicBezTo>
                    <a:pt x="31094" y="17871"/>
                    <a:pt x="21672" y="27277"/>
                    <a:pt x="21672" y="42327"/>
                  </a:cubicBezTo>
                  <a:cubicBezTo>
                    <a:pt x="21672" y="57377"/>
                    <a:pt x="31094" y="66783"/>
                    <a:pt x="44285" y="66783"/>
                  </a:cubicBezTo>
                  <a:cubicBezTo>
                    <a:pt x="57477" y="66783"/>
                    <a:pt x="66899" y="57377"/>
                    <a:pt x="66899" y="42327"/>
                  </a:cubicBezTo>
                  <a:close/>
                </a:path>
              </a:pathLst>
            </a:custGeom>
            <a:grpFill/>
            <a:ln w="9379"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64F873DA-DFD5-768A-592F-8EB9195A1A37}"/>
                </a:ext>
              </a:extLst>
            </p:cNvPr>
            <p:cNvSpPr/>
            <p:nvPr/>
          </p:nvSpPr>
          <p:spPr>
            <a:xfrm>
              <a:off x="1256842" y="1732377"/>
              <a:ext cx="73495" cy="83713"/>
            </a:xfrm>
            <a:custGeom>
              <a:avLst/>
              <a:gdLst>
                <a:gd name="connsiteX0" fmla="*/ 0 w 73495"/>
                <a:gd name="connsiteY0" fmla="*/ 55495 h 83713"/>
                <a:gd name="connsiteX1" fmla="*/ 0 w 73495"/>
                <a:gd name="connsiteY1" fmla="*/ 1881 h 83713"/>
                <a:gd name="connsiteX2" fmla="*/ 1885 w 73495"/>
                <a:gd name="connsiteY2" fmla="*/ 0 h 83713"/>
                <a:gd name="connsiteX3" fmla="*/ 17903 w 73495"/>
                <a:gd name="connsiteY3" fmla="*/ 0 h 83713"/>
                <a:gd name="connsiteX4" fmla="*/ 19787 w 73495"/>
                <a:gd name="connsiteY4" fmla="*/ 1881 h 83713"/>
                <a:gd name="connsiteX5" fmla="*/ 19787 w 73495"/>
                <a:gd name="connsiteY5" fmla="*/ 48911 h 83713"/>
                <a:gd name="connsiteX6" fmla="*/ 33921 w 73495"/>
                <a:gd name="connsiteY6" fmla="*/ 65842 h 83713"/>
                <a:gd name="connsiteX7" fmla="*/ 53708 w 73495"/>
                <a:gd name="connsiteY7" fmla="*/ 38565 h 83713"/>
                <a:gd name="connsiteX8" fmla="*/ 53708 w 73495"/>
                <a:gd name="connsiteY8" fmla="*/ 1881 h 83713"/>
                <a:gd name="connsiteX9" fmla="*/ 55592 w 73495"/>
                <a:gd name="connsiteY9" fmla="*/ 0 h 83713"/>
                <a:gd name="connsiteX10" fmla="*/ 71611 w 73495"/>
                <a:gd name="connsiteY10" fmla="*/ 0 h 83713"/>
                <a:gd name="connsiteX11" fmla="*/ 73495 w 73495"/>
                <a:gd name="connsiteY11" fmla="*/ 1881 h 83713"/>
                <a:gd name="connsiteX12" fmla="*/ 73495 w 73495"/>
                <a:gd name="connsiteY12" fmla="*/ 79951 h 83713"/>
                <a:gd name="connsiteX13" fmla="*/ 71611 w 73495"/>
                <a:gd name="connsiteY13" fmla="*/ 81832 h 83713"/>
                <a:gd name="connsiteX14" fmla="*/ 55592 w 73495"/>
                <a:gd name="connsiteY14" fmla="*/ 81832 h 83713"/>
                <a:gd name="connsiteX15" fmla="*/ 53708 w 73495"/>
                <a:gd name="connsiteY15" fmla="*/ 79951 h 83713"/>
                <a:gd name="connsiteX16" fmla="*/ 53708 w 73495"/>
                <a:gd name="connsiteY16" fmla="*/ 74307 h 83713"/>
                <a:gd name="connsiteX17" fmla="*/ 29210 w 73495"/>
                <a:gd name="connsiteY17" fmla="*/ 83713 h 83713"/>
                <a:gd name="connsiteX18" fmla="*/ 0 w 73495"/>
                <a:gd name="connsiteY18" fmla="*/ 55495 h 8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495" h="83713">
                  <a:moveTo>
                    <a:pt x="0" y="55495"/>
                  </a:moveTo>
                  <a:lnTo>
                    <a:pt x="0" y="1881"/>
                  </a:lnTo>
                  <a:cubicBezTo>
                    <a:pt x="0" y="941"/>
                    <a:pt x="942" y="0"/>
                    <a:pt x="1885" y="0"/>
                  </a:cubicBezTo>
                  <a:lnTo>
                    <a:pt x="17903" y="0"/>
                  </a:lnTo>
                  <a:cubicBezTo>
                    <a:pt x="18845" y="0"/>
                    <a:pt x="19787" y="941"/>
                    <a:pt x="19787" y="1881"/>
                  </a:cubicBezTo>
                  <a:lnTo>
                    <a:pt x="19787" y="48911"/>
                  </a:lnTo>
                  <a:cubicBezTo>
                    <a:pt x="19787" y="61139"/>
                    <a:pt x="24498" y="65842"/>
                    <a:pt x="33921" y="65842"/>
                  </a:cubicBezTo>
                  <a:cubicBezTo>
                    <a:pt x="44286" y="65842"/>
                    <a:pt x="53708" y="58317"/>
                    <a:pt x="53708" y="38565"/>
                  </a:cubicBezTo>
                  <a:lnTo>
                    <a:pt x="53708" y="1881"/>
                  </a:lnTo>
                  <a:cubicBezTo>
                    <a:pt x="53708" y="941"/>
                    <a:pt x="54650" y="0"/>
                    <a:pt x="55592" y="0"/>
                  </a:cubicBezTo>
                  <a:lnTo>
                    <a:pt x="71611" y="0"/>
                  </a:lnTo>
                  <a:cubicBezTo>
                    <a:pt x="72553" y="0"/>
                    <a:pt x="73495" y="941"/>
                    <a:pt x="73495" y="1881"/>
                  </a:cubicBezTo>
                  <a:lnTo>
                    <a:pt x="73495" y="79951"/>
                  </a:lnTo>
                  <a:cubicBezTo>
                    <a:pt x="73495" y="80892"/>
                    <a:pt x="72553" y="81832"/>
                    <a:pt x="71611" y="81832"/>
                  </a:cubicBezTo>
                  <a:lnTo>
                    <a:pt x="55592" y="81832"/>
                  </a:lnTo>
                  <a:cubicBezTo>
                    <a:pt x="54650" y="81832"/>
                    <a:pt x="53708" y="80892"/>
                    <a:pt x="53708" y="79951"/>
                  </a:cubicBezTo>
                  <a:lnTo>
                    <a:pt x="53708" y="74307"/>
                  </a:lnTo>
                  <a:cubicBezTo>
                    <a:pt x="47112" y="79951"/>
                    <a:pt x="39574" y="83713"/>
                    <a:pt x="29210" y="83713"/>
                  </a:cubicBezTo>
                  <a:cubicBezTo>
                    <a:pt x="11307" y="82773"/>
                    <a:pt x="0" y="71486"/>
                    <a:pt x="0" y="55495"/>
                  </a:cubicBezTo>
                  <a:close/>
                </a:path>
              </a:pathLst>
            </a:custGeom>
            <a:grpFill/>
            <a:ln w="9379"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CEEFDD3C-237D-6F77-0776-3745E0C9193C}"/>
                </a:ext>
              </a:extLst>
            </p:cNvPr>
            <p:cNvSpPr/>
            <p:nvPr/>
          </p:nvSpPr>
          <p:spPr>
            <a:xfrm>
              <a:off x="1351067" y="1730496"/>
              <a:ext cx="56534" cy="82772"/>
            </a:xfrm>
            <a:custGeom>
              <a:avLst/>
              <a:gdLst>
                <a:gd name="connsiteX0" fmla="*/ 0 w 56534"/>
                <a:gd name="connsiteY0" fmla="*/ 80892 h 82772"/>
                <a:gd name="connsiteX1" fmla="*/ 0 w 56534"/>
                <a:gd name="connsiteY1" fmla="*/ 2822 h 82772"/>
                <a:gd name="connsiteX2" fmla="*/ 1885 w 56534"/>
                <a:gd name="connsiteY2" fmla="*/ 941 h 82772"/>
                <a:gd name="connsiteX3" fmla="*/ 17903 w 56534"/>
                <a:gd name="connsiteY3" fmla="*/ 941 h 82772"/>
                <a:gd name="connsiteX4" fmla="*/ 19787 w 56534"/>
                <a:gd name="connsiteY4" fmla="*/ 2822 h 82772"/>
                <a:gd name="connsiteX5" fmla="*/ 19787 w 56534"/>
                <a:gd name="connsiteY5" fmla="*/ 7525 h 82772"/>
                <a:gd name="connsiteX6" fmla="*/ 39574 w 56534"/>
                <a:gd name="connsiteY6" fmla="*/ 0 h 82772"/>
                <a:gd name="connsiteX7" fmla="*/ 54650 w 56534"/>
                <a:gd name="connsiteY7" fmla="*/ 2822 h 82772"/>
                <a:gd name="connsiteX8" fmla="*/ 56535 w 56534"/>
                <a:gd name="connsiteY8" fmla="*/ 5644 h 82772"/>
                <a:gd name="connsiteX9" fmla="*/ 56535 w 56534"/>
                <a:gd name="connsiteY9" fmla="*/ 20693 h 82772"/>
                <a:gd name="connsiteX10" fmla="*/ 55592 w 56534"/>
                <a:gd name="connsiteY10" fmla="*/ 22574 h 82772"/>
                <a:gd name="connsiteX11" fmla="*/ 54650 w 56534"/>
                <a:gd name="connsiteY11" fmla="*/ 22574 h 82772"/>
                <a:gd name="connsiteX12" fmla="*/ 37690 w 56534"/>
                <a:gd name="connsiteY12" fmla="*/ 17871 h 82772"/>
                <a:gd name="connsiteX13" fmla="*/ 19787 w 56534"/>
                <a:gd name="connsiteY13" fmla="*/ 39505 h 82772"/>
                <a:gd name="connsiteX14" fmla="*/ 19787 w 56534"/>
                <a:gd name="connsiteY14" fmla="*/ 80892 h 82772"/>
                <a:gd name="connsiteX15" fmla="*/ 17903 w 56534"/>
                <a:gd name="connsiteY15" fmla="*/ 82773 h 82772"/>
                <a:gd name="connsiteX16" fmla="*/ 1885 w 56534"/>
                <a:gd name="connsiteY16" fmla="*/ 82773 h 82772"/>
                <a:gd name="connsiteX17" fmla="*/ 0 w 56534"/>
                <a:gd name="connsiteY17" fmla="*/ 80892 h 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34" h="82772">
                  <a:moveTo>
                    <a:pt x="0" y="80892"/>
                  </a:moveTo>
                  <a:lnTo>
                    <a:pt x="0" y="2822"/>
                  </a:lnTo>
                  <a:cubicBezTo>
                    <a:pt x="0" y="1881"/>
                    <a:pt x="942" y="941"/>
                    <a:pt x="1885" y="941"/>
                  </a:cubicBezTo>
                  <a:lnTo>
                    <a:pt x="17903" y="941"/>
                  </a:lnTo>
                  <a:cubicBezTo>
                    <a:pt x="18845" y="941"/>
                    <a:pt x="19787" y="1881"/>
                    <a:pt x="19787" y="2822"/>
                  </a:cubicBezTo>
                  <a:lnTo>
                    <a:pt x="19787" y="7525"/>
                  </a:lnTo>
                  <a:cubicBezTo>
                    <a:pt x="24498" y="2822"/>
                    <a:pt x="32036" y="0"/>
                    <a:pt x="39574" y="0"/>
                  </a:cubicBezTo>
                  <a:cubicBezTo>
                    <a:pt x="45228" y="0"/>
                    <a:pt x="49939" y="941"/>
                    <a:pt x="54650" y="2822"/>
                  </a:cubicBezTo>
                  <a:cubicBezTo>
                    <a:pt x="56535" y="3762"/>
                    <a:pt x="56535" y="3762"/>
                    <a:pt x="56535" y="5644"/>
                  </a:cubicBezTo>
                  <a:lnTo>
                    <a:pt x="56535" y="20693"/>
                  </a:lnTo>
                  <a:cubicBezTo>
                    <a:pt x="56535" y="21634"/>
                    <a:pt x="56535" y="22574"/>
                    <a:pt x="55592" y="22574"/>
                  </a:cubicBezTo>
                  <a:cubicBezTo>
                    <a:pt x="55592" y="22574"/>
                    <a:pt x="55592" y="22574"/>
                    <a:pt x="54650" y="22574"/>
                  </a:cubicBezTo>
                  <a:cubicBezTo>
                    <a:pt x="48055" y="18812"/>
                    <a:pt x="42401" y="17871"/>
                    <a:pt x="37690" y="17871"/>
                  </a:cubicBezTo>
                  <a:cubicBezTo>
                    <a:pt x="27325" y="17871"/>
                    <a:pt x="19787" y="22574"/>
                    <a:pt x="19787" y="39505"/>
                  </a:cubicBezTo>
                  <a:lnTo>
                    <a:pt x="19787" y="80892"/>
                  </a:lnTo>
                  <a:cubicBezTo>
                    <a:pt x="19787" y="81832"/>
                    <a:pt x="18845" y="82773"/>
                    <a:pt x="17903" y="82773"/>
                  </a:cubicBezTo>
                  <a:lnTo>
                    <a:pt x="1885" y="82773"/>
                  </a:lnTo>
                  <a:cubicBezTo>
                    <a:pt x="0" y="82773"/>
                    <a:pt x="0" y="81832"/>
                    <a:pt x="0" y="80892"/>
                  </a:cubicBezTo>
                  <a:close/>
                </a:path>
              </a:pathLst>
            </a:custGeom>
            <a:grpFill/>
            <a:ln w="9379" cap="flat">
              <a:no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8FB16AF8-3536-F5AD-6B1A-456DDAF29E67}"/>
                </a:ext>
              </a:extLst>
            </p:cNvPr>
            <p:cNvSpPr/>
            <p:nvPr/>
          </p:nvSpPr>
          <p:spPr>
            <a:xfrm>
              <a:off x="1453771" y="1730496"/>
              <a:ext cx="71610" cy="82976"/>
            </a:xfrm>
            <a:custGeom>
              <a:avLst/>
              <a:gdLst>
                <a:gd name="connsiteX0" fmla="*/ 0 w 71610"/>
                <a:gd name="connsiteY0" fmla="*/ 55495 h 82976"/>
                <a:gd name="connsiteX1" fmla="*/ 1884 w 71610"/>
                <a:gd name="connsiteY1" fmla="*/ 53614 h 82976"/>
                <a:gd name="connsiteX2" fmla="*/ 18845 w 71610"/>
                <a:gd name="connsiteY2" fmla="*/ 53614 h 82976"/>
                <a:gd name="connsiteX3" fmla="*/ 20729 w 71610"/>
                <a:gd name="connsiteY3" fmla="*/ 55495 h 82976"/>
                <a:gd name="connsiteX4" fmla="*/ 37690 w 71610"/>
                <a:gd name="connsiteY4" fmla="*/ 66783 h 82976"/>
                <a:gd name="connsiteX5" fmla="*/ 51823 w 71610"/>
                <a:gd name="connsiteY5" fmla="*/ 59258 h 82976"/>
                <a:gd name="connsiteX6" fmla="*/ 31094 w 71610"/>
                <a:gd name="connsiteY6" fmla="*/ 48911 h 82976"/>
                <a:gd name="connsiteX7" fmla="*/ 2827 w 71610"/>
                <a:gd name="connsiteY7" fmla="*/ 25396 h 82976"/>
                <a:gd name="connsiteX8" fmla="*/ 35805 w 71610"/>
                <a:gd name="connsiteY8" fmla="*/ 0 h 82976"/>
                <a:gd name="connsiteX9" fmla="*/ 70668 w 71610"/>
                <a:gd name="connsiteY9" fmla="*/ 24456 h 82976"/>
                <a:gd name="connsiteX10" fmla="*/ 68784 w 71610"/>
                <a:gd name="connsiteY10" fmla="*/ 26337 h 82976"/>
                <a:gd name="connsiteX11" fmla="*/ 50881 w 71610"/>
                <a:gd name="connsiteY11" fmla="*/ 26337 h 82976"/>
                <a:gd name="connsiteX12" fmla="*/ 48997 w 71610"/>
                <a:gd name="connsiteY12" fmla="*/ 24456 h 82976"/>
                <a:gd name="connsiteX13" fmla="*/ 34863 w 71610"/>
                <a:gd name="connsiteY13" fmla="*/ 15990 h 82976"/>
                <a:gd name="connsiteX14" fmla="*/ 22614 w 71610"/>
                <a:gd name="connsiteY14" fmla="*/ 23515 h 82976"/>
                <a:gd name="connsiteX15" fmla="*/ 42401 w 71610"/>
                <a:gd name="connsiteY15" fmla="*/ 33862 h 82976"/>
                <a:gd name="connsiteX16" fmla="*/ 71611 w 71610"/>
                <a:gd name="connsiteY16" fmla="*/ 57377 h 82976"/>
                <a:gd name="connsiteX17" fmla="*/ 36747 w 71610"/>
                <a:gd name="connsiteY17" fmla="*/ 82773 h 82976"/>
                <a:gd name="connsiteX18" fmla="*/ 0 w 71610"/>
                <a:gd name="connsiteY18" fmla="*/ 55495 h 8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610" h="82976">
                  <a:moveTo>
                    <a:pt x="0" y="55495"/>
                  </a:moveTo>
                  <a:cubicBezTo>
                    <a:pt x="0" y="54555"/>
                    <a:pt x="942" y="53614"/>
                    <a:pt x="1884" y="53614"/>
                  </a:cubicBezTo>
                  <a:lnTo>
                    <a:pt x="18845" y="53614"/>
                  </a:lnTo>
                  <a:cubicBezTo>
                    <a:pt x="19787" y="53614"/>
                    <a:pt x="20729" y="54555"/>
                    <a:pt x="20729" y="55495"/>
                  </a:cubicBezTo>
                  <a:cubicBezTo>
                    <a:pt x="22614" y="63020"/>
                    <a:pt x="29210" y="66783"/>
                    <a:pt x="37690" y="66783"/>
                  </a:cubicBezTo>
                  <a:cubicBezTo>
                    <a:pt x="46170" y="66783"/>
                    <a:pt x="51823" y="63961"/>
                    <a:pt x="51823" y="59258"/>
                  </a:cubicBezTo>
                  <a:cubicBezTo>
                    <a:pt x="51823" y="54555"/>
                    <a:pt x="46170" y="51733"/>
                    <a:pt x="31094" y="48911"/>
                  </a:cubicBezTo>
                  <a:cubicBezTo>
                    <a:pt x="11307" y="45149"/>
                    <a:pt x="2827" y="37624"/>
                    <a:pt x="2827" y="25396"/>
                  </a:cubicBezTo>
                  <a:cubicBezTo>
                    <a:pt x="2827" y="7525"/>
                    <a:pt x="19787" y="0"/>
                    <a:pt x="35805" y="0"/>
                  </a:cubicBezTo>
                  <a:cubicBezTo>
                    <a:pt x="55592" y="0"/>
                    <a:pt x="68784" y="10347"/>
                    <a:pt x="70668" y="24456"/>
                  </a:cubicBezTo>
                  <a:cubicBezTo>
                    <a:pt x="70668" y="25396"/>
                    <a:pt x="69726" y="26337"/>
                    <a:pt x="68784" y="26337"/>
                  </a:cubicBezTo>
                  <a:lnTo>
                    <a:pt x="50881" y="26337"/>
                  </a:lnTo>
                  <a:cubicBezTo>
                    <a:pt x="49939" y="26337"/>
                    <a:pt x="48997" y="25396"/>
                    <a:pt x="48997" y="24456"/>
                  </a:cubicBezTo>
                  <a:cubicBezTo>
                    <a:pt x="47112" y="19753"/>
                    <a:pt x="42401" y="15990"/>
                    <a:pt x="34863" y="15990"/>
                  </a:cubicBezTo>
                  <a:cubicBezTo>
                    <a:pt x="28267" y="15990"/>
                    <a:pt x="22614" y="18812"/>
                    <a:pt x="22614" y="23515"/>
                  </a:cubicBezTo>
                  <a:cubicBezTo>
                    <a:pt x="22614" y="27277"/>
                    <a:pt x="26383" y="31040"/>
                    <a:pt x="42401" y="33862"/>
                  </a:cubicBezTo>
                  <a:cubicBezTo>
                    <a:pt x="60304" y="36683"/>
                    <a:pt x="71611" y="42327"/>
                    <a:pt x="71611" y="57377"/>
                  </a:cubicBezTo>
                  <a:cubicBezTo>
                    <a:pt x="71611" y="72426"/>
                    <a:pt x="57477" y="82773"/>
                    <a:pt x="36747" y="82773"/>
                  </a:cubicBezTo>
                  <a:cubicBezTo>
                    <a:pt x="15076" y="84654"/>
                    <a:pt x="942" y="73367"/>
                    <a:pt x="0" y="55495"/>
                  </a:cubicBezTo>
                  <a:close/>
                </a:path>
              </a:pathLst>
            </a:custGeom>
            <a:grpFill/>
            <a:ln w="9379"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E192C6F2-9021-670F-758E-4EC62E477B01}"/>
                </a:ext>
              </a:extLst>
            </p:cNvPr>
            <p:cNvSpPr/>
            <p:nvPr/>
          </p:nvSpPr>
          <p:spPr>
            <a:xfrm>
              <a:off x="1531978" y="1706040"/>
              <a:ext cx="64072" cy="110050"/>
            </a:xfrm>
            <a:custGeom>
              <a:avLst/>
              <a:gdLst>
                <a:gd name="connsiteX0" fmla="*/ 16018 w 64072"/>
                <a:gd name="connsiteY0" fmla="*/ 81832 h 110050"/>
                <a:gd name="connsiteX1" fmla="*/ 16018 w 64072"/>
                <a:gd name="connsiteY1" fmla="*/ 43268 h 110050"/>
                <a:gd name="connsiteX2" fmla="*/ 1885 w 64072"/>
                <a:gd name="connsiteY2" fmla="*/ 43268 h 110050"/>
                <a:gd name="connsiteX3" fmla="*/ 0 w 64072"/>
                <a:gd name="connsiteY3" fmla="*/ 41386 h 110050"/>
                <a:gd name="connsiteX4" fmla="*/ 0 w 64072"/>
                <a:gd name="connsiteY4" fmla="*/ 27277 h 110050"/>
                <a:gd name="connsiteX5" fmla="*/ 1885 w 64072"/>
                <a:gd name="connsiteY5" fmla="*/ 25396 h 110050"/>
                <a:gd name="connsiteX6" fmla="*/ 16018 w 64072"/>
                <a:gd name="connsiteY6" fmla="*/ 25396 h 110050"/>
                <a:gd name="connsiteX7" fmla="*/ 16018 w 64072"/>
                <a:gd name="connsiteY7" fmla="*/ 1881 h 110050"/>
                <a:gd name="connsiteX8" fmla="*/ 17903 w 64072"/>
                <a:gd name="connsiteY8" fmla="*/ 0 h 110050"/>
                <a:gd name="connsiteX9" fmla="*/ 33921 w 64072"/>
                <a:gd name="connsiteY9" fmla="*/ 0 h 110050"/>
                <a:gd name="connsiteX10" fmla="*/ 35805 w 64072"/>
                <a:gd name="connsiteY10" fmla="*/ 1881 h 110050"/>
                <a:gd name="connsiteX11" fmla="*/ 35805 w 64072"/>
                <a:gd name="connsiteY11" fmla="*/ 25396 h 110050"/>
                <a:gd name="connsiteX12" fmla="*/ 60304 w 64072"/>
                <a:gd name="connsiteY12" fmla="*/ 25396 h 110050"/>
                <a:gd name="connsiteX13" fmla="*/ 62188 w 64072"/>
                <a:gd name="connsiteY13" fmla="*/ 27277 h 110050"/>
                <a:gd name="connsiteX14" fmla="*/ 62188 w 64072"/>
                <a:gd name="connsiteY14" fmla="*/ 41386 h 110050"/>
                <a:gd name="connsiteX15" fmla="*/ 60304 w 64072"/>
                <a:gd name="connsiteY15" fmla="*/ 43268 h 110050"/>
                <a:gd name="connsiteX16" fmla="*/ 35805 w 64072"/>
                <a:gd name="connsiteY16" fmla="*/ 43268 h 110050"/>
                <a:gd name="connsiteX17" fmla="*/ 35805 w 64072"/>
                <a:gd name="connsiteY17" fmla="*/ 78070 h 110050"/>
                <a:gd name="connsiteX18" fmla="*/ 47112 w 64072"/>
                <a:gd name="connsiteY18" fmla="*/ 91238 h 110050"/>
                <a:gd name="connsiteX19" fmla="*/ 61246 w 64072"/>
                <a:gd name="connsiteY19" fmla="*/ 89357 h 110050"/>
                <a:gd name="connsiteX20" fmla="*/ 63131 w 64072"/>
                <a:gd name="connsiteY20" fmla="*/ 89357 h 110050"/>
                <a:gd name="connsiteX21" fmla="*/ 64073 w 64072"/>
                <a:gd name="connsiteY21" fmla="*/ 91238 h 110050"/>
                <a:gd name="connsiteX22" fmla="*/ 64073 w 64072"/>
                <a:gd name="connsiteY22" fmla="*/ 104407 h 110050"/>
                <a:gd name="connsiteX23" fmla="*/ 63131 w 64072"/>
                <a:gd name="connsiteY23" fmla="*/ 107228 h 110050"/>
                <a:gd name="connsiteX24" fmla="*/ 44286 w 64072"/>
                <a:gd name="connsiteY24" fmla="*/ 110050 h 110050"/>
                <a:gd name="connsiteX25" fmla="*/ 16018 w 64072"/>
                <a:gd name="connsiteY25" fmla="*/ 81832 h 1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72" h="110050">
                  <a:moveTo>
                    <a:pt x="16018" y="81832"/>
                  </a:moveTo>
                  <a:lnTo>
                    <a:pt x="16018" y="43268"/>
                  </a:lnTo>
                  <a:lnTo>
                    <a:pt x="1885" y="43268"/>
                  </a:lnTo>
                  <a:cubicBezTo>
                    <a:pt x="942" y="43268"/>
                    <a:pt x="0" y="42327"/>
                    <a:pt x="0" y="41386"/>
                  </a:cubicBezTo>
                  <a:lnTo>
                    <a:pt x="0" y="27277"/>
                  </a:lnTo>
                  <a:cubicBezTo>
                    <a:pt x="0" y="26337"/>
                    <a:pt x="942" y="25396"/>
                    <a:pt x="1885" y="25396"/>
                  </a:cubicBezTo>
                  <a:lnTo>
                    <a:pt x="16018" y="25396"/>
                  </a:lnTo>
                  <a:lnTo>
                    <a:pt x="16018" y="1881"/>
                  </a:lnTo>
                  <a:cubicBezTo>
                    <a:pt x="16018" y="941"/>
                    <a:pt x="16960" y="0"/>
                    <a:pt x="17903" y="0"/>
                  </a:cubicBezTo>
                  <a:lnTo>
                    <a:pt x="33921" y="0"/>
                  </a:lnTo>
                  <a:cubicBezTo>
                    <a:pt x="34863" y="0"/>
                    <a:pt x="35805" y="941"/>
                    <a:pt x="35805" y="1881"/>
                  </a:cubicBezTo>
                  <a:lnTo>
                    <a:pt x="35805" y="25396"/>
                  </a:lnTo>
                  <a:lnTo>
                    <a:pt x="60304" y="25396"/>
                  </a:lnTo>
                  <a:cubicBezTo>
                    <a:pt x="61246" y="25396"/>
                    <a:pt x="62188" y="26337"/>
                    <a:pt x="62188" y="27277"/>
                  </a:cubicBezTo>
                  <a:lnTo>
                    <a:pt x="62188" y="41386"/>
                  </a:lnTo>
                  <a:cubicBezTo>
                    <a:pt x="62188" y="42327"/>
                    <a:pt x="61246" y="43268"/>
                    <a:pt x="60304" y="43268"/>
                  </a:cubicBezTo>
                  <a:lnTo>
                    <a:pt x="35805" y="43268"/>
                  </a:lnTo>
                  <a:lnTo>
                    <a:pt x="35805" y="78070"/>
                  </a:lnTo>
                  <a:cubicBezTo>
                    <a:pt x="35805" y="86535"/>
                    <a:pt x="38632" y="91238"/>
                    <a:pt x="47112" y="91238"/>
                  </a:cubicBezTo>
                  <a:cubicBezTo>
                    <a:pt x="51823" y="91238"/>
                    <a:pt x="55593" y="91238"/>
                    <a:pt x="61246" y="89357"/>
                  </a:cubicBezTo>
                  <a:cubicBezTo>
                    <a:pt x="62188" y="89357"/>
                    <a:pt x="62188" y="89357"/>
                    <a:pt x="63131" y="89357"/>
                  </a:cubicBezTo>
                  <a:cubicBezTo>
                    <a:pt x="64073" y="89357"/>
                    <a:pt x="64073" y="90298"/>
                    <a:pt x="64073" y="91238"/>
                  </a:cubicBezTo>
                  <a:lnTo>
                    <a:pt x="64073" y="104407"/>
                  </a:lnTo>
                  <a:cubicBezTo>
                    <a:pt x="64073" y="106288"/>
                    <a:pt x="64073" y="106288"/>
                    <a:pt x="63131" y="107228"/>
                  </a:cubicBezTo>
                  <a:cubicBezTo>
                    <a:pt x="58419" y="109110"/>
                    <a:pt x="50881" y="110050"/>
                    <a:pt x="44286" y="110050"/>
                  </a:cubicBezTo>
                  <a:cubicBezTo>
                    <a:pt x="27325" y="109110"/>
                    <a:pt x="16018" y="99704"/>
                    <a:pt x="16018" y="81832"/>
                  </a:cubicBezTo>
                  <a:close/>
                </a:path>
              </a:pathLst>
            </a:custGeom>
            <a:grpFill/>
            <a:ln w="9379" cap="flat">
              <a:no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E7CBC083-654B-5F79-E7F5-635F993D0CDE}"/>
                </a:ext>
              </a:extLst>
            </p:cNvPr>
            <p:cNvSpPr/>
            <p:nvPr/>
          </p:nvSpPr>
          <p:spPr>
            <a:xfrm>
              <a:off x="1605473" y="1730496"/>
              <a:ext cx="88571" cy="84654"/>
            </a:xfrm>
            <a:custGeom>
              <a:avLst/>
              <a:gdLst>
                <a:gd name="connsiteX0" fmla="*/ 0 w 88571"/>
                <a:gd name="connsiteY0" fmla="*/ 42327 h 84654"/>
                <a:gd name="connsiteX1" fmla="*/ 44285 w 88571"/>
                <a:gd name="connsiteY1" fmla="*/ 0 h 84654"/>
                <a:gd name="connsiteX2" fmla="*/ 88571 w 88571"/>
                <a:gd name="connsiteY2" fmla="*/ 42327 h 84654"/>
                <a:gd name="connsiteX3" fmla="*/ 44285 w 88571"/>
                <a:gd name="connsiteY3" fmla="*/ 84654 h 84654"/>
                <a:gd name="connsiteX4" fmla="*/ 0 w 88571"/>
                <a:gd name="connsiteY4" fmla="*/ 42327 h 84654"/>
                <a:gd name="connsiteX5" fmla="*/ 66899 w 88571"/>
                <a:gd name="connsiteY5" fmla="*/ 42327 h 84654"/>
                <a:gd name="connsiteX6" fmla="*/ 44285 w 88571"/>
                <a:gd name="connsiteY6" fmla="*/ 17871 h 84654"/>
                <a:gd name="connsiteX7" fmla="*/ 21672 w 88571"/>
                <a:gd name="connsiteY7" fmla="*/ 42327 h 84654"/>
                <a:gd name="connsiteX8" fmla="*/ 44285 w 88571"/>
                <a:gd name="connsiteY8" fmla="*/ 66783 h 84654"/>
                <a:gd name="connsiteX9" fmla="*/ 66899 w 88571"/>
                <a:gd name="connsiteY9" fmla="*/ 42327 h 8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71" h="84654">
                  <a:moveTo>
                    <a:pt x="0" y="42327"/>
                  </a:moveTo>
                  <a:cubicBezTo>
                    <a:pt x="0" y="17871"/>
                    <a:pt x="18845" y="0"/>
                    <a:pt x="44285" y="0"/>
                  </a:cubicBezTo>
                  <a:cubicBezTo>
                    <a:pt x="69726" y="0"/>
                    <a:pt x="88571" y="17871"/>
                    <a:pt x="88571" y="42327"/>
                  </a:cubicBezTo>
                  <a:cubicBezTo>
                    <a:pt x="88571" y="66783"/>
                    <a:pt x="69726" y="84654"/>
                    <a:pt x="44285" y="84654"/>
                  </a:cubicBezTo>
                  <a:cubicBezTo>
                    <a:pt x="18845" y="84654"/>
                    <a:pt x="0" y="66783"/>
                    <a:pt x="0" y="42327"/>
                  </a:cubicBezTo>
                  <a:close/>
                  <a:moveTo>
                    <a:pt x="66899" y="42327"/>
                  </a:moveTo>
                  <a:cubicBezTo>
                    <a:pt x="66899" y="27277"/>
                    <a:pt x="57477" y="17871"/>
                    <a:pt x="44285" y="17871"/>
                  </a:cubicBezTo>
                  <a:cubicBezTo>
                    <a:pt x="31094" y="17871"/>
                    <a:pt x="21672" y="27277"/>
                    <a:pt x="21672" y="42327"/>
                  </a:cubicBezTo>
                  <a:cubicBezTo>
                    <a:pt x="21672" y="57377"/>
                    <a:pt x="31094" y="66783"/>
                    <a:pt x="44285" y="66783"/>
                  </a:cubicBezTo>
                  <a:cubicBezTo>
                    <a:pt x="57477" y="66783"/>
                    <a:pt x="66899" y="57377"/>
                    <a:pt x="66899" y="42327"/>
                  </a:cubicBezTo>
                  <a:close/>
                </a:path>
              </a:pathLst>
            </a:custGeom>
            <a:grpFill/>
            <a:ln w="9379" cap="flat">
              <a:no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7FC59324-434C-0A26-03D7-C78B5798998B}"/>
                </a:ext>
              </a:extLst>
            </p:cNvPr>
            <p:cNvSpPr/>
            <p:nvPr/>
          </p:nvSpPr>
          <p:spPr>
            <a:xfrm>
              <a:off x="1707235" y="1730496"/>
              <a:ext cx="56534" cy="82772"/>
            </a:xfrm>
            <a:custGeom>
              <a:avLst/>
              <a:gdLst>
                <a:gd name="connsiteX0" fmla="*/ 0 w 56534"/>
                <a:gd name="connsiteY0" fmla="*/ 80892 h 82772"/>
                <a:gd name="connsiteX1" fmla="*/ 0 w 56534"/>
                <a:gd name="connsiteY1" fmla="*/ 2822 h 82772"/>
                <a:gd name="connsiteX2" fmla="*/ 1884 w 56534"/>
                <a:gd name="connsiteY2" fmla="*/ 941 h 82772"/>
                <a:gd name="connsiteX3" fmla="*/ 17903 w 56534"/>
                <a:gd name="connsiteY3" fmla="*/ 941 h 82772"/>
                <a:gd name="connsiteX4" fmla="*/ 19787 w 56534"/>
                <a:gd name="connsiteY4" fmla="*/ 2822 h 82772"/>
                <a:gd name="connsiteX5" fmla="*/ 19787 w 56534"/>
                <a:gd name="connsiteY5" fmla="*/ 7525 h 82772"/>
                <a:gd name="connsiteX6" fmla="*/ 39574 w 56534"/>
                <a:gd name="connsiteY6" fmla="*/ 0 h 82772"/>
                <a:gd name="connsiteX7" fmla="*/ 54650 w 56534"/>
                <a:gd name="connsiteY7" fmla="*/ 2822 h 82772"/>
                <a:gd name="connsiteX8" fmla="*/ 56535 w 56534"/>
                <a:gd name="connsiteY8" fmla="*/ 5644 h 82772"/>
                <a:gd name="connsiteX9" fmla="*/ 56535 w 56534"/>
                <a:gd name="connsiteY9" fmla="*/ 20693 h 82772"/>
                <a:gd name="connsiteX10" fmla="*/ 55592 w 56534"/>
                <a:gd name="connsiteY10" fmla="*/ 22574 h 82772"/>
                <a:gd name="connsiteX11" fmla="*/ 54650 w 56534"/>
                <a:gd name="connsiteY11" fmla="*/ 22574 h 82772"/>
                <a:gd name="connsiteX12" fmla="*/ 37690 w 56534"/>
                <a:gd name="connsiteY12" fmla="*/ 17871 h 82772"/>
                <a:gd name="connsiteX13" fmla="*/ 19787 w 56534"/>
                <a:gd name="connsiteY13" fmla="*/ 39505 h 82772"/>
                <a:gd name="connsiteX14" fmla="*/ 19787 w 56534"/>
                <a:gd name="connsiteY14" fmla="*/ 80892 h 82772"/>
                <a:gd name="connsiteX15" fmla="*/ 17903 w 56534"/>
                <a:gd name="connsiteY15" fmla="*/ 82773 h 82772"/>
                <a:gd name="connsiteX16" fmla="*/ 1884 w 56534"/>
                <a:gd name="connsiteY16" fmla="*/ 82773 h 82772"/>
                <a:gd name="connsiteX17" fmla="*/ 0 w 56534"/>
                <a:gd name="connsiteY17" fmla="*/ 80892 h 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34" h="82772">
                  <a:moveTo>
                    <a:pt x="0" y="80892"/>
                  </a:moveTo>
                  <a:lnTo>
                    <a:pt x="0" y="2822"/>
                  </a:lnTo>
                  <a:cubicBezTo>
                    <a:pt x="0" y="1881"/>
                    <a:pt x="942" y="941"/>
                    <a:pt x="1884" y="941"/>
                  </a:cubicBezTo>
                  <a:lnTo>
                    <a:pt x="17903" y="941"/>
                  </a:lnTo>
                  <a:cubicBezTo>
                    <a:pt x="18845" y="941"/>
                    <a:pt x="19787" y="1881"/>
                    <a:pt x="19787" y="2822"/>
                  </a:cubicBezTo>
                  <a:lnTo>
                    <a:pt x="19787" y="7525"/>
                  </a:lnTo>
                  <a:cubicBezTo>
                    <a:pt x="24498" y="2822"/>
                    <a:pt x="32036" y="0"/>
                    <a:pt x="39574" y="0"/>
                  </a:cubicBezTo>
                  <a:cubicBezTo>
                    <a:pt x="45228" y="0"/>
                    <a:pt x="49939" y="941"/>
                    <a:pt x="54650" y="2822"/>
                  </a:cubicBezTo>
                  <a:cubicBezTo>
                    <a:pt x="56535" y="3762"/>
                    <a:pt x="56535" y="3762"/>
                    <a:pt x="56535" y="5644"/>
                  </a:cubicBezTo>
                  <a:lnTo>
                    <a:pt x="56535" y="20693"/>
                  </a:lnTo>
                  <a:cubicBezTo>
                    <a:pt x="56535" y="21634"/>
                    <a:pt x="56535" y="22574"/>
                    <a:pt x="55592" y="22574"/>
                  </a:cubicBezTo>
                  <a:cubicBezTo>
                    <a:pt x="55592" y="22574"/>
                    <a:pt x="55592" y="22574"/>
                    <a:pt x="54650" y="22574"/>
                  </a:cubicBezTo>
                  <a:cubicBezTo>
                    <a:pt x="48055" y="18812"/>
                    <a:pt x="42401" y="17871"/>
                    <a:pt x="37690" y="17871"/>
                  </a:cubicBezTo>
                  <a:cubicBezTo>
                    <a:pt x="27325" y="17871"/>
                    <a:pt x="19787" y="22574"/>
                    <a:pt x="19787" y="39505"/>
                  </a:cubicBezTo>
                  <a:lnTo>
                    <a:pt x="19787" y="80892"/>
                  </a:lnTo>
                  <a:cubicBezTo>
                    <a:pt x="19787" y="81832"/>
                    <a:pt x="18845" y="82773"/>
                    <a:pt x="17903" y="82773"/>
                  </a:cubicBezTo>
                  <a:lnTo>
                    <a:pt x="1884" y="82773"/>
                  </a:lnTo>
                  <a:cubicBezTo>
                    <a:pt x="0" y="82773"/>
                    <a:pt x="0" y="81832"/>
                    <a:pt x="0" y="80892"/>
                  </a:cubicBezTo>
                  <a:close/>
                </a:path>
              </a:pathLst>
            </a:custGeom>
            <a:grpFill/>
            <a:ln w="9379" cap="flat">
              <a:no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199F486A-1D64-475B-DA5B-F3D4FF31F095}"/>
                </a:ext>
              </a:extLst>
            </p:cNvPr>
            <p:cNvSpPr/>
            <p:nvPr/>
          </p:nvSpPr>
          <p:spPr>
            <a:xfrm>
              <a:off x="1772250" y="1732377"/>
              <a:ext cx="78206" cy="114753"/>
            </a:xfrm>
            <a:custGeom>
              <a:avLst/>
              <a:gdLst>
                <a:gd name="connsiteX0" fmla="*/ 5654 w 78206"/>
                <a:gd name="connsiteY0" fmla="*/ 111931 h 114753"/>
                <a:gd name="connsiteX1" fmla="*/ 3769 w 78206"/>
                <a:gd name="connsiteY1" fmla="*/ 109110 h 114753"/>
                <a:gd name="connsiteX2" fmla="*/ 3769 w 78206"/>
                <a:gd name="connsiteY2" fmla="*/ 95001 h 114753"/>
                <a:gd name="connsiteX3" fmla="*/ 4711 w 78206"/>
                <a:gd name="connsiteY3" fmla="*/ 93119 h 114753"/>
                <a:gd name="connsiteX4" fmla="*/ 17903 w 78206"/>
                <a:gd name="connsiteY4" fmla="*/ 96882 h 114753"/>
                <a:gd name="connsiteX5" fmla="*/ 33921 w 78206"/>
                <a:gd name="connsiteY5" fmla="*/ 79010 h 114753"/>
                <a:gd name="connsiteX6" fmla="*/ 942 w 78206"/>
                <a:gd name="connsiteY6" fmla="*/ 2822 h 114753"/>
                <a:gd name="connsiteX7" fmla="*/ 0 w 78206"/>
                <a:gd name="connsiteY7" fmla="*/ 941 h 114753"/>
                <a:gd name="connsiteX8" fmla="*/ 942 w 78206"/>
                <a:gd name="connsiteY8" fmla="*/ 0 h 114753"/>
                <a:gd name="connsiteX9" fmla="*/ 19787 w 78206"/>
                <a:gd name="connsiteY9" fmla="*/ 0 h 114753"/>
                <a:gd name="connsiteX10" fmla="*/ 21672 w 78206"/>
                <a:gd name="connsiteY10" fmla="*/ 1881 h 114753"/>
                <a:gd name="connsiteX11" fmla="*/ 41459 w 78206"/>
                <a:gd name="connsiteY11" fmla="*/ 52674 h 114753"/>
                <a:gd name="connsiteX12" fmla="*/ 57477 w 78206"/>
                <a:gd name="connsiteY12" fmla="*/ 1881 h 114753"/>
                <a:gd name="connsiteX13" fmla="*/ 59361 w 78206"/>
                <a:gd name="connsiteY13" fmla="*/ 0 h 114753"/>
                <a:gd name="connsiteX14" fmla="*/ 77264 w 78206"/>
                <a:gd name="connsiteY14" fmla="*/ 0 h 114753"/>
                <a:gd name="connsiteX15" fmla="*/ 78206 w 78206"/>
                <a:gd name="connsiteY15" fmla="*/ 941 h 114753"/>
                <a:gd name="connsiteX16" fmla="*/ 77264 w 78206"/>
                <a:gd name="connsiteY16" fmla="*/ 2822 h 114753"/>
                <a:gd name="connsiteX17" fmla="*/ 47112 w 78206"/>
                <a:gd name="connsiteY17" fmla="*/ 89357 h 114753"/>
                <a:gd name="connsiteX18" fmla="*/ 17903 w 78206"/>
                <a:gd name="connsiteY18" fmla="*/ 114753 h 114753"/>
                <a:gd name="connsiteX19" fmla="*/ 5654 w 78206"/>
                <a:gd name="connsiteY19" fmla="*/ 111931 h 11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206" h="114753">
                  <a:moveTo>
                    <a:pt x="5654" y="111931"/>
                  </a:moveTo>
                  <a:cubicBezTo>
                    <a:pt x="3769" y="110991"/>
                    <a:pt x="3769" y="110050"/>
                    <a:pt x="3769" y="109110"/>
                  </a:cubicBezTo>
                  <a:lnTo>
                    <a:pt x="3769" y="95001"/>
                  </a:lnTo>
                  <a:cubicBezTo>
                    <a:pt x="3769" y="94060"/>
                    <a:pt x="4711" y="93119"/>
                    <a:pt x="4711" y="93119"/>
                  </a:cubicBezTo>
                  <a:cubicBezTo>
                    <a:pt x="7538" y="93119"/>
                    <a:pt x="12249" y="96882"/>
                    <a:pt x="17903" y="96882"/>
                  </a:cubicBezTo>
                  <a:cubicBezTo>
                    <a:pt x="26383" y="96882"/>
                    <a:pt x="31094" y="92179"/>
                    <a:pt x="33921" y="79010"/>
                  </a:cubicBezTo>
                  <a:lnTo>
                    <a:pt x="942" y="2822"/>
                  </a:lnTo>
                  <a:cubicBezTo>
                    <a:pt x="942" y="1881"/>
                    <a:pt x="0" y="1881"/>
                    <a:pt x="0" y="941"/>
                  </a:cubicBezTo>
                  <a:cubicBezTo>
                    <a:pt x="0" y="0"/>
                    <a:pt x="942" y="0"/>
                    <a:pt x="942" y="0"/>
                  </a:cubicBezTo>
                  <a:lnTo>
                    <a:pt x="19787" y="0"/>
                  </a:lnTo>
                  <a:cubicBezTo>
                    <a:pt x="20730" y="0"/>
                    <a:pt x="21672" y="941"/>
                    <a:pt x="21672" y="1881"/>
                  </a:cubicBezTo>
                  <a:lnTo>
                    <a:pt x="41459" y="52674"/>
                  </a:lnTo>
                  <a:lnTo>
                    <a:pt x="57477" y="1881"/>
                  </a:lnTo>
                  <a:cubicBezTo>
                    <a:pt x="57477" y="941"/>
                    <a:pt x="58419" y="0"/>
                    <a:pt x="59361" y="0"/>
                  </a:cubicBezTo>
                  <a:lnTo>
                    <a:pt x="77264" y="0"/>
                  </a:lnTo>
                  <a:cubicBezTo>
                    <a:pt x="78206" y="0"/>
                    <a:pt x="78206" y="0"/>
                    <a:pt x="78206" y="941"/>
                  </a:cubicBezTo>
                  <a:cubicBezTo>
                    <a:pt x="78206" y="941"/>
                    <a:pt x="78206" y="1881"/>
                    <a:pt x="77264" y="2822"/>
                  </a:cubicBezTo>
                  <a:lnTo>
                    <a:pt x="47112" y="89357"/>
                  </a:lnTo>
                  <a:cubicBezTo>
                    <a:pt x="39574" y="110050"/>
                    <a:pt x="29210" y="114753"/>
                    <a:pt x="17903" y="114753"/>
                  </a:cubicBezTo>
                  <a:cubicBezTo>
                    <a:pt x="14134" y="114753"/>
                    <a:pt x="9422" y="113813"/>
                    <a:pt x="5654" y="111931"/>
                  </a:cubicBezTo>
                  <a:close/>
                </a:path>
              </a:pathLst>
            </a:custGeom>
            <a:grpFill/>
            <a:ln w="9379" cap="flat">
              <a:noFill/>
              <a:prstDash val="solid"/>
              <a:miter/>
            </a:ln>
          </p:spPr>
          <p:txBody>
            <a:bodyPr rtlCol="0" anchor="ctr"/>
            <a:lstStyle/>
            <a:p>
              <a:endParaRPr lang="en-GB"/>
            </a:p>
          </p:txBody>
        </p:sp>
      </p:grpSp>
    </p:spTree>
    <p:extLst>
      <p:ext uri="{BB962C8B-B14F-4D97-AF65-F5344CB8AC3E}">
        <p14:creationId xmlns:p14="http://schemas.microsoft.com/office/powerpoint/2010/main" val="262875615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F96C7D61-8230-5AA4-5BEF-DEFE5378A969}"/>
              </a:ext>
            </a:extLst>
          </p:cNvPr>
          <p:cNvSpPr/>
          <p:nvPr userDrawn="1"/>
        </p:nvSpPr>
        <p:spPr>
          <a:xfrm rot="10800000" flipV="1">
            <a:off x="0" y="6365874"/>
            <a:ext cx="12192000" cy="492126"/>
          </a:xfrm>
          <a:custGeom>
            <a:avLst/>
            <a:gdLst/>
            <a:ahLst/>
            <a:cxnLst/>
            <a:rect l="l" t="t" r="r" b="b"/>
            <a:pathLst>
              <a:path w="12192000" h="6413500">
                <a:moveTo>
                  <a:pt x="12192000" y="0"/>
                </a:moveTo>
                <a:lnTo>
                  <a:pt x="0" y="0"/>
                </a:lnTo>
                <a:lnTo>
                  <a:pt x="0" y="6413500"/>
                </a:lnTo>
                <a:lnTo>
                  <a:pt x="12192000" y="6413500"/>
                </a:lnTo>
                <a:lnTo>
                  <a:pt x="12192000" y="0"/>
                </a:lnTo>
                <a:close/>
              </a:path>
            </a:pathLst>
          </a:custGeom>
          <a:solidFill>
            <a:schemeClr val="bg1"/>
          </a:solidFill>
        </p:spPr>
        <p:txBody>
          <a:bodyPr wrap="square" lIns="0" tIns="0" rIns="0" bIns="0" rtlCol="0">
            <a:noAutofit/>
          </a:bodyPr>
          <a:lstStyle/>
          <a:p>
            <a:pPr algn="l" rtl="0"/>
            <a:endParaRPr/>
          </a:p>
        </p:txBody>
      </p:sp>
      <p:sp>
        <p:nvSpPr>
          <p:cNvPr id="2" name="Title Placeholder 1">
            <a:extLst>
              <a:ext uri="{FF2B5EF4-FFF2-40B4-BE49-F238E27FC236}">
                <a16:creationId xmlns:a16="http://schemas.microsoft.com/office/drawing/2014/main" id="{092BB7A3-2558-7F1A-7F65-B5DE5E1E6DB9}"/>
              </a:ext>
            </a:extLst>
          </p:cNvPr>
          <p:cNvSpPr>
            <a:spLocks noGrp="1"/>
          </p:cNvSpPr>
          <p:nvPr>
            <p:ph type="title"/>
          </p:nvPr>
        </p:nvSpPr>
        <p:spPr>
          <a:xfrm>
            <a:off x="447040" y="381000"/>
            <a:ext cx="11297920" cy="415498"/>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4BD7503-CB9D-7BAD-24F6-EC6C90A3261E}"/>
              </a:ext>
            </a:extLst>
          </p:cNvPr>
          <p:cNvSpPr>
            <a:spLocks noGrp="1"/>
          </p:cNvSpPr>
          <p:nvPr>
            <p:ph type="body" idx="1"/>
          </p:nvPr>
        </p:nvSpPr>
        <p:spPr>
          <a:xfrm>
            <a:off x="447040" y="1709737"/>
            <a:ext cx="11297920" cy="424021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0DF09-119B-0773-B529-135ADCD73C6A}"/>
              </a:ext>
            </a:extLst>
          </p:cNvPr>
          <p:cNvSpPr>
            <a:spLocks noGrp="1"/>
          </p:cNvSpPr>
          <p:nvPr>
            <p:ph type="dt" sz="half" idx="2"/>
          </p:nvPr>
        </p:nvSpPr>
        <p:spPr>
          <a:xfrm>
            <a:off x="10439400" y="6534000"/>
            <a:ext cx="853440" cy="153888"/>
          </a:xfrm>
          <a:prstGeom prst="rect">
            <a:avLst/>
          </a:prstGeom>
        </p:spPr>
        <p:txBody>
          <a:bodyPr vert="horz" wrap="square" lIns="0" tIns="0" rIns="0" bIns="0" rtlCol="0" anchor="ctr">
            <a:noAutofit/>
          </a:bodyPr>
          <a:lstStyle>
            <a:lvl1pPr algn="r">
              <a:defRPr sz="1000">
                <a:solidFill>
                  <a:schemeClr val="tx1"/>
                </a:solidFill>
                <a:latin typeface="+mn-lt"/>
              </a:defRPr>
            </a:lvl1pPr>
          </a:lstStyle>
          <a:p>
            <a:fld id="{E3C45EEF-06C5-B745-AA2D-7B2E7DE22DDE}" type="datetime1">
              <a:rPr lang="en-GB" smtClean="0"/>
              <a:t>02/12/2025</a:t>
            </a:fld>
            <a:endParaRPr lang="en-US"/>
          </a:p>
        </p:txBody>
      </p:sp>
      <p:sp>
        <p:nvSpPr>
          <p:cNvPr id="5" name="Footer Placeholder 4">
            <a:extLst>
              <a:ext uri="{FF2B5EF4-FFF2-40B4-BE49-F238E27FC236}">
                <a16:creationId xmlns:a16="http://schemas.microsoft.com/office/drawing/2014/main" id="{D2DB008C-CA90-ADEC-F411-0DB981DE9ADD}"/>
              </a:ext>
            </a:extLst>
          </p:cNvPr>
          <p:cNvSpPr>
            <a:spLocks noGrp="1"/>
          </p:cNvSpPr>
          <p:nvPr>
            <p:ph type="ftr" sz="quarter" idx="3"/>
          </p:nvPr>
        </p:nvSpPr>
        <p:spPr>
          <a:xfrm>
            <a:off x="6243638" y="6534000"/>
            <a:ext cx="4114800" cy="153888"/>
          </a:xfrm>
          <a:prstGeom prst="rect">
            <a:avLst/>
          </a:prstGeom>
        </p:spPr>
        <p:txBody>
          <a:bodyPr vert="horz" wrap="square" lIns="0" tIns="0" rIns="0" bIns="0" rtlCol="0" anchor="ctr">
            <a:noAutofit/>
          </a:bodyPr>
          <a:lstStyle>
            <a:lvl1pPr algn="r">
              <a:defRPr sz="1000">
                <a:solidFill>
                  <a:schemeClr val="tx1"/>
                </a:solidFill>
                <a:latin typeface="+mn-lt"/>
              </a:defRPr>
            </a:lvl1pPr>
          </a:lstStyle>
          <a:p>
            <a:pPr algn="l" rtl="0"/>
            <a:r>
              <a:rPr lang="en-US"/>
              <a:t>Footer if required</a:t>
            </a:r>
          </a:p>
        </p:txBody>
      </p:sp>
      <p:sp>
        <p:nvSpPr>
          <p:cNvPr id="6" name="Slide Number Placeholder 5">
            <a:extLst>
              <a:ext uri="{FF2B5EF4-FFF2-40B4-BE49-F238E27FC236}">
                <a16:creationId xmlns:a16="http://schemas.microsoft.com/office/drawing/2014/main" id="{CB7EC3BA-8683-23DC-20F6-83E7A1025930}"/>
              </a:ext>
            </a:extLst>
          </p:cNvPr>
          <p:cNvSpPr>
            <a:spLocks noGrp="1"/>
          </p:cNvSpPr>
          <p:nvPr>
            <p:ph type="sldNum" sz="quarter" idx="4"/>
          </p:nvPr>
        </p:nvSpPr>
        <p:spPr>
          <a:xfrm>
            <a:off x="11353800" y="6534000"/>
            <a:ext cx="390524" cy="153888"/>
          </a:xfrm>
          <a:prstGeom prst="rect">
            <a:avLst/>
          </a:prstGeom>
        </p:spPr>
        <p:txBody>
          <a:bodyPr vert="horz" wrap="square" lIns="0" tIns="0" rIns="0" bIns="0" rtlCol="0" anchor="ctr">
            <a:noAutofit/>
          </a:bodyPr>
          <a:lstStyle>
            <a:lvl1pPr algn="r">
              <a:defRPr sz="1000">
                <a:solidFill>
                  <a:schemeClr val="tx1"/>
                </a:solidFill>
                <a:latin typeface="+mn-lt"/>
              </a:defRPr>
            </a:lvl1pPr>
          </a:lstStyle>
          <a:p>
            <a:fld id="{187E78CB-95F4-5A4B-A56D-0C53C28650C4}" type="slidenum">
              <a:rPr lang="en-US" smtClean="0"/>
              <a:pPr/>
              <a:t>‹#›</a:t>
            </a:fld>
            <a:endParaRPr lang="en-US"/>
          </a:p>
        </p:txBody>
      </p:sp>
      <p:sp>
        <p:nvSpPr>
          <p:cNvPr id="13" name="Footer Placeholder 4">
            <a:extLst>
              <a:ext uri="{FF2B5EF4-FFF2-40B4-BE49-F238E27FC236}">
                <a16:creationId xmlns:a16="http://schemas.microsoft.com/office/drawing/2014/main" id="{B1B767BF-EF0E-BF9E-BB26-713A04AB8888}"/>
              </a:ext>
            </a:extLst>
          </p:cNvPr>
          <p:cNvSpPr txBox="1">
            <a:spLocks/>
          </p:cNvSpPr>
          <p:nvPr userDrawn="1"/>
        </p:nvSpPr>
        <p:spPr>
          <a:xfrm>
            <a:off x="452259" y="6534000"/>
            <a:ext cx="4114800" cy="153888"/>
          </a:xfrm>
          <a:prstGeom prst="rect">
            <a:avLst/>
          </a:prstGeom>
        </p:spPr>
        <p:txBody>
          <a:bodyPr vert="horz" wrap="square" lIns="0" tIns="0" rIns="0" bIns="0" rtlCol="0" anchor="ctr">
            <a:noAutofit/>
          </a:bodyPr>
          <a:lstStyle>
            <a:defPPr>
              <a:defRPr kern="0"/>
            </a:defPPr>
            <a:lvl1pPr algn="r">
              <a:defRPr sz="1000">
                <a:solidFill>
                  <a:schemeClr val="tx1"/>
                </a:solidFill>
                <a:latin typeface="+mn-lt"/>
              </a:defRPr>
            </a:lvl1pPr>
          </a:lstStyle>
          <a:p>
            <a:pPr algn="l"/>
            <a:r>
              <a:rPr lang="en-GB"/>
              <a:t>National Literacy Trust</a:t>
            </a:r>
          </a:p>
        </p:txBody>
      </p:sp>
    </p:spTree>
    <p:extLst>
      <p:ext uri="{BB962C8B-B14F-4D97-AF65-F5344CB8AC3E}">
        <p14:creationId xmlns:p14="http://schemas.microsoft.com/office/powerpoint/2010/main" val="2138221095"/>
      </p:ext>
    </p:extLst>
  </p:cSld>
  <p:clrMap bg1="lt1" tx1="dk1" bg2="lt2" tx2="dk2" accent1="accent1" accent2="accent2" accent3="accent3" accent4="accent4" accent5="accent5" accent6="accent6" hlink="hlink" folHlink="folHlink"/>
  <p:sldLayoutIdLst>
    <p:sldLayoutId id="2147483667"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9" r:id="rId10"/>
    <p:sldLayoutId id="2147483748" r:id="rId11"/>
    <p:sldLayoutId id="2147483750" r:id="rId12"/>
    <p:sldLayoutId id="2147483754" r:id="rId13"/>
    <p:sldLayoutId id="2147483753" r:id="rId14"/>
    <p:sldLayoutId id="2147483752" r:id="rId15"/>
    <p:sldLayoutId id="2147483755" r:id="rId16"/>
    <p:sldLayoutId id="2147483757" r:id="rId17"/>
    <p:sldLayoutId id="2147483669" r:id="rId18"/>
    <p:sldLayoutId id="2147483759" r:id="rId19"/>
    <p:sldLayoutId id="2147483760" r:id="rId20"/>
    <p:sldLayoutId id="2147483668" r:id="rId21"/>
    <p:sldLayoutId id="2147483758" r:id="rId22"/>
    <p:sldLayoutId id="2147483675" r:id="rId23"/>
    <p:sldLayoutId id="2147483676" r:id="rId24"/>
    <p:sldLayoutId id="2147483677" r:id="rId25"/>
    <p:sldLayoutId id="2147483678" r:id="rId26"/>
    <p:sldLayoutId id="2147483680" r:id="rId27"/>
    <p:sldLayoutId id="2147483681" r:id="rId28"/>
    <p:sldLayoutId id="2147483682" r:id="rId29"/>
    <p:sldLayoutId id="2147483683" r:id="rId30"/>
    <p:sldLayoutId id="2147483684" r:id="rId31"/>
    <p:sldLayoutId id="2147483691" r:id="rId32"/>
    <p:sldLayoutId id="2147483685" r:id="rId33"/>
    <p:sldLayoutId id="2147483686" r:id="rId34"/>
    <p:sldLayoutId id="2147483687" r:id="rId35"/>
    <p:sldLayoutId id="2147483688" r:id="rId36"/>
    <p:sldLayoutId id="2147483689" r:id="rId37"/>
    <p:sldLayoutId id="2147483690" r:id="rId38"/>
    <p:sldLayoutId id="2147483692" r:id="rId39"/>
    <p:sldLayoutId id="2147483670" r:id="rId40"/>
    <p:sldLayoutId id="2147483739"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 id="2147483674" r:id="rId50"/>
    <p:sldLayoutId id="2147483701" r:id="rId51"/>
    <p:sldLayoutId id="2147483702" r:id="rId52"/>
    <p:sldLayoutId id="2147483703" r:id="rId53"/>
    <p:sldLayoutId id="2147483762" r:id="rId54"/>
    <p:sldLayoutId id="2147483704" r:id="rId55"/>
    <p:sldLayoutId id="2147483763" r:id="rId56"/>
    <p:sldLayoutId id="2147483672" r:id="rId57"/>
    <p:sldLayoutId id="2147483738" r:id="rId58"/>
    <p:sldLayoutId id="2147483673" r:id="rId59"/>
    <p:sldLayoutId id="2147483705" r:id="rId60"/>
    <p:sldLayoutId id="2147483706" r:id="rId61"/>
    <p:sldLayoutId id="2147483707" r:id="rId62"/>
    <p:sldLayoutId id="2147483708" r:id="rId63"/>
    <p:sldLayoutId id="2147483709" r:id="rId64"/>
    <p:sldLayoutId id="2147483710" r:id="rId65"/>
    <p:sldLayoutId id="2147483711" r:id="rId66"/>
    <p:sldLayoutId id="2147483712" r:id="rId67"/>
    <p:sldLayoutId id="2147483713" r:id="rId68"/>
    <p:sldLayoutId id="2147483714" r:id="rId69"/>
    <p:sldLayoutId id="2147483715" r:id="rId70"/>
    <p:sldLayoutId id="2147483716" r:id="rId71"/>
    <p:sldLayoutId id="2147483717" r:id="rId72"/>
    <p:sldLayoutId id="2147483718" r:id="rId73"/>
    <p:sldLayoutId id="2147483719" r:id="rId74"/>
    <p:sldLayoutId id="2147483720" r:id="rId75"/>
    <p:sldLayoutId id="2147483721" r:id="rId76"/>
    <p:sldLayoutId id="2147483722" r:id="rId77"/>
    <p:sldLayoutId id="2147483723" r:id="rId78"/>
    <p:sldLayoutId id="2147483724" r:id="rId79"/>
    <p:sldLayoutId id="2147483725" r:id="rId80"/>
    <p:sldLayoutId id="2147483726" r:id="rId81"/>
    <p:sldLayoutId id="2147483761" r:id="rId82"/>
    <p:sldLayoutId id="2147483727" r:id="rId83"/>
    <p:sldLayoutId id="2147483728" r:id="rId84"/>
    <p:sldLayoutId id="2147483729" r:id="rId85"/>
    <p:sldLayoutId id="2147483730" r:id="rId86"/>
    <p:sldLayoutId id="2147483732" r:id="rId87"/>
    <p:sldLayoutId id="2147483731" r:id="rId88"/>
  </p:sldLayoutIdLst>
  <p:hf hdr="0"/>
  <p:txStyles>
    <p:titleStyle>
      <a:lvl1pPr algn="l" defTabSz="914400" rtl="0" eaLnBrk="1" latinLnBrk="0" hangingPunct="1">
        <a:lnSpc>
          <a:spcPct val="90000"/>
        </a:lnSpc>
        <a:spcBef>
          <a:spcPct val="0"/>
        </a:spcBef>
        <a:buNone/>
        <a:defRPr sz="3000" b="1" kern="1200" spc="-50" baseline="0">
          <a:solidFill>
            <a:schemeClr val="bg1"/>
          </a:solidFill>
          <a:latin typeface="+mj-lt"/>
          <a:ea typeface="+mj-ea"/>
          <a:cs typeface="+mj-cs"/>
        </a:defRPr>
      </a:lvl1pPr>
    </p:titleStyle>
    <p:bodyStyle>
      <a:lvl1pPr marL="270000" indent="-270000" algn="l" defTabSz="914400" rtl="0" eaLnBrk="1" latinLnBrk="0" hangingPunct="1">
        <a:lnSpc>
          <a:spcPct val="100000"/>
        </a:lnSpc>
        <a:spcBef>
          <a:spcPts val="600"/>
        </a:spcBef>
        <a:spcAft>
          <a:spcPts val="600"/>
        </a:spcAft>
        <a:buFont typeface="Arial" panose="020B0604020202020204" pitchFamily="34" charset="0"/>
        <a:buChar char="•"/>
        <a:tabLst/>
        <a:defRPr sz="3000" b="1" kern="1200" spc="-70" baseline="0">
          <a:solidFill>
            <a:schemeClr val="bg1"/>
          </a:solidFill>
          <a:latin typeface="+mn-lt"/>
          <a:ea typeface="+mn-ea"/>
          <a:cs typeface="+mn-cs"/>
        </a:defRPr>
      </a:lvl1pPr>
      <a:lvl2pPr marL="270000" indent="-270000" algn="l" defTabSz="914400" rtl="0" eaLnBrk="1" latinLnBrk="0" hangingPunct="1">
        <a:lnSpc>
          <a:spcPct val="100000"/>
        </a:lnSpc>
        <a:spcBef>
          <a:spcPts val="600"/>
        </a:spcBef>
        <a:spcAft>
          <a:spcPts val="600"/>
        </a:spcAft>
        <a:buFont typeface="Arial" panose="020B0604020202020204" pitchFamily="34" charset="0"/>
        <a:buChar char="•"/>
        <a:defRPr sz="3000" b="0" kern="1200" spc="-70" baseline="0">
          <a:solidFill>
            <a:schemeClr val="bg1"/>
          </a:solidFill>
          <a:latin typeface="+mn-lt"/>
          <a:ea typeface="+mn-ea"/>
          <a:cs typeface="+mn-cs"/>
        </a:defRPr>
      </a:lvl2pPr>
      <a:lvl3pPr marL="270000" indent="-270000" algn="l" defTabSz="914400" rtl="0" eaLnBrk="1" latinLnBrk="0" hangingPunct="1">
        <a:lnSpc>
          <a:spcPct val="100000"/>
        </a:lnSpc>
        <a:spcBef>
          <a:spcPts val="600"/>
        </a:spcBef>
        <a:spcAft>
          <a:spcPts val="600"/>
        </a:spcAft>
        <a:buFont typeface="Arial" panose="020B0604020202020204" pitchFamily="34" charset="0"/>
        <a:buChar char="•"/>
        <a:defRPr sz="3000" b="0" kern="1200" spc="-70" baseline="0">
          <a:solidFill>
            <a:schemeClr val="bg1"/>
          </a:solidFill>
          <a:latin typeface="+mn-lt"/>
          <a:ea typeface="+mn-ea"/>
          <a:cs typeface="+mn-cs"/>
        </a:defRPr>
      </a:lvl3pPr>
      <a:lvl4pPr marL="270000" indent="-270000" algn="l" defTabSz="914400" rtl="0" eaLnBrk="1" latinLnBrk="0" hangingPunct="1">
        <a:lnSpc>
          <a:spcPct val="100000"/>
        </a:lnSpc>
        <a:spcBef>
          <a:spcPts val="600"/>
        </a:spcBef>
        <a:spcAft>
          <a:spcPts val="600"/>
        </a:spcAft>
        <a:buFont typeface="Arial" panose="020B0604020202020204" pitchFamily="34" charset="0"/>
        <a:buChar char="•"/>
        <a:defRPr sz="3000" b="0" kern="1200" spc="-70" baseline="0">
          <a:solidFill>
            <a:schemeClr val="bg1"/>
          </a:solidFill>
          <a:latin typeface="+mn-lt"/>
          <a:ea typeface="+mn-ea"/>
          <a:cs typeface="+mn-cs"/>
        </a:defRPr>
      </a:lvl4pPr>
      <a:lvl5pPr marL="270000" indent="-270000" algn="l" defTabSz="914400" rtl="0" eaLnBrk="1" latinLnBrk="0" hangingPunct="1">
        <a:lnSpc>
          <a:spcPct val="100000"/>
        </a:lnSpc>
        <a:spcBef>
          <a:spcPts val="600"/>
        </a:spcBef>
        <a:spcAft>
          <a:spcPts val="600"/>
        </a:spcAft>
        <a:buFont typeface="Arial" panose="020B0604020202020204" pitchFamily="34" charset="0"/>
        <a:buChar char="•"/>
        <a:defRPr sz="3000" b="0" kern="1200" spc="-7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9" userDrawn="1">
          <p15:clr>
            <a:srgbClr val="F26B43"/>
          </p15:clr>
        </p15:guide>
        <p15:guide id="2" pos="3840" userDrawn="1">
          <p15:clr>
            <a:srgbClr val="F26B43"/>
          </p15:clr>
        </p15:guide>
        <p15:guide id="3" pos="275" userDrawn="1">
          <p15:clr>
            <a:srgbClr val="F26B43"/>
          </p15:clr>
        </p15:guide>
        <p15:guide id="4" pos="7398" userDrawn="1">
          <p15:clr>
            <a:srgbClr val="F26B43"/>
          </p15:clr>
        </p15:guide>
        <p15:guide id="5" orient="horz" pos="240" userDrawn="1">
          <p15:clr>
            <a:srgbClr val="F26B43"/>
          </p15:clr>
        </p15:guide>
        <p15:guide id="6" orient="horz" pos="1077" userDrawn="1">
          <p15:clr>
            <a:srgbClr val="F26B43"/>
          </p15:clr>
        </p15:guide>
        <p15:guide id="7" orient="horz" pos="3748" userDrawn="1">
          <p15:clr>
            <a:srgbClr val="F26B43"/>
          </p15:clr>
        </p15:guide>
        <p15:guide id="8" orient="horz" pos="4010" userDrawn="1">
          <p15:clr>
            <a:srgbClr val="F26B43"/>
          </p15:clr>
        </p15:guide>
        <p15:guide id="9" pos="4279" userDrawn="1">
          <p15:clr>
            <a:srgbClr val="F26B43"/>
          </p15:clr>
        </p15:guide>
        <p15:guide id="10" pos="3381" userDrawn="1">
          <p15:clr>
            <a:srgbClr val="F26B43"/>
          </p15:clr>
        </p15:guide>
        <p15:guide id="11" pos="4885" userDrawn="1">
          <p15:clr>
            <a:srgbClr val="F26B43"/>
          </p15:clr>
        </p15:guide>
        <p15:guide id="12" pos="5304" userDrawn="1">
          <p15:clr>
            <a:srgbClr val="F26B43"/>
          </p15:clr>
        </p15:guide>
        <p15:guide id="13" pos="2356" userDrawn="1">
          <p15:clr>
            <a:srgbClr val="F26B43"/>
          </p15:clr>
        </p15:guide>
        <p15:guide id="14" pos="2790" userDrawn="1">
          <p15:clr>
            <a:srgbClr val="F26B43"/>
          </p15:clr>
        </p15:guide>
        <p15:guide id="15" orient="horz" pos="298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hyperlink" Target="http://www.literacytrust.org.uk/programmes/reading-champions/national-reading-champions-quiz/" TargetMode="Externa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2" Type="http://schemas.openxmlformats.org/officeDocument/2006/relationships/hyperlink" Target="https://www.wpbeginner.com/plugins/how-to-do-live-blogging-in-wordpress/" TargetMode="Externa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18/10/relationships/comments" Target="../comments/modernComment_169_EE95330E.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30FD1010-8505-18E6-0524-0AB4021BC4D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21C4C5B0-15AE-75BA-9629-58638965B5B4}"/>
              </a:ext>
            </a:extLst>
          </p:cNvPr>
          <p:cNvSpPr>
            <a:spLocks noGrp="1"/>
          </p:cNvSpPr>
          <p:nvPr>
            <p:ph type="body" sz="quarter" idx="14"/>
          </p:nvPr>
        </p:nvSpPr>
        <p:spPr>
          <a:xfrm>
            <a:off x="1872215" y="6534000"/>
            <a:ext cx="3195638" cy="153888"/>
          </a:xfrm>
        </p:spPr>
        <p:txBody>
          <a:bodyPr/>
          <a:lstStyle/>
          <a:p>
            <a:r>
              <a:rPr lang="en-US"/>
              <a:t>ALCS</a:t>
            </a:r>
          </a:p>
        </p:txBody>
      </p:sp>
      <p:sp>
        <p:nvSpPr>
          <p:cNvPr id="3" name="Title 2">
            <a:extLst>
              <a:ext uri="{FF2B5EF4-FFF2-40B4-BE49-F238E27FC236}">
                <a16:creationId xmlns:a16="http://schemas.microsoft.com/office/drawing/2014/main" id="{2959CE8E-692B-ECA9-5031-8790478C58A5}"/>
              </a:ext>
            </a:extLst>
          </p:cNvPr>
          <p:cNvSpPr>
            <a:spLocks noGrp="1"/>
          </p:cNvSpPr>
          <p:nvPr>
            <p:ph type="ctrTitle"/>
          </p:nvPr>
        </p:nvSpPr>
        <p:spPr>
          <a:xfrm>
            <a:off x="1524000" y="1844824"/>
            <a:ext cx="9144000" cy="2387600"/>
          </a:xfrm>
        </p:spPr>
        <p:txBody>
          <a:bodyPr/>
          <a:lstStyle/>
          <a:p>
            <a:r>
              <a:rPr lang="en-GB" sz="6000">
                <a:solidFill>
                  <a:schemeClr val="tx1"/>
                </a:solidFill>
              </a:rPr>
              <a:t>Senior</a:t>
            </a:r>
            <a:br>
              <a:rPr lang="en-GB" sz="6000">
                <a:solidFill>
                  <a:schemeClr val="tx1"/>
                </a:solidFill>
              </a:rPr>
            </a:br>
            <a:r>
              <a:rPr lang="en-GB" sz="6000">
                <a:solidFill>
                  <a:schemeClr val="tx1"/>
                </a:solidFill>
              </a:rPr>
              <a:t>National Reading</a:t>
            </a:r>
            <a:br>
              <a:rPr lang="en-GB" sz="6000"/>
            </a:br>
            <a:r>
              <a:rPr lang="en-GB" sz="6000">
                <a:solidFill>
                  <a:schemeClr val="tx1"/>
                </a:solidFill>
              </a:rPr>
              <a:t>Champions</a:t>
            </a:r>
            <a:br>
              <a:rPr lang="en-GB" sz="6000"/>
            </a:br>
            <a:r>
              <a:rPr lang="en-GB" sz="6000">
                <a:solidFill>
                  <a:schemeClr val="tx1"/>
                </a:solidFill>
              </a:rPr>
              <a:t>Quiz</a:t>
            </a:r>
            <a:br>
              <a:rPr lang="en-GB" sz="6000"/>
            </a:br>
            <a:r>
              <a:rPr lang="en-GB" sz="6000">
                <a:solidFill>
                  <a:schemeClr val="tx1"/>
                </a:solidFill>
              </a:rPr>
              <a:t>2026</a:t>
            </a:r>
          </a:p>
        </p:txBody>
      </p:sp>
      <p:sp>
        <p:nvSpPr>
          <p:cNvPr id="7" name="Title 6">
            <a:extLst>
              <a:ext uri="{FF2B5EF4-FFF2-40B4-BE49-F238E27FC236}">
                <a16:creationId xmlns:a16="http://schemas.microsoft.com/office/drawing/2014/main" id="{EDE2D9C7-2489-2536-145D-0FDA33289086}"/>
              </a:ext>
            </a:extLst>
          </p:cNvPr>
          <p:cNvSpPr txBox="1">
            <a:spLocks/>
          </p:cNvSpPr>
          <p:nvPr/>
        </p:nvSpPr>
        <p:spPr>
          <a:xfrm>
            <a:off x="447040" y="5105365"/>
            <a:ext cx="11297920" cy="415498"/>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8500" b="1" kern="1200" spc="-50" baseline="0">
                <a:solidFill>
                  <a:schemeClr val="bg1"/>
                </a:solidFill>
                <a:latin typeface="+mj-lt"/>
                <a:ea typeface="+mj-ea"/>
                <a:cs typeface="+mj-cs"/>
              </a:defRPr>
            </a:lvl1pPr>
          </a:lstStyle>
          <a:p>
            <a:r>
              <a:rPr lang="en-GB" sz="3200">
                <a:solidFill>
                  <a:schemeClr val="tx1"/>
                </a:solidFill>
              </a:rPr>
              <a:t>School Toolkit</a:t>
            </a:r>
            <a:endParaRPr lang="en-US" sz="3200">
              <a:solidFill>
                <a:schemeClr val="tx1"/>
              </a:solidFill>
            </a:endParaRPr>
          </a:p>
        </p:txBody>
      </p:sp>
    </p:spTree>
    <p:extLst>
      <p:ext uri="{BB962C8B-B14F-4D97-AF65-F5344CB8AC3E}">
        <p14:creationId xmlns:p14="http://schemas.microsoft.com/office/powerpoint/2010/main" val="2089632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FE5B7-7A73-1679-C194-0BFDC883CFD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BEB1C41B-F4D8-5C73-1A70-D8C7B3871AD9}"/>
              </a:ext>
            </a:extLst>
          </p:cNvPr>
          <p:cNvSpPr>
            <a:spLocks noGrp="1"/>
          </p:cNvSpPr>
          <p:nvPr>
            <p:ph type="body" sz="quarter" idx="14"/>
          </p:nvPr>
        </p:nvSpPr>
        <p:spPr/>
        <p:txBody>
          <a:bodyPr/>
          <a:lstStyle/>
          <a:p>
            <a:r>
              <a:rPr lang="en-GB"/>
              <a:t>ALCS</a:t>
            </a:r>
          </a:p>
        </p:txBody>
      </p:sp>
      <p:sp>
        <p:nvSpPr>
          <p:cNvPr id="3" name="TextBox 2">
            <a:extLst>
              <a:ext uri="{FF2B5EF4-FFF2-40B4-BE49-F238E27FC236}">
                <a16:creationId xmlns:a16="http://schemas.microsoft.com/office/drawing/2014/main" id="{2C04F057-7E0F-CE0A-4F50-48FB4F16F93A}"/>
              </a:ext>
            </a:extLst>
          </p:cNvPr>
          <p:cNvSpPr txBox="1"/>
          <p:nvPr/>
        </p:nvSpPr>
        <p:spPr>
          <a:xfrm>
            <a:off x="294968" y="157316"/>
            <a:ext cx="11582400" cy="6247864"/>
          </a:xfrm>
          <a:prstGeom prst="rect">
            <a:avLst/>
          </a:prstGeom>
          <a:noFill/>
        </p:spPr>
        <p:txBody>
          <a:bodyPr wrap="square" lIns="91440" tIns="45720" rIns="91440" bIns="45720" rtlCol="0" anchor="t">
            <a:spAutoFit/>
          </a:bodyPr>
          <a:lstStyle/>
          <a:p>
            <a:pPr algn="l"/>
            <a:r>
              <a:rPr lang="en-GB" sz="1200" b="1">
                <a:latin typeface="+mn-lt"/>
              </a:rPr>
              <a:t>Press release</a:t>
            </a:r>
          </a:p>
          <a:p>
            <a:pPr algn="l"/>
            <a:r>
              <a:rPr lang="en-GB" sz="1200" b="1">
                <a:latin typeface="+mn-lt"/>
              </a:rPr>
              <a:t>For immediate release </a:t>
            </a:r>
          </a:p>
          <a:p>
            <a:pPr algn="l"/>
            <a:endParaRPr lang="en-GB" sz="1200">
              <a:latin typeface="+mn-lt"/>
            </a:endParaRPr>
          </a:p>
          <a:p>
            <a:pPr algn="ctr"/>
            <a:r>
              <a:rPr lang="en-GB" sz="2000" b="1">
                <a:latin typeface="+mn-lt"/>
              </a:rPr>
              <a:t>Star readers at [</a:t>
            </a:r>
            <a:r>
              <a:rPr lang="en-GB" sz="2000" b="1">
                <a:highlight>
                  <a:srgbClr val="FFFF00"/>
                </a:highlight>
                <a:latin typeface="+mn-lt"/>
              </a:rPr>
              <a:t>XX School</a:t>
            </a:r>
            <a:r>
              <a:rPr lang="en-GB" sz="2000" b="1">
                <a:latin typeface="+mn-lt"/>
              </a:rPr>
              <a:t>] in [</a:t>
            </a:r>
            <a:r>
              <a:rPr lang="en-GB" sz="2000" b="1">
                <a:highlight>
                  <a:srgbClr val="FFFF00"/>
                </a:highlight>
                <a:latin typeface="+mn-lt"/>
              </a:rPr>
              <a:t>XX]</a:t>
            </a:r>
            <a:r>
              <a:rPr lang="en-GB" sz="2000" b="1">
                <a:latin typeface="+mn-lt"/>
              </a:rPr>
              <a:t> invited to London final after winning regional heat of senior national reading quiz</a:t>
            </a:r>
          </a:p>
          <a:p>
            <a:pPr algn="l"/>
            <a:endParaRPr lang="en-GB" sz="1200">
              <a:latin typeface="+mn-lt"/>
            </a:endParaRPr>
          </a:p>
          <a:p>
            <a:pPr algn="l"/>
            <a:r>
              <a:rPr lang="en-GB" sz="1200">
                <a:latin typeface="+mn-lt"/>
              </a:rPr>
              <a:t>Pupils from </a:t>
            </a:r>
            <a:r>
              <a:rPr lang="en-GB" sz="1200">
                <a:highlight>
                  <a:srgbClr val="FFFF00"/>
                </a:highlight>
                <a:latin typeface="+mn-lt"/>
              </a:rPr>
              <a:t>[XX School] </a:t>
            </a:r>
            <a:r>
              <a:rPr lang="en-GB" sz="1200">
                <a:latin typeface="+mn-lt"/>
              </a:rPr>
              <a:t>are named </a:t>
            </a:r>
            <a:r>
              <a:rPr lang="en-GB" sz="1200">
                <a:highlight>
                  <a:srgbClr val="FFFF00"/>
                </a:highlight>
                <a:latin typeface="+mn-lt"/>
              </a:rPr>
              <a:t>[region]’s </a:t>
            </a:r>
            <a:r>
              <a:rPr lang="en-GB" sz="1200">
                <a:latin typeface="+mn-lt"/>
              </a:rPr>
              <a:t>top readers after winning the regional heats of the Senior National Reading Champions Quiz, a huge national reading quiz run by the National Literacy Trust to celebrate the country’s star readers and spread the important of reading for enjoyment.</a:t>
            </a:r>
          </a:p>
          <a:p>
            <a:pPr algn="l"/>
            <a:endParaRPr lang="en-GB" sz="1200">
              <a:latin typeface="+mn-lt"/>
            </a:endParaRPr>
          </a:p>
          <a:p>
            <a:pPr algn="l"/>
            <a:r>
              <a:rPr lang="en-GB" sz="1200">
                <a:latin typeface="+mn-lt"/>
              </a:rPr>
              <a:t>The team of four pupils went head-to-head with peers from </a:t>
            </a:r>
            <a:r>
              <a:rPr lang="en-GB" sz="1200">
                <a:highlight>
                  <a:srgbClr val="FFFF00"/>
                </a:highlight>
                <a:latin typeface="+mn-lt"/>
              </a:rPr>
              <a:t>[XX number of] </a:t>
            </a:r>
            <a:r>
              <a:rPr lang="en-GB" sz="1200">
                <a:latin typeface="+mn-lt"/>
              </a:rPr>
              <a:t>schools in the area during the heats on </a:t>
            </a:r>
            <a:r>
              <a:rPr lang="en-GB" sz="1200">
                <a:highlight>
                  <a:srgbClr val="FFFF00"/>
                </a:highlight>
                <a:latin typeface="+mn-lt"/>
              </a:rPr>
              <a:t>[date] </a:t>
            </a:r>
            <a:r>
              <a:rPr lang="en-GB" sz="1200">
                <a:latin typeface="+mn-lt"/>
              </a:rPr>
              <a:t>in a series of tough rounds which tested their knowledge of popular children’s books and authors.</a:t>
            </a:r>
          </a:p>
          <a:p>
            <a:pPr algn="l"/>
            <a:endParaRPr lang="en-GB" sz="1200">
              <a:latin typeface="+mn-lt"/>
            </a:endParaRPr>
          </a:p>
          <a:p>
            <a:pPr algn="l"/>
            <a:r>
              <a:rPr lang="en-GB" sz="1200">
                <a:latin typeface="+mn-lt"/>
              </a:rPr>
              <a:t>After a close heat, the team came out on top and will be heading to London on Wednesday 20 May to come face-to-face with every region’s top team to battle it out in the grand final, with the aim to be crowned the Senior National Reading Champions of 2026.</a:t>
            </a:r>
          </a:p>
          <a:p>
            <a:pPr algn="l"/>
            <a:endParaRPr lang="en-GB" sz="1200">
              <a:highlight>
                <a:srgbClr val="FFFF00"/>
              </a:highlight>
              <a:latin typeface="+mn-lt"/>
            </a:endParaRPr>
          </a:p>
          <a:p>
            <a:pPr algn="l"/>
            <a:r>
              <a:rPr lang="en-GB" sz="1200">
                <a:latin typeface="+mn-lt"/>
              </a:rPr>
              <a:t>The competition, which is in its fifth year, is run by the National Literacy Trust and funded by the Author’s Licensing and Collecting Society (ALCS) and celebrates keen, young readers and champions the important role of teachers and school librarians in promoting reading for pleasure.  </a:t>
            </a:r>
          </a:p>
          <a:p>
            <a:pPr algn="l"/>
            <a:endParaRPr lang="en-GB" sz="1200">
              <a:latin typeface="+mn-lt"/>
            </a:endParaRPr>
          </a:p>
          <a:p>
            <a:pPr algn="l"/>
            <a:r>
              <a:rPr lang="en-GB" sz="1200">
                <a:latin typeface="+mn-lt"/>
              </a:rPr>
              <a:t>It comes after National Literacy Trust research revealed that reading for pleasure has huge benefits to children’s wellbeing, empathy, confidence and academic achievement – but only 1 in 3 children and young people enjoy reading in their free time, meaning many are missing out.</a:t>
            </a:r>
          </a:p>
          <a:p>
            <a:pPr algn="l"/>
            <a:endParaRPr lang="en-GB" sz="1200">
              <a:latin typeface="+mn-lt"/>
            </a:endParaRPr>
          </a:p>
          <a:p>
            <a:pPr algn="l"/>
            <a:r>
              <a:rPr lang="en-GB" sz="1200">
                <a:latin typeface="+mn-lt"/>
              </a:rPr>
              <a:t>The quiz aims to celebrate young people aged 10-14 for their interest in reading and connect them with other readers their age from across the country, to reinforce the benefits of reading for pleasure.</a:t>
            </a:r>
          </a:p>
          <a:p>
            <a:pPr algn="l"/>
            <a:endParaRPr lang="en-GB" sz="1200">
              <a:latin typeface="+mn-lt"/>
            </a:endParaRPr>
          </a:p>
          <a:p>
            <a:pPr algn="l"/>
            <a:r>
              <a:rPr lang="en-GB" sz="1200">
                <a:highlight>
                  <a:srgbClr val="FFFF00"/>
                </a:highlight>
                <a:latin typeface="+mn-lt"/>
              </a:rPr>
              <a:t>[XX school] </a:t>
            </a:r>
            <a:r>
              <a:rPr lang="en-GB" sz="1200">
                <a:latin typeface="+mn-lt"/>
              </a:rPr>
              <a:t>were named regional champions after getting </a:t>
            </a:r>
            <a:r>
              <a:rPr lang="en-GB" sz="1200">
                <a:highlight>
                  <a:srgbClr val="FFFF00"/>
                </a:highlight>
                <a:latin typeface="+mn-lt"/>
              </a:rPr>
              <a:t>X</a:t>
            </a:r>
            <a:r>
              <a:rPr lang="en-GB" sz="1200">
                <a:latin typeface="+mn-lt"/>
              </a:rPr>
              <a:t> out of </a:t>
            </a:r>
            <a:r>
              <a:rPr lang="en-GB" sz="1200">
                <a:highlight>
                  <a:srgbClr val="FFFF00"/>
                </a:highlight>
                <a:latin typeface="+mn-lt"/>
              </a:rPr>
              <a:t>X</a:t>
            </a:r>
            <a:r>
              <a:rPr lang="en-GB" sz="1200">
                <a:latin typeface="+mn-lt"/>
              </a:rPr>
              <a:t> questions correct and showcasing their skilful ability to identify the characters, authors and titles across a breadth of children’s literature. They really shone in </a:t>
            </a:r>
            <a:r>
              <a:rPr lang="en-GB" sz="1200">
                <a:highlight>
                  <a:srgbClr val="FFFF00"/>
                </a:highlight>
                <a:latin typeface="+mn-lt"/>
              </a:rPr>
              <a:t>[example of most successful round, e.g. when they had to put their heads together to solve brainteasers]. </a:t>
            </a:r>
          </a:p>
          <a:p>
            <a:pPr algn="l"/>
            <a:endParaRPr lang="en-GB" sz="1200">
              <a:latin typeface="+mn-lt"/>
            </a:endParaRPr>
          </a:p>
          <a:p>
            <a:pPr algn="l"/>
            <a:r>
              <a:rPr lang="en-GB" sz="1200">
                <a:latin typeface="+mn-lt"/>
              </a:rPr>
              <a:t>Now they have the chance of competing for the grand trophy other exciting prizes if they win the country’s top spot on 20 May, with second and third place finalists also in the running for prizes.</a:t>
            </a:r>
          </a:p>
          <a:p>
            <a:pPr algn="l"/>
            <a:endParaRPr lang="en-GB" sz="1200">
              <a:latin typeface="+mn-lt"/>
            </a:endParaRPr>
          </a:p>
          <a:p>
            <a:pPr algn="r"/>
            <a:r>
              <a:rPr lang="en-GB" sz="1200" b="1">
                <a:latin typeface="+mn-lt"/>
              </a:rPr>
              <a:t>[CONTINUED -&gt;]</a:t>
            </a:r>
          </a:p>
        </p:txBody>
      </p:sp>
    </p:spTree>
    <p:extLst>
      <p:ext uri="{BB962C8B-B14F-4D97-AF65-F5344CB8AC3E}">
        <p14:creationId xmlns:p14="http://schemas.microsoft.com/office/powerpoint/2010/main" val="3574094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F1A81-AE41-C3BF-B0AB-CB1CA8BF4A04}"/>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03F88FED-B99B-FBD4-A52E-2948F51C591D}"/>
              </a:ext>
            </a:extLst>
          </p:cNvPr>
          <p:cNvSpPr>
            <a:spLocks noGrp="1"/>
          </p:cNvSpPr>
          <p:nvPr>
            <p:ph type="body" sz="quarter" idx="14"/>
          </p:nvPr>
        </p:nvSpPr>
        <p:spPr/>
        <p:txBody>
          <a:bodyPr/>
          <a:lstStyle/>
          <a:p>
            <a:r>
              <a:rPr lang="en-GB"/>
              <a:t>ALCS</a:t>
            </a:r>
          </a:p>
        </p:txBody>
      </p:sp>
      <p:sp>
        <p:nvSpPr>
          <p:cNvPr id="3" name="TextBox 2">
            <a:extLst>
              <a:ext uri="{FF2B5EF4-FFF2-40B4-BE49-F238E27FC236}">
                <a16:creationId xmlns:a16="http://schemas.microsoft.com/office/drawing/2014/main" id="{24D32B81-C7EB-E2BB-4D55-5C8A3BDBF84F}"/>
              </a:ext>
            </a:extLst>
          </p:cNvPr>
          <p:cNvSpPr txBox="1"/>
          <p:nvPr/>
        </p:nvSpPr>
        <p:spPr>
          <a:xfrm>
            <a:off x="304800" y="344129"/>
            <a:ext cx="11582400" cy="6093976"/>
          </a:xfrm>
          <a:prstGeom prst="rect">
            <a:avLst/>
          </a:prstGeom>
          <a:noFill/>
        </p:spPr>
        <p:txBody>
          <a:bodyPr wrap="square" lIns="91440" tIns="45720" rIns="91440" bIns="45720" rtlCol="0" anchor="t">
            <a:spAutoFit/>
          </a:bodyPr>
          <a:lstStyle/>
          <a:p>
            <a:pPr algn="l"/>
            <a:r>
              <a:rPr lang="en-GB" sz="1200">
                <a:highlight>
                  <a:srgbClr val="FFFF00"/>
                </a:highlight>
                <a:latin typeface="+mn-lt"/>
              </a:rPr>
              <a:t>[Pupil name], pupil from [X winning School] </a:t>
            </a:r>
            <a:r>
              <a:rPr lang="en-GB" sz="1200">
                <a:latin typeface="+mn-lt"/>
              </a:rPr>
              <a:t>said:  </a:t>
            </a:r>
            <a:r>
              <a:rPr lang="en-GB" sz="1200">
                <a:highlight>
                  <a:srgbClr val="FFFF00"/>
                </a:highlight>
                <a:latin typeface="+mn-lt"/>
              </a:rPr>
              <a:t>[sample quote] : </a:t>
            </a:r>
            <a:r>
              <a:rPr lang="en-GB" sz="1200">
                <a:latin typeface="+mn-lt"/>
              </a:rPr>
              <a:t>“I am over the moon, this is such a big achievement for me. I’ve always loved stories, their characters and how we can escape into their worlds, but I never thought that was something I could win a prize for. The Quiz has made that possible and given me a push towards embracing my love of books, and I feel really proud.”</a:t>
            </a:r>
          </a:p>
          <a:p>
            <a:pPr algn="l"/>
            <a:endParaRPr lang="en-GB" sz="1200">
              <a:latin typeface="+mn-lt"/>
            </a:endParaRPr>
          </a:p>
          <a:p>
            <a:pPr algn="l"/>
            <a:r>
              <a:rPr lang="en-GB" sz="1200">
                <a:highlight>
                  <a:srgbClr val="FFFF00"/>
                </a:highlight>
                <a:latin typeface="+mn-lt"/>
              </a:rPr>
              <a:t>[Librarian / teacher name], [job title], </a:t>
            </a:r>
            <a:r>
              <a:rPr lang="en-GB" sz="1200">
                <a:latin typeface="+mn-lt"/>
              </a:rPr>
              <a:t>from </a:t>
            </a:r>
            <a:r>
              <a:rPr lang="en-GB" sz="1200">
                <a:highlight>
                  <a:srgbClr val="FFFF00"/>
                </a:highlight>
                <a:latin typeface="+mn-lt"/>
              </a:rPr>
              <a:t>[X School], </a:t>
            </a:r>
            <a:r>
              <a:rPr lang="en-GB" sz="1200">
                <a:latin typeface="+mn-lt"/>
              </a:rPr>
              <a:t>said: </a:t>
            </a:r>
            <a:r>
              <a:rPr lang="en-GB" sz="1200">
                <a:highlight>
                  <a:srgbClr val="FFFF00"/>
                </a:highlight>
                <a:latin typeface="+mn-lt"/>
              </a:rPr>
              <a:t>[sample quote]: </a:t>
            </a:r>
            <a:r>
              <a:rPr lang="en-GB" sz="1200">
                <a:latin typeface="+mn-lt"/>
              </a:rPr>
              <a:t>“This has been a great opportunity for the pupils, it’s been a massive boost to their confidence to take part in a national competition and to win the regional heat. It’s been so great to see their progress, how they’ve prepared and worked together on this Quiz. They’ve exceeded all expectations!”</a:t>
            </a:r>
          </a:p>
          <a:p>
            <a:pPr algn="l"/>
            <a:endParaRPr lang="en-GB" sz="1200">
              <a:latin typeface="+mn-lt"/>
            </a:endParaRPr>
          </a:p>
          <a:p>
            <a:r>
              <a:rPr lang="en-GB" sz="1200">
                <a:latin typeface="+mn-lt"/>
              </a:rPr>
              <a:t>Henrietta Roberts, Senior Project Manager of the Senior National Reading Champions Quiz, said: “We are so thrilled to run the Senior National Reading Champions Quiz to celebrate young readers across the UK. There is an amazing wealth of literature out there for children to explore and we hope to motivate them to read as widely as possible, to feel proud of their reading knowledge and to experience all the great benefits of reading for pleasure. We wish the best of luck to all the schools competing in the final and look forward to crowning the Senior National Reading Quiz Champions of 2026!”</a:t>
            </a:r>
          </a:p>
          <a:p>
            <a:r>
              <a:rPr lang="en-GB" sz="1800"/>
              <a:t> </a:t>
            </a:r>
          </a:p>
          <a:p>
            <a:pPr algn="l"/>
            <a:r>
              <a:rPr lang="en-GB" sz="1200">
                <a:latin typeface="+mn-lt"/>
              </a:rPr>
              <a:t>For more information on the National Reading Champions Quiz visit: </a:t>
            </a:r>
            <a:r>
              <a:rPr lang="en-GB" sz="1200">
                <a:latin typeface="+mn-lt"/>
                <a:hlinkClick r:id="rId2"/>
              </a:rPr>
              <a:t>www.literacytrust.org.uk/programmes/reading-champions/national-reading-champions-quiz/</a:t>
            </a:r>
            <a:r>
              <a:rPr lang="en-GB" sz="1200">
                <a:latin typeface="+mn-lt"/>
              </a:rPr>
              <a:t> </a:t>
            </a:r>
          </a:p>
          <a:p>
            <a:pPr algn="l"/>
            <a:endParaRPr lang="en-GB" sz="1200">
              <a:latin typeface="+mn-lt"/>
            </a:endParaRPr>
          </a:p>
          <a:p>
            <a:pPr algn="l"/>
            <a:r>
              <a:rPr lang="en-GB" sz="1200">
                <a:latin typeface="+mn-lt"/>
              </a:rPr>
              <a:t>-ENDS-</a:t>
            </a:r>
          </a:p>
          <a:p>
            <a:pPr algn="l"/>
            <a:endParaRPr lang="en-GB" sz="1200">
              <a:latin typeface="+mn-lt"/>
            </a:endParaRPr>
          </a:p>
          <a:p>
            <a:pPr algn="l"/>
            <a:r>
              <a:rPr lang="en-GB" sz="1200" b="1">
                <a:latin typeface="+mn-lt"/>
              </a:rPr>
              <a:t>Notes to editors</a:t>
            </a:r>
          </a:p>
          <a:p>
            <a:pPr algn="l"/>
            <a:endParaRPr lang="en-GB" sz="1200" b="1">
              <a:latin typeface="+mn-lt"/>
            </a:endParaRPr>
          </a:p>
          <a:p>
            <a:pPr algn="l"/>
            <a:r>
              <a:rPr lang="en-GB" sz="1200" b="1">
                <a:latin typeface="+mn-lt"/>
              </a:rPr>
              <a:t>About the National Literacy Trust </a:t>
            </a:r>
          </a:p>
          <a:p>
            <a:pPr algn="l"/>
            <a:r>
              <a:rPr lang="en-GB" sz="1200">
                <a:latin typeface="+mn-lt"/>
              </a:rPr>
              <a:t>The National Literacy Trust is an independent charity that empowers children, young people and adults with the literacy skills they need to succeed. Reading, writing, speaking and listening skills give you the tools to get the most out of life, and the power to shape your future. For over 30 years the National Literacy Trust has continued to support schools, families and communities on a local and national level to help people change their stories.</a:t>
            </a:r>
          </a:p>
          <a:p>
            <a:pPr algn="l"/>
            <a:r>
              <a:rPr lang="en-GB" sz="1200">
                <a:latin typeface="+mn-lt"/>
              </a:rPr>
              <a:t>literacytrust.org.uk </a:t>
            </a:r>
          </a:p>
          <a:p>
            <a:pPr algn="l"/>
            <a:endParaRPr lang="en-GB" sz="1200">
              <a:latin typeface="+mn-lt"/>
            </a:endParaRPr>
          </a:p>
          <a:p>
            <a:pPr algn="l"/>
            <a:r>
              <a:rPr lang="en-GB" sz="1200" b="1">
                <a:latin typeface="+mn-lt"/>
              </a:rPr>
              <a:t>About ALCS</a:t>
            </a:r>
          </a:p>
          <a:p>
            <a:pPr algn="l"/>
            <a:r>
              <a:rPr lang="en-GB" sz="1200">
                <a:latin typeface="+mn-lt"/>
              </a:rPr>
              <a:t>The Authors’ Licensing and Collecting Society (ALCS) is a not-for-profit organisation started by writers for the benefit of all types of writers. Owned by its members, ALCS collects money due for secondary uses of writers’ work. It is designed to support authors and their creativity, ensure they receive fair payment and see their rights are respected. It promotes and teaches the principles of copyright and campaigns for a fair deal. It represents over 110,000 members, and since 1977 has paid over £500 million to writers (alcs.co.uk).</a:t>
            </a:r>
          </a:p>
        </p:txBody>
      </p:sp>
    </p:spTree>
    <p:extLst>
      <p:ext uri="{BB962C8B-B14F-4D97-AF65-F5344CB8AC3E}">
        <p14:creationId xmlns:p14="http://schemas.microsoft.com/office/powerpoint/2010/main" val="289327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35F93C1-A06A-5FC4-C3A7-198683CE3C98}"/>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A1DFCC1F-BCE7-A6E5-4934-F526FF5C420F}"/>
              </a:ext>
            </a:extLst>
          </p:cNvPr>
          <p:cNvSpPr>
            <a:spLocks noGrp="1"/>
          </p:cNvSpPr>
          <p:nvPr>
            <p:ph type="body" sz="quarter" idx="14"/>
          </p:nvPr>
        </p:nvSpPr>
        <p:spPr>
          <a:xfrm>
            <a:off x="1991544" y="6534000"/>
            <a:ext cx="3195638" cy="153888"/>
          </a:xfrm>
        </p:spPr>
        <p:txBody>
          <a:bodyPr/>
          <a:lstStyle/>
          <a:p>
            <a:r>
              <a:rPr lang="en-US"/>
              <a:t>ALCS</a:t>
            </a:r>
          </a:p>
        </p:txBody>
      </p:sp>
      <p:sp>
        <p:nvSpPr>
          <p:cNvPr id="10" name="Rectangle 9">
            <a:extLst>
              <a:ext uri="{FF2B5EF4-FFF2-40B4-BE49-F238E27FC236}">
                <a16:creationId xmlns:a16="http://schemas.microsoft.com/office/drawing/2014/main" id="{F01A39C1-8913-CDBC-90FD-4B84196572AB}"/>
              </a:ext>
            </a:extLst>
          </p:cNvPr>
          <p:cNvSpPr/>
          <p:nvPr/>
        </p:nvSpPr>
        <p:spPr>
          <a:xfrm>
            <a:off x="2855640" y="1790760"/>
            <a:ext cx="6480720" cy="1296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1" name="Rectangle 10">
            <a:extLst>
              <a:ext uri="{FF2B5EF4-FFF2-40B4-BE49-F238E27FC236}">
                <a16:creationId xmlns:a16="http://schemas.microsoft.com/office/drawing/2014/main" id="{5BA7675F-BB54-F35D-D39A-5800B9E4F7DB}"/>
              </a:ext>
            </a:extLst>
          </p:cNvPr>
          <p:cNvSpPr/>
          <p:nvPr/>
        </p:nvSpPr>
        <p:spPr>
          <a:xfrm>
            <a:off x="2855640" y="3861048"/>
            <a:ext cx="6480720" cy="1296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9" name="Title 2">
            <a:extLst>
              <a:ext uri="{FF2B5EF4-FFF2-40B4-BE49-F238E27FC236}">
                <a16:creationId xmlns:a16="http://schemas.microsoft.com/office/drawing/2014/main" id="{4016990D-6E02-BB53-ACDE-49FAE07B4288}"/>
              </a:ext>
            </a:extLst>
          </p:cNvPr>
          <p:cNvSpPr>
            <a:spLocks noGrp="1"/>
          </p:cNvSpPr>
          <p:nvPr>
            <p:ph type="ctrTitle"/>
          </p:nvPr>
        </p:nvSpPr>
        <p:spPr>
          <a:xfrm>
            <a:off x="1415480" y="2211789"/>
            <a:ext cx="9144000" cy="2387600"/>
          </a:xfrm>
        </p:spPr>
        <p:txBody>
          <a:bodyPr/>
          <a:lstStyle/>
          <a:p>
            <a:r>
              <a:rPr lang="en-GB" sz="13800"/>
              <a:t>Student</a:t>
            </a:r>
            <a:br>
              <a:rPr lang="en-GB" sz="13800"/>
            </a:br>
            <a:r>
              <a:rPr lang="en-GB" sz="13800"/>
              <a:t>Reporting</a:t>
            </a:r>
          </a:p>
        </p:txBody>
      </p:sp>
    </p:spTree>
    <p:extLst>
      <p:ext uri="{BB962C8B-B14F-4D97-AF65-F5344CB8AC3E}">
        <p14:creationId xmlns:p14="http://schemas.microsoft.com/office/powerpoint/2010/main" val="3504593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D3C39-C448-13DE-73C0-4B39023863CF}"/>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58371F3C-0E7F-245F-6D9C-F9C342F93E43}"/>
              </a:ext>
            </a:extLst>
          </p:cNvPr>
          <p:cNvSpPr>
            <a:spLocks noGrp="1"/>
          </p:cNvSpPr>
          <p:nvPr>
            <p:ph type="body" sz="quarter" idx="14"/>
          </p:nvPr>
        </p:nvSpPr>
        <p:spPr/>
        <p:txBody>
          <a:bodyPr/>
          <a:lstStyle/>
          <a:p>
            <a:r>
              <a:rPr lang="en-GB"/>
              <a:t>ALCS</a:t>
            </a:r>
          </a:p>
        </p:txBody>
      </p:sp>
      <p:sp>
        <p:nvSpPr>
          <p:cNvPr id="8" name="TextBox 7">
            <a:extLst>
              <a:ext uri="{FF2B5EF4-FFF2-40B4-BE49-F238E27FC236}">
                <a16:creationId xmlns:a16="http://schemas.microsoft.com/office/drawing/2014/main" id="{4C5ECE38-E512-38B6-1BED-894387587DE1}"/>
              </a:ext>
            </a:extLst>
          </p:cNvPr>
          <p:cNvSpPr txBox="1"/>
          <p:nvPr/>
        </p:nvSpPr>
        <p:spPr>
          <a:xfrm>
            <a:off x="552728" y="610136"/>
            <a:ext cx="10686932" cy="6247864"/>
          </a:xfrm>
          <a:prstGeom prst="rect">
            <a:avLst/>
          </a:prstGeom>
          <a:noFill/>
        </p:spPr>
        <p:txBody>
          <a:bodyPr wrap="square" rtlCol="0">
            <a:spAutoFit/>
          </a:bodyPr>
          <a:lstStyle/>
          <a:p>
            <a:pPr>
              <a:buSzPts val="1000"/>
              <a:tabLst>
                <a:tab pos="457200" algn="l"/>
              </a:tabLst>
            </a:pPr>
            <a:r>
              <a:rPr lang="en-GB" sz="1950">
                <a:solidFill>
                  <a:srgbClr val="000000"/>
                </a:solidFill>
                <a:latin typeface="+mn-lt"/>
                <a:ea typeface="Times New Roman" panose="02020603050405020304" pitchFamily="18" charset="0"/>
                <a:cs typeface="Aptos" panose="020B0004020202020204" pitchFamily="34" charset="0"/>
              </a:rPr>
              <a:t>To help engage pupils who aren’t on the quiz team and involve everyone, you might want to encourage them to write a report for a blog, newsletter, school website or even your social media channels about the quiz and the team’s journey. </a:t>
            </a:r>
          </a:p>
          <a:p>
            <a:pPr>
              <a:buSzPts val="1000"/>
              <a:tabLst>
                <a:tab pos="457200" algn="l"/>
              </a:tabLst>
            </a:pPr>
            <a:endParaRPr lang="en-GB" sz="1950">
              <a:solidFill>
                <a:srgbClr val="000000"/>
              </a:solidFill>
              <a:latin typeface="+mn-lt"/>
              <a:ea typeface="Times New Roman" panose="02020603050405020304" pitchFamily="18" charset="0"/>
              <a:cs typeface="Aptos" panose="020B0004020202020204" pitchFamily="34" charset="0"/>
            </a:endParaRPr>
          </a:p>
          <a:p>
            <a:pPr>
              <a:buSzPts val="1000"/>
              <a:tabLst>
                <a:tab pos="457200" algn="l"/>
              </a:tabLst>
            </a:pPr>
            <a:r>
              <a:rPr lang="en-GB" sz="1950" b="1">
                <a:solidFill>
                  <a:srgbClr val="000000"/>
                </a:solidFill>
                <a:latin typeface="+mn-lt"/>
                <a:ea typeface="Times New Roman" panose="02020603050405020304" pitchFamily="18" charset="0"/>
                <a:cs typeface="Aptos" panose="020B0004020202020204" pitchFamily="34" charset="0"/>
              </a:rPr>
              <a:t>Here are some tips:</a:t>
            </a:r>
          </a:p>
          <a:p>
            <a:pPr marL="342900" indent="-342900">
              <a:buSzPts val="1000"/>
              <a:buFont typeface="Arial" panose="020B0604020202020204" pitchFamily="34" charset="0"/>
              <a:buChar char="•"/>
              <a:tabLst>
                <a:tab pos="457200" algn="l"/>
              </a:tabLst>
            </a:pPr>
            <a:r>
              <a:rPr lang="en-GB" sz="1950">
                <a:solidFill>
                  <a:srgbClr val="000000"/>
                </a:solidFill>
                <a:latin typeface="+mn-lt"/>
                <a:ea typeface="Times New Roman" panose="02020603050405020304" pitchFamily="18" charset="0"/>
                <a:cs typeface="Aptos" panose="020B0004020202020204" pitchFamily="34" charset="0"/>
              </a:rPr>
              <a:t>Have them interview the team members, teachers and librarians involved</a:t>
            </a:r>
          </a:p>
          <a:p>
            <a:pPr marL="342900" indent="-342900">
              <a:buSzPts val="1000"/>
              <a:buFont typeface="Arial" panose="020B0604020202020204" pitchFamily="34" charset="0"/>
              <a:buChar char="•"/>
              <a:tabLst>
                <a:tab pos="457200" algn="l"/>
              </a:tabLst>
            </a:pPr>
            <a:r>
              <a:rPr lang="en-GB" sz="1950">
                <a:solidFill>
                  <a:srgbClr val="000000"/>
                </a:solidFill>
                <a:latin typeface="+mn-lt"/>
                <a:ea typeface="Times New Roman" panose="02020603050405020304" pitchFamily="18" charset="0"/>
                <a:cs typeface="Aptos" panose="020B0004020202020204" pitchFamily="34" charset="0"/>
              </a:rPr>
              <a:t>Suggested questions: </a:t>
            </a:r>
            <a:r>
              <a:rPr lang="en-GB" sz="1950" i="1">
                <a:solidFill>
                  <a:srgbClr val="000000"/>
                </a:solidFill>
                <a:latin typeface="+mn-lt"/>
                <a:ea typeface="Times New Roman" panose="02020603050405020304" pitchFamily="18" charset="0"/>
                <a:cs typeface="Aptos" panose="020B0004020202020204" pitchFamily="34" charset="0"/>
              </a:rPr>
              <a:t>What kept you calm in the pressure of the regional heats? How did your team work together and prepare? How do you feel the experience affected your books knowledge and interest in reading?</a:t>
            </a:r>
          </a:p>
          <a:p>
            <a:pPr marL="342900" indent="-342900">
              <a:buSzPts val="1000"/>
              <a:buFont typeface="Arial" panose="020B0604020202020204" pitchFamily="34" charset="0"/>
              <a:buChar char="•"/>
              <a:tabLst>
                <a:tab pos="457200" algn="l"/>
              </a:tabLst>
            </a:pPr>
            <a:r>
              <a:rPr lang="en-GB" sz="1950">
                <a:solidFill>
                  <a:srgbClr val="000000"/>
                </a:solidFill>
                <a:latin typeface="+mn-lt"/>
                <a:ea typeface="Times New Roman" panose="02020603050405020304" pitchFamily="18" charset="0"/>
                <a:cs typeface="Aptos" panose="020B0004020202020204" pitchFamily="34" charset="0"/>
              </a:rPr>
              <a:t>Encourage pupils to think about the human-interest angle of the story and who their audience is, and what they’ll be most interested in (e.g. parents, other pupils etc)</a:t>
            </a:r>
          </a:p>
          <a:p>
            <a:pPr marL="342900" indent="-342900">
              <a:buSzPts val="1000"/>
              <a:buFont typeface="Arial" panose="020B0604020202020204" pitchFamily="34" charset="0"/>
              <a:buChar char="•"/>
              <a:tabLst>
                <a:tab pos="457200" algn="l"/>
              </a:tabLst>
            </a:pPr>
            <a:r>
              <a:rPr lang="en-GB" sz="1950">
                <a:solidFill>
                  <a:srgbClr val="000000"/>
                </a:solidFill>
                <a:latin typeface="+mn-lt"/>
                <a:ea typeface="Times New Roman" panose="02020603050405020304" pitchFamily="18" charset="0"/>
                <a:cs typeface="Aptos" panose="020B0004020202020204" pitchFamily="34" charset="0"/>
              </a:rPr>
              <a:t>Include photos of the team, such as them preparing and taking part in the quiz</a:t>
            </a:r>
          </a:p>
          <a:p>
            <a:pPr marL="342900" indent="-342900">
              <a:buSzPts val="1000"/>
              <a:buFont typeface="Arial" panose="020B0604020202020204" pitchFamily="34" charset="0"/>
              <a:buChar char="•"/>
              <a:tabLst>
                <a:tab pos="457200" algn="l"/>
              </a:tabLst>
            </a:pPr>
            <a:r>
              <a:rPr lang="en-GB" sz="1950">
                <a:solidFill>
                  <a:srgbClr val="000000"/>
                </a:solidFill>
                <a:latin typeface="+mn-lt"/>
                <a:ea typeface="Times New Roman" panose="02020603050405020304" pitchFamily="18" charset="0"/>
                <a:cs typeface="Aptos" panose="020B0004020202020204" pitchFamily="34" charset="0"/>
              </a:rPr>
              <a:t>Consider having pupils run a live blog covering the events of the quiz. You can find lots of information online about </a:t>
            </a:r>
            <a:r>
              <a:rPr lang="en-GB" sz="1950">
                <a:solidFill>
                  <a:srgbClr val="000000"/>
                </a:solidFill>
                <a:latin typeface="+mn-lt"/>
                <a:ea typeface="Times New Roman" panose="02020603050405020304" pitchFamily="18" charset="0"/>
                <a:cs typeface="Aptos" panose="020B0004020202020204" pitchFamily="34" charset="0"/>
                <a:hlinkClick r:id="rId2"/>
              </a:rPr>
              <a:t>setting up a live blog</a:t>
            </a:r>
            <a:endParaRPr lang="en-GB" sz="1950">
              <a:solidFill>
                <a:srgbClr val="000000"/>
              </a:solidFill>
              <a:latin typeface="+mn-lt"/>
              <a:ea typeface="Times New Roman" panose="02020603050405020304" pitchFamily="18" charset="0"/>
              <a:cs typeface="Aptos" panose="020B0004020202020204" pitchFamily="34" charset="0"/>
            </a:endParaRPr>
          </a:p>
          <a:p>
            <a:pPr marL="342900" indent="-342900">
              <a:buSzPts val="1000"/>
              <a:buFont typeface="Arial" panose="020B0604020202020204" pitchFamily="34" charset="0"/>
              <a:buChar char="•"/>
              <a:tabLst>
                <a:tab pos="457200" algn="l"/>
              </a:tabLst>
            </a:pPr>
            <a:r>
              <a:rPr lang="en-GB" sz="1950">
                <a:solidFill>
                  <a:srgbClr val="000000"/>
                </a:solidFill>
                <a:latin typeface="+mn-lt"/>
                <a:ea typeface="Times New Roman" panose="02020603050405020304" pitchFamily="18" charset="0"/>
                <a:cs typeface="Aptos" panose="020B0004020202020204" pitchFamily="34" charset="0"/>
              </a:rPr>
              <a:t>Alternatively, they can keep the school community and families updated by posting regular updates on your school’s Facebook or X/Twitter account</a:t>
            </a:r>
          </a:p>
          <a:p>
            <a:pPr>
              <a:buSzPts val="1000"/>
              <a:tabLst>
                <a:tab pos="457200" algn="l"/>
              </a:tabLst>
            </a:pPr>
            <a:endParaRPr lang="en-GB" sz="1950">
              <a:solidFill>
                <a:srgbClr val="000000"/>
              </a:solidFill>
              <a:latin typeface="+mn-lt"/>
              <a:ea typeface="Times New Roman" panose="02020603050405020304" pitchFamily="18" charset="0"/>
              <a:cs typeface="Aptos" panose="020B0004020202020204" pitchFamily="34" charset="0"/>
            </a:endParaRPr>
          </a:p>
          <a:p>
            <a:pPr>
              <a:buSzPts val="1000"/>
              <a:tabLst>
                <a:tab pos="457200" algn="l"/>
              </a:tabLst>
            </a:pPr>
            <a:r>
              <a:rPr lang="en-GB" sz="1950">
                <a:solidFill>
                  <a:srgbClr val="000000"/>
                </a:solidFill>
                <a:latin typeface="+mn-lt"/>
                <a:ea typeface="Times New Roman" panose="02020603050405020304" pitchFamily="18" charset="0"/>
                <a:cs typeface="Aptos" panose="020B0004020202020204" pitchFamily="34" charset="0"/>
              </a:rPr>
              <a:t>We would love to see their Senior National Reading Champions Quiz report and content, so please take a photo and tag us or email us the link. </a:t>
            </a:r>
          </a:p>
          <a:p>
            <a:pPr>
              <a:buSzPts val="1000"/>
              <a:tabLst>
                <a:tab pos="457200" algn="l"/>
              </a:tabLst>
            </a:pPr>
            <a:endParaRPr lang="en-GB" sz="2000">
              <a:solidFill>
                <a:srgbClr val="000000"/>
              </a:solidFill>
              <a:latin typeface="+mn-lt"/>
              <a:ea typeface="Times New Roman" panose="02020603050405020304" pitchFamily="18" charset="0"/>
              <a:cs typeface="Aptos" panose="020B0004020202020204" pitchFamily="34" charset="0"/>
            </a:endParaRPr>
          </a:p>
        </p:txBody>
      </p:sp>
      <p:sp>
        <p:nvSpPr>
          <p:cNvPr id="2" name="Title 39">
            <a:extLst>
              <a:ext uri="{FF2B5EF4-FFF2-40B4-BE49-F238E27FC236}">
                <a16:creationId xmlns:a16="http://schemas.microsoft.com/office/drawing/2014/main" id="{3CBC0C8C-D25B-538D-3187-CA810A4318CD}"/>
              </a:ext>
            </a:extLst>
          </p:cNvPr>
          <p:cNvSpPr txBox="1">
            <a:spLocks/>
          </p:cNvSpPr>
          <p:nvPr/>
        </p:nvSpPr>
        <p:spPr>
          <a:xfrm>
            <a:off x="552728" y="170112"/>
            <a:ext cx="11297284" cy="415498"/>
          </a:xfrm>
          <a:prstGeom prst="rect">
            <a:avLst/>
          </a:prstGeom>
        </p:spPr>
        <p:txBody>
          <a:bodyPr/>
          <a:lstStyle>
            <a:lvl1pPr algn="l" defTabSz="914400" rtl="0" eaLnBrk="1" latinLnBrk="0" hangingPunct="1">
              <a:lnSpc>
                <a:spcPct val="90000"/>
              </a:lnSpc>
              <a:spcBef>
                <a:spcPct val="0"/>
              </a:spcBef>
              <a:buNone/>
              <a:defRPr sz="3000" b="1" kern="1200" spc="-50" baseline="0">
                <a:solidFill>
                  <a:schemeClr val="bg1"/>
                </a:solidFill>
                <a:latin typeface="+mj-lt"/>
                <a:ea typeface="+mj-ea"/>
                <a:cs typeface="+mj-cs"/>
              </a:defRPr>
            </a:lvl1pPr>
          </a:lstStyle>
          <a:p>
            <a:r>
              <a:rPr lang="en-GB"/>
              <a:t>Student reporter pack</a:t>
            </a:r>
            <a:endParaRPr lang="en-US"/>
          </a:p>
        </p:txBody>
      </p:sp>
    </p:spTree>
    <p:extLst>
      <p:ext uri="{BB962C8B-B14F-4D97-AF65-F5344CB8AC3E}">
        <p14:creationId xmlns:p14="http://schemas.microsoft.com/office/powerpoint/2010/main" val="3476850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C0F176F9-5CA2-F135-EE3D-80CEB69249B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DE32328-7BB2-5E50-D292-96D6DF23D019}"/>
              </a:ext>
            </a:extLst>
          </p:cNvPr>
          <p:cNvSpPr>
            <a:spLocks noGrp="1"/>
          </p:cNvSpPr>
          <p:nvPr>
            <p:ph type="body" sz="quarter" idx="14"/>
          </p:nvPr>
        </p:nvSpPr>
        <p:spPr>
          <a:xfrm>
            <a:off x="1872215" y="6534000"/>
            <a:ext cx="3195638" cy="153888"/>
          </a:xfrm>
        </p:spPr>
        <p:txBody>
          <a:bodyPr/>
          <a:lstStyle/>
          <a:p>
            <a:r>
              <a:rPr lang="en-US"/>
              <a:t>ALCS</a:t>
            </a:r>
          </a:p>
        </p:txBody>
      </p:sp>
      <p:sp>
        <p:nvSpPr>
          <p:cNvPr id="3" name="Title 2">
            <a:extLst>
              <a:ext uri="{FF2B5EF4-FFF2-40B4-BE49-F238E27FC236}">
                <a16:creationId xmlns:a16="http://schemas.microsoft.com/office/drawing/2014/main" id="{75B53C9C-0344-B0D4-95B1-F27C9CC9B5EF}"/>
              </a:ext>
            </a:extLst>
          </p:cNvPr>
          <p:cNvSpPr>
            <a:spLocks noGrp="1"/>
          </p:cNvSpPr>
          <p:nvPr>
            <p:ph type="ctrTitle"/>
          </p:nvPr>
        </p:nvSpPr>
        <p:spPr>
          <a:xfrm>
            <a:off x="1524000" y="2492896"/>
            <a:ext cx="9144000" cy="2387600"/>
          </a:xfrm>
        </p:spPr>
        <p:txBody>
          <a:bodyPr/>
          <a:lstStyle/>
          <a:p>
            <a:r>
              <a:rPr lang="en-GB" sz="3600">
                <a:solidFill>
                  <a:schemeClr val="tx1"/>
                </a:solidFill>
              </a:rPr>
              <a:t>If you have any </a:t>
            </a:r>
            <a:br>
              <a:rPr lang="en-GB" sz="3600">
                <a:solidFill>
                  <a:schemeClr val="tx1"/>
                </a:solidFill>
              </a:rPr>
            </a:br>
            <a:r>
              <a:rPr lang="en-GB" sz="3600">
                <a:solidFill>
                  <a:schemeClr val="tx1"/>
                </a:solidFill>
              </a:rPr>
              <a:t>questions, please contact:</a:t>
            </a:r>
            <a:br>
              <a:rPr lang="en-GB" sz="3600">
                <a:solidFill>
                  <a:schemeClr val="tx1"/>
                </a:solidFill>
              </a:rPr>
            </a:br>
            <a:br>
              <a:rPr lang="en-GB" sz="3600">
                <a:solidFill>
                  <a:schemeClr val="tx1"/>
                </a:solidFill>
              </a:rPr>
            </a:br>
            <a:r>
              <a:rPr lang="en-GB" sz="2800">
                <a:solidFill>
                  <a:schemeClr val="tx1"/>
                </a:solidFill>
              </a:rPr>
              <a:t>NRCQ@literacytrust.org.uk</a:t>
            </a:r>
            <a:br>
              <a:rPr lang="en-GB" sz="2800">
                <a:solidFill>
                  <a:schemeClr val="tx1"/>
                </a:solidFill>
              </a:rPr>
            </a:br>
            <a:br>
              <a:rPr lang="en-GB" sz="2800">
                <a:solidFill>
                  <a:schemeClr val="tx1"/>
                </a:solidFill>
              </a:rPr>
            </a:br>
            <a:br>
              <a:rPr lang="en-GB" sz="2800">
                <a:solidFill>
                  <a:schemeClr val="tx1"/>
                </a:solidFill>
              </a:rPr>
            </a:br>
            <a:br>
              <a:rPr lang="en-GB" sz="2800">
                <a:solidFill>
                  <a:schemeClr val="tx1"/>
                </a:solidFill>
              </a:rPr>
            </a:br>
            <a:r>
              <a:rPr lang="en-GB" sz="4400">
                <a:solidFill>
                  <a:schemeClr val="tx1"/>
                </a:solidFill>
              </a:rPr>
              <a:t>Happy Quizzing! </a:t>
            </a:r>
            <a:br>
              <a:rPr lang="en-GB" sz="2800">
                <a:solidFill>
                  <a:schemeClr val="tx1"/>
                </a:solidFill>
              </a:rPr>
            </a:br>
            <a:br>
              <a:rPr lang="en-GB" sz="2800">
                <a:solidFill>
                  <a:schemeClr val="tx1"/>
                </a:solidFill>
              </a:rPr>
            </a:br>
            <a:endParaRPr lang="en-GB" sz="3600">
              <a:solidFill>
                <a:schemeClr val="tx1"/>
              </a:solidFill>
            </a:endParaRPr>
          </a:p>
        </p:txBody>
      </p:sp>
    </p:spTree>
    <p:extLst>
      <p:ext uri="{BB962C8B-B14F-4D97-AF65-F5344CB8AC3E}">
        <p14:creationId xmlns:p14="http://schemas.microsoft.com/office/powerpoint/2010/main" val="2150834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6EAE357-2EEA-0C81-3B72-3AFF04BBA93E}"/>
              </a:ext>
            </a:extLst>
          </p:cNvPr>
          <p:cNvSpPr>
            <a:spLocks noGrp="1"/>
          </p:cNvSpPr>
          <p:nvPr>
            <p:ph type="body" sz="quarter" idx="14"/>
          </p:nvPr>
        </p:nvSpPr>
        <p:spPr/>
        <p:txBody>
          <a:bodyPr/>
          <a:lstStyle/>
          <a:p>
            <a:r>
              <a:rPr lang="en-GB"/>
              <a:t>ALCS</a:t>
            </a:r>
          </a:p>
        </p:txBody>
      </p:sp>
      <p:sp>
        <p:nvSpPr>
          <p:cNvPr id="8" name="TextBox 7">
            <a:extLst>
              <a:ext uri="{FF2B5EF4-FFF2-40B4-BE49-F238E27FC236}">
                <a16:creationId xmlns:a16="http://schemas.microsoft.com/office/drawing/2014/main" id="{FBCBDF3B-2B46-0946-8748-5E88B2480395}"/>
              </a:ext>
            </a:extLst>
          </p:cNvPr>
          <p:cNvSpPr txBox="1"/>
          <p:nvPr/>
        </p:nvSpPr>
        <p:spPr>
          <a:xfrm>
            <a:off x="582018" y="991188"/>
            <a:ext cx="7516644" cy="5324535"/>
          </a:xfrm>
          <a:prstGeom prst="rect">
            <a:avLst/>
          </a:prstGeom>
          <a:noFill/>
        </p:spPr>
        <p:txBody>
          <a:bodyPr wrap="square" lIns="91440" tIns="45720" rIns="91440" bIns="45720" rtlCol="0" anchor="t">
            <a:spAutoFit/>
          </a:bodyPr>
          <a:lstStyle/>
          <a:p>
            <a:pPr algn="l"/>
            <a:r>
              <a:rPr lang="en-GB" sz="2000">
                <a:solidFill>
                  <a:srgbClr val="000000"/>
                </a:solidFill>
                <a:effectLst/>
                <a:latin typeface="Relative NLT Book"/>
                <a:ea typeface="SimSun"/>
                <a:cs typeface="Relative NLT Book" panose="020B0503030402040103" pitchFamily="34" charset="0"/>
              </a:rPr>
              <a:t>Welcome to The Senior National Reading Champions Quiz </a:t>
            </a:r>
            <a:r>
              <a:rPr lang="en-GB" sz="2000">
                <a:solidFill>
                  <a:srgbClr val="000000"/>
                </a:solidFill>
                <a:latin typeface="Relative NLT Book"/>
                <a:ea typeface="SimSun"/>
                <a:cs typeface="Relative NLT Book" panose="020B0503030402040103" pitchFamily="34" charset="0"/>
              </a:rPr>
              <a:t>2026</a:t>
            </a:r>
            <a:r>
              <a:rPr lang="en-GB" sz="2000">
                <a:solidFill>
                  <a:srgbClr val="000000"/>
                </a:solidFill>
                <a:effectLst/>
                <a:latin typeface="Relative NLT Book"/>
                <a:ea typeface="SimSun"/>
                <a:cs typeface="Relative NLT Book" panose="020B0503030402040103" pitchFamily="34" charset="0"/>
              </a:rPr>
              <a:t>!</a:t>
            </a:r>
          </a:p>
          <a:p>
            <a:pPr algn="l"/>
            <a:endParaRPr lang="en-GB" sz="2000">
              <a:solidFill>
                <a:srgbClr val="000000"/>
              </a:solidFill>
              <a:latin typeface="Relative NLT Book" panose="020B0503030402040103" pitchFamily="34" charset="0"/>
              <a:ea typeface="SimSun" panose="02010600030101010101" pitchFamily="2" charset="-122"/>
              <a:cs typeface="Relative NLT Book" panose="020B0503030402040103" pitchFamily="34" charset="0"/>
            </a:endParaRPr>
          </a:p>
          <a:p>
            <a:pPr algn="l"/>
            <a:r>
              <a:rPr lang="en-GB" sz="2000">
                <a:solidFill>
                  <a:srgbClr val="000000"/>
                </a:solidFill>
                <a:effectLst/>
                <a:latin typeface="Relative NLT Book" panose="020B0503030402040103" pitchFamily="34" charset="0"/>
                <a:ea typeface="SimSun" panose="02010600030101010101" pitchFamily="2" charset="-122"/>
                <a:cs typeface="Relative NLT Book" panose="020B0503030402040103" pitchFamily="34" charset="0"/>
              </a:rPr>
              <a:t>Thank you for joining us to support a reading for pleasure culture in your school and celebrate your enthusiastic readers. </a:t>
            </a:r>
          </a:p>
          <a:p>
            <a:pPr algn="l"/>
            <a:endParaRPr lang="en-GB" sz="2000">
              <a:solidFill>
                <a:srgbClr val="000000"/>
              </a:solidFill>
              <a:latin typeface="Relative NLT Book" panose="020B0503030402040103" pitchFamily="34" charset="0"/>
              <a:ea typeface="SimSun" panose="02010600030101010101" pitchFamily="2" charset="-122"/>
              <a:cs typeface="Relative NLT Book" panose="020B0503030402040103" pitchFamily="34" charset="0"/>
            </a:endParaRPr>
          </a:p>
          <a:p>
            <a:pPr algn="l"/>
            <a:r>
              <a:rPr lang="en-GB" sz="2000">
                <a:solidFill>
                  <a:srgbClr val="000000"/>
                </a:solidFill>
                <a:effectLst/>
                <a:latin typeface="Relative NLT Book" panose="020B0503030402040103" pitchFamily="34" charset="0"/>
                <a:ea typeface="SimSun" panose="02010600030101010101" pitchFamily="2" charset="-122"/>
                <a:cs typeface="Relative NLT Book" panose="020B0503030402040103" pitchFamily="34" charset="0"/>
              </a:rPr>
              <a:t>As you know, reading for pleasure brings so many benefits – confidence, wellbeing, academic achievement, increased empathy – and sharing exciting news and information about your school’s involvement in the quiz is a great way to spark the interest and ignite the pride of the whole school community. </a:t>
            </a:r>
          </a:p>
          <a:p>
            <a:pPr algn="l"/>
            <a:endParaRPr lang="en-GB" sz="2000">
              <a:solidFill>
                <a:srgbClr val="000000"/>
              </a:solidFill>
              <a:latin typeface="Relative NLT Book" panose="020B0503030402040103" pitchFamily="34" charset="0"/>
              <a:ea typeface="SimSun" panose="02010600030101010101" pitchFamily="2" charset="-122"/>
              <a:cs typeface="Relative NLT Book" panose="020B0503030402040103" pitchFamily="34" charset="0"/>
            </a:endParaRPr>
          </a:p>
          <a:p>
            <a:pPr algn="l"/>
            <a:r>
              <a:rPr lang="en-GB" sz="2000">
                <a:solidFill>
                  <a:srgbClr val="000000"/>
                </a:solidFill>
                <a:effectLst/>
                <a:latin typeface="Relative NLT Book" panose="020B0503030402040103" pitchFamily="34" charset="0"/>
                <a:ea typeface="SimSun" panose="02010600030101010101" pitchFamily="2" charset="-122"/>
                <a:cs typeface="Relative NLT Book" panose="020B0503030402040103" pitchFamily="34" charset="0"/>
              </a:rPr>
              <a:t>This toolkit includes some ideas of how you can celebrate taking part in the quiz and your commitment to supporting your pupils to read for pleasure. </a:t>
            </a:r>
            <a:endParaRPr lang="en-GB" sz="1600">
              <a:latin typeface="+mn-lt"/>
            </a:endParaRPr>
          </a:p>
        </p:txBody>
      </p:sp>
      <p:sp>
        <p:nvSpPr>
          <p:cNvPr id="9" name="Title 39">
            <a:extLst>
              <a:ext uri="{FF2B5EF4-FFF2-40B4-BE49-F238E27FC236}">
                <a16:creationId xmlns:a16="http://schemas.microsoft.com/office/drawing/2014/main" id="{DD89C58C-2B3B-EA47-2D54-1DAC0186E540}"/>
              </a:ext>
            </a:extLst>
          </p:cNvPr>
          <p:cNvSpPr txBox="1">
            <a:spLocks/>
          </p:cNvSpPr>
          <p:nvPr/>
        </p:nvSpPr>
        <p:spPr>
          <a:xfrm>
            <a:off x="582018" y="357414"/>
            <a:ext cx="11297284" cy="415498"/>
          </a:xfrm>
          <a:prstGeom prst="rect">
            <a:avLst/>
          </a:prstGeom>
        </p:spPr>
        <p:txBody>
          <a:bodyPr/>
          <a:lstStyle>
            <a:lvl1pPr algn="l" defTabSz="914400" rtl="0" eaLnBrk="1" latinLnBrk="0" hangingPunct="1">
              <a:lnSpc>
                <a:spcPct val="90000"/>
              </a:lnSpc>
              <a:spcBef>
                <a:spcPct val="0"/>
              </a:spcBef>
              <a:buNone/>
              <a:defRPr sz="3000" b="1" kern="1200" spc="-50" baseline="0">
                <a:solidFill>
                  <a:schemeClr val="bg1"/>
                </a:solidFill>
                <a:latin typeface="+mj-lt"/>
                <a:ea typeface="+mj-ea"/>
                <a:cs typeface="+mj-cs"/>
              </a:defRPr>
            </a:lvl1pPr>
          </a:lstStyle>
          <a:p>
            <a:r>
              <a:rPr lang="en-GB" sz="4400"/>
              <a:t>Getting involved </a:t>
            </a:r>
            <a:endParaRPr lang="en-US" sz="4400"/>
          </a:p>
        </p:txBody>
      </p:sp>
      <p:pic>
        <p:nvPicPr>
          <p:cNvPr id="3" name="Picture 2" descr="A close-up of a trophy&#10;&#10;AI-generated content may be incorrect.">
            <a:extLst>
              <a:ext uri="{FF2B5EF4-FFF2-40B4-BE49-F238E27FC236}">
                <a16:creationId xmlns:a16="http://schemas.microsoft.com/office/drawing/2014/main" id="{69809938-027D-DAA7-CB36-D5086C6B5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003" y="1017674"/>
            <a:ext cx="3961189" cy="2684893"/>
          </a:xfrm>
          <a:prstGeom prst="rect">
            <a:avLst/>
          </a:prstGeom>
        </p:spPr>
      </p:pic>
    </p:spTree>
    <p:extLst>
      <p:ext uri="{BB962C8B-B14F-4D97-AF65-F5344CB8AC3E}">
        <p14:creationId xmlns:p14="http://schemas.microsoft.com/office/powerpoint/2010/main" val="4002755342"/>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78B129E-1D5F-6AB6-8A2E-D07E34611D3C}"/>
              </a:ext>
            </a:extLst>
          </p:cNvPr>
          <p:cNvSpPr>
            <a:spLocks noGrp="1"/>
          </p:cNvSpPr>
          <p:nvPr>
            <p:ph type="body" sz="quarter" idx="14"/>
          </p:nvPr>
        </p:nvSpPr>
        <p:spPr>
          <a:xfrm>
            <a:off x="1991544" y="6534000"/>
            <a:ext cx="3195638" cy="153888"/>
          </a:xfrm>
        </p:spPr>
        <p:txBody>
          <a:bodyPr/>
          <a:lstStyle/>
          <a:p>
            <a:r>
              <a:rPr lang="en-US"/>
              <a:t>ALCS</a:t>
            </a:r>
          </a:p>
        </p:txBody>
      </p:sp>
      <p:sp>
        <p:nvSpPr>
          <p:cNvPr id="10" name="Rectangle 9">
            <a:extLst>
              <a:ext uri="{FF2B5EF4-FFF2-40B4-BE49-F238E27FC236}">
                <a16:creationId xmlns:a16="http://schemas.microsoft.com/office/drawing/2014/main" id="{BCF741F0-7A52-44D2-C9FD-1B173F89E1D2}"/>
              </a:ext>
            </a:extLst>
          </p:cNvPr>
          <p:cNvSpPr/>
          <p:nvPr/>
        </p:nvSpPr>
        <p:spPr>
          <a:xfrm>
            <a:off x="3071664" y="1484784"/>
            <a:ext cx="6048672" cy="1296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1" name="Rectangle 10">
            <a:extLst>
              <a:ext uri="{FF2B5EF4-FFF2-40B4-BE49-F238E27FC236}">
                <a16:creationId xmlns:a16="http://schemas.microsoft.com/office/drawing/2014/main" id="{092EEEAA-6032-8A71-2FB3-F7D212C7A82D}"/>
              </a:ext>
            </a:extLst>
          </p:cNvPr>
          <p:cNvSpPr/>
          <p:nvPr/>
        </p:nvSpPr>
        <p:spPr>
          <a:xfrm>
            <a:off x="3071664" y="3771096"/>
            <a:ext cx="6048672" cy="1296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9" name="Title 2">
            <a:extLst>
              <a:ext uri="{FF2B5EF4-FFF2-40B4-BE49-F238E27FC236}">
                <a16:creationId xmlns:a16="http://schemas.microsoft.com/office/drawing/2014/main" id="{DF69A294-F10D-A5C7-923D-164068B15DD0}"/>
              </a:ext>
            </a:extLst>
          </p:cNvPr>
          <p:cNvSpPr>
            <a:spLocks noGrp="1"/>
          </p:cNvSpPr>
          <p:nvPr>
            <p:ph type="ctrTitle"/>
          </p:nvPr>
        </p:nvSpPr>
        <p:spPr>
          <a:xfrm>
            <a:off x="1487488" y="2060848"/>
            <a:ext cx="9144000" cy="2387600"/>
          </a:xfrm>
        </p:spPr>
        <p:txBody>
          <a:bodyPr/>
          <a:lstStyle/>
          <a:p>
            <a:r>
              <a:rPr lang="en-GB" sz="16600"/>
              <a:t>Social Media</a:t>
            </a:r>
          </a:p>
        </p:txBody>
      </p:sp>
    </p:spTree>
    <p:extLst>
      <p:ext uri="{BB962C8B-B14F-4D97-AF65-F5344CB8AC3E}">
        <p14:creationId xmlns:p14="http://schemas.microsoft.com/office/powerpoint/2010/main" val="2018525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423AD0AB-66E5-3A22-29BE-D6B7ADC1724C}"/>
              </a:ext>
            </a:extLst>
          </p:cNvPr>
          <p:cNvSpPr>
            <a:spLocks noGrp="1"/>
          </p:cNvSpPr>
          <p:nvPr>
            <p:ph type="title"/>
          </p:nvPr>
        </p:nvSpPr>
        <p:spPr>
          <a:xfrm>
            <a:off x="447040" y="381000"/>
            <a:ext cx="11297284" cy="415498"/>
          </a:xfrm>
        </p:spPr>
        <p:txBody>
          <a:bodyPr/>
          <a:lstStyle/>
          <a:p>
            <a:r>
              <a:rPr lang="en-GB">
                <a:solidFill>
                  <a:schemeClr val="bg1"/>
                </a:solidFill>
              </a:rPr>
              <a:t>Creating social media content</a:t>
            </a:r>
            <a:endParaRPr lang="en-US">
              <a:solidFill>
                <a:schemeClr val="bg1"/>
              </a:solidFill>
            </a:endParaRPr>
          </a:p>
        </p:txBody>
      </p:sp>
      <p:sp>
        <p:nvSpPr>
          <p:cNvPr id="30" name="Content Placeholder 29">
            <a:extLst>
              <a:ext uri="{FF2B5EF4-FFF2-40B4-BE49-F238E27FC236}">
                <a16:creationId xmlns:a16="http://schemas.microsoft.com/office/drawing/2014/main" id="{D8EC907B-18A0-E2D0-FB8D-5CEB7BFCA0A5}"/>
              </a:ext>
            </a:extLst>
          </p:cNvPr>
          <p:cNvSpPr>
            <a:spLocks noGrp="1"/>
          </p:cNvSpPr>
          <p:nvPr>
            <p:ph sz="half" idx="2"/>
          </p:nvPr>
        </p:nvSpPr>
        <p:spPr>
          <a:xfrm>
            <a:off x="447040" y="1069593"/>
            <a:ext cx="5181897" cy="4240212"/>
          </a:xfrm>
        </p:spPr>
        <p:txBody>
          <a:bodyPr/>
          <a:lstStyle/>
          <a:p>
            <a:r>
              <a:rPr lang="en-GB" sz="2400"/>
              <a:t>If your school or school library has social media channels, we’d encourage you to share your team’s journey throughout the quiz. We would love to see every stage of pupils preparing and taking part in the heats (and maybe even the final!)</a:t>
            </a:r>
          </a:p>
          <a:p>
            <a:r>
              <a:rPr lang="en-GB" sz="2400"/>
              <a:t>Don’t forget to tag us so we can see all your amazing photos and posts.</a:t>
            </a:r>
          </a:p>
          <a:p>
            <a:r>
              <a:rPr lang="en-GB" sz="2400"/>
              <a:t>The next few slides have suggested posts but please feel free to come up with your own ideas.</a:t>
            </a:r>
          </a:p>
          <a:p>
            <a:endParaRPr lang="en-GB" sz="2400"/>
          </a:p>
        </p:txBody>
      </p:sp>
      <p:sp>
        <p:nvSpPr>
          <p:cNvPr id="41" name="Content Placeholder 40">
            <a:extLst>
              <a:ext uri="{FF2B5EF4-FFF2-40B4-BE49-F238E27FC236}">
                <a16:creationId xmlns:a16="http://schemas.microsoft.com/office/drawing/2014/main" id="{35BBBC32-C26E-990D-3DF3-4D11B063F401}"/>
              </a:ext>
            </a:extLst>
          </p:cNvPr>
          <p:cNvSpPr>
            <a:spLocks noGrp="1"/>
          </p:cNvSpPr>
          <p:nvPr>
            <p:ph sz="half" idx="1"/>
          </p:nvPr>
        </p:nvSpPr>
        <p:spPr>
          <a:xfrm>
            <a:off x="6469948" y="588749"/>
            <a:ext cx="4920931" cy="3935026"/>
          </a:xfrm>
        </p:spPr>
        <p:txBody>
          <a:bodyPr/>
          <a:lstStyle/>
          <a:p>
            <a:r>
              <a:rPr lang="en-GB" b="1"/>
              <a:t>Accounts to tag</a:t>
            </a:r>
          </a:p>
          <a:p>
            <a:pPr marL="285750" indent="-285750">
              <a:buFont typeface="Courier New" panose="02070309020205020404" pitchFamily="49" charset="0"/>
              <a:buChar char="o"/>
            </a:pPr>
            <a:r>
              <a:rPr lang="en-GB"/>
              <a:t>X/Twitter:</a:t>
            </a:r>
            <a:br>
              <a:rPr lang="en-GB"/>
            </a:br>
            <a:r>
              <a:rPr lang="en-GB" b="1"/>
              <a:t>@literacy_trust </a:t>
            </a:r>
            <a:r>
              <a:rPr lang="en-GB"/>
              <a:t>and </a:t>
            </a:r>
            <a:r>
              <a:rPr lang="en-GB" b="1"/>
              <a:t>@alcs_uk</a:t>
            </a:r>
          </a:p>
          <a:p>
            <a:pPr marL="285750" indent="-285750">
              <a:buFont typeface="Courier New" panose="02070309020205020404" pitchFamily="49" charset="0"/>
              <a:buChar char="o"/>
            </a:pPr>
            <a:r>
              <a:rPr lang="en-US"/>
              <a:t>Instagram:</a:t>
            </a:r>
            <a:br>
              <a:rPr lang="en-US"/>
            </a:br>
            <a:r>
              <a:rPr lang="en-US" b="1"/>
              <a:t>@literacy_trust </a:t>
            </a:r>
            <a:r>
              <a:rPr lang="en-US"/>
              <a:t>and </a:t>
            </a:r>
            <a:r>
              <a:rPr lang="en-US" b="1"/>
              <a:t>@alcs_uk</a:t>
            </a:r>
          </a:p>
          <a:p>
            <a:pPr marL="285750" indent="-285750">
              <a:buFont typeface="Courier New" panose="02070309020205020404" pitchFamily="49" charset="0"/>
              <a:buChar char="o"/>
            </a:pPr>
            <a:r>
              <a:rPr lang="en-US"/>
              <a:t>Facebook:</a:t>
            </a:r>
            <a:br>
              <a:rPr lang="en-US"/>
            </a:br>
            <a:r>
              <a:rPr lang="en-US"/>
              <a:t>@</a:t>
            </a:r>
            <a:r>
              <a:rPr lang="en-US" b="1"/>
              <a:t>nationalliteracytrust</a:t>
            </a:r>
            <a:r>
              <a:rPr lang="en-US"/>
              <a:t> and @</a:t>
            </a:r>
            <a:r>
              <a:rPr lang="en-US" b="1"/>
              <a:t>ALCSUK</a:t>
            </a:r>
          </a:p>
          <a:p>
            <a:pPr marL="285750" indent="-285750">
              <a:buFont typeface="Courier New" panose="02070309020205020404" pitchFamily="49" charset="0"/>
              <a:buChar char="o"/>
            </a:pPr>
            <a:r>
              <a:rPr lang="en-US"/>
              <a:t>LinkedIn:</a:t>
            </a:r>
            <a:br>
              <a:rPr lang="en-US" b="1"/>
            </a:br>
            <a:r>
              <a:rPr lang="en-US" b="1"/>
              <a:t>@National-Literacy-Trust </a:t>
            </a:r>
            <a:r>
              <a:rPr lang="en-US"/>
              <a:t>and </a:t>
            </a:r>
            <a:br>
              <a:rPr lang="en-US"/>
            </a:br>
            <a:r>
              <a:rPr lang="en-US" b="1"/>
              <a:t>@the-authors-licensing-&amp;-collecting-society</a:t>
            </a:r>
          </a:p>
          <a:p>
            <a:pPr marL="285750" indent="-285750">
              <a:buFont typeface="Courier New" panose="02070309020205020404" pitchFamily="49" charset="0"/>
              <a:buChar char="o"/>
            </a:pPr>
            <a:endParaRPr lang="en-GB" b="1"/>
          </a:p>
        </p:txBody>
      </p:sp>
      <p:sp>
        <p:nvSpPr>
          <p:cNvPr id="42" name="Text Placeholder 41">
            <a:extLst>
              <a:ext uri="{FF2B5EF4-FFF2-40B4-BE49-F238E27FC236}">
                <a16:creationId xmlns:a16="http://schemas.microsoft.com/office/drawing/2014/main" id="{62D73FBC-E25B-082B-0EBE-23BFA685EDA3}"/>
              </a:ext>
            </a:extLst>
          </p:cNvPr>
          <p:cNvSpPr>
            <a:spLocks noGrp="1"/>
          </p:cNvSpPr>
          <p:nvPr>
            <p:ph type="body" sz="quarter" idx="14"/>
          </p:nvPr>
        </p:nvSpPr>
        <p:spPr/>
        <p:txBody>
          <a:bodyPr/>
          <a:lstStyle/>
          <a:p>
            <a:r>
              <a:rPr lang="en-US"/>
              <a:t>ALCS</a:t>
            </a:r>
          </a:p>
        </p:txBody>
      </p:sp>
      <p:sp>
        <p:nvSpPr>
          <p:cNvPr id="21" name="Content Placeholder 40">
            <a:extLst>
              <a:ext uri="{FF2B5EF4-FFF2-40B4-BE49-F238E27FC236}">
                <a16:creationId xmlns:a16="http://schemas.microsoft.com/office/drawing/2014/main" id="{8E953236-EF8E-5D11-3D4B-490D576A417D}"/>
              </a:ext>
            </a:extLst>
          </p:cNvPr>
          <p:cNvSpPr txBox="1">
            <a:spLocks/>
          </p:cNvSpPr>
          <p:nvPr/>
        </p:nvSpPr>
        <p:spPr>
          <a:xfrm>
            <a:off x="6563065" y="4784651"/>
            <a:ext cx="4920931" cy="1227287"/>
          </a:xfrm>
          <a:prstGeom prst="rect">
            <a:avLst/>
          </a:prstGeom>
        </p:spPr>
        <p:txBody>
          <a:bodyPr vert="horz" lIns="0" tIns="0" rIns="0" bIns="0" rtlCol="0" anchor="t">
            <a:noAutofit/>
          </a:bodyPr>
          <a:lstStyle>
            <a:lvl1pPr marL="0" indent="0" algn="l" defTabSz="914400" rtl="0" eaLnBrk="1" latinLnBrk="0" hangingPunct="1">
              <a:lnSpc>
                <a:spcPct val="105000"/>
              </a:lnSpc>
              <a:spcBef>
                <a:spcPts val="600"/>
              </a:spcBef>
              <a:spcAft>
                <a:spcPts val="600"/>
              </a:spcAft>
              <a:buFont typeface="Arial" panose="020B0604020202020204" pitchFamily="34" charset="0"/>
              <a:buNone/>
              <a:tabLst/>
              <a:defRPr sz="1800" b="0" kern="1200" spc="0" baseline="0">
                <a:solidFill>
                  <a:schemeClr val="tx1"/>
                </a:solidFill>
                <a:latin typeface="+mn-lt"/>
                <a:ea typeface="+mn-ea"/>
                <a:cs typeface="+mn-cs"/>
              </a:defRPr>
            </a:lvl1pPr>
            <a:lvl2pPr marL="270000" indent="-270000" algn="l" defTabSz="914400" rtl="0" eaLnBrk="1" latinLnBrk="0" hangingPunct="1">
              <a:lnSpc>
                <a:spcPct val="105000"/>
              </a:lnSpc>
              <a:spcBef>
                <a:spcPts val="600"/>
              </a:spcBef>
              <a:spcAft>
                <a:spcPts val="600"/>
              </a:spcAft>
              <a:buFont typeface="Arial" panose="020B0604020202020204" pitchFamily="34" charset="0"/>
              <a:buChar char="•"/>
              <a:defRPr sz="1600" b="0" kern="1200" spc="0" baseline="0">
                <a:solidFill>
                  <a:schemeClr val="tx1"/>
                </a:solidFill>
                <a:latin typeface="+mn-lt"/>
                <a:ea typeface="+mn-ea"/>
                <a:cs typeface="+mn-cs"/>
              </a:defRPr>
            </a:lvl2pPr>
            <a:lvl3pPr marL="270000" indent="-270000" algn="l" defTabSz="914400" rtl="0" eaLnBrk="1" latinLnBrk="0" hangingPunct="1">
              <a:lnSpc>
                <a:spcPct val="105000"/>
              </a:lnSpc>
              <a:spcBef>
                <a:spcPts val="600"/>
              </a:spcBef>
              <a:spcAft>
                <a:spcPts val="600"/>
              </a:spcAft>
              <a:buFont typeface="Arial" panose="020B0604020202020204" pitchFamily="34" charset="0"/>
              <a:buChar char="•"/>
              <a:defRPr sz="1600" b="0" kern="1200" spc="0" baseline="0">
                <a:solidFill>
                  <a:schemeClr val="tx1"/>
                </a:solidFill>
                <a:latin typeface="+mn-lt"/>
                <a:ea typeface="+mn-ea"/>
                <a:cs typeface="+mn-cs"/>
              </a:defRPr>
            </a:lvl3pPr>
            <a:lvl4pPr marL="270000" indent="-270000" algn="l" defTabSz="914400" rtl="0" eaLnBrk="1" latinLnBrk="0" hangingPunct="1">
              <a:lnSpc>
                <a:spcPct val="105000"/>
              </a:lnSpc>
              <a:spcBef>
                <a:spcPts val="600"/>
              </a:spcBef>
              <a:spcAft>
                <a:spcPts val="600"/>
              </a:spcAft>
              <a:buFont typeface="Arial" panose="020B0604020202020204" pitchFamily="34" charset="0"/>
              <a:buChar char="•"/>
              <a:defRPr sz="1600" b="0" kern="1200" spc="0" baseline="0">
                <a:solidFill>
                  <a:schemeClr val="tx1"/>
                </a:solidFill>
                <a:latin typeface="+mn-lt"/>
                <a:ea typeface="+mn-ea"/>
                <a:cs typeface="+mn-cs"/>
              </a:defRPr>
            </a:lvl4pPr>
            <a:lvl5pPr marL="270000" indent="-270000" algn="l" defTabSz="914400" rtl="0" eaLnBrk="1" latinLnBrk="0" hangingPunct="1">
              <a:lnSpc>
                <a:spcPct val="105000"/>
              </a:lnSpc>
              <a:spcBef>
                <a:spcPts val="600"/>
              </a:spcBef>
              <a:spcAft>
                <a:spcPts val="600"/>
              </a:spcAft>
              <a:buFont typeface="Arial" panose="020B0604020202020204" pitchFamily="34" charset="0"/>
              <a:buChar char="•"/>
              <a:defRPr sz="1600" b="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Hashtags you can include</a:t>
            </a:r>
          </a:p>
          <a:p>
            <a:r>
              <a:rPr lang="en-GB"/>
              <a:t>#NRCQuiz2026</a:t>
            </a:r>
          </a:p>
          <a:p>
            <a:r>
              <a:rPr lang="en-GB"/>
              <a:t>#GrowAGenerationOfReaders </a:t>
            </a:r>
          </a:p>
          <a:p>
            <a:endParaRPr lang="en-GB"/>
          </a:p>
          <a:p>
            <a:endParaRPr lang="en-GB"/>
          </a:p>
          <a:p>
            <a:endParaRPr lang="en-GB"/>
          </a:p>
          <a:p>
            <a:endParaRPr lang="en-GB"/>
          </a:p>
        </p:txBody>
      </p:sp>
    </p:spTree>
    <p:extLst>
      <p:ext uri="{BB962C8B-B14F-4D97-AF65-F5344CB8AC3E}">
        <p14:creationId xmlns:p14="http://schemas.microsoft.com/office/powerpoint/2010/main" val="1578982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74286-530F-7B2E-053B-49E4059169D0}"/>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0A06DD3C-B09C-3280-F425-E10B4D16766F}"/>
              </a:ext>
            </a:extLst>
          </p:cNvPr>
          <p:cNvSpPr>
            <a:spLocks noGrp="1"/>
          </p:cNvSpPr>
          <p:nvPr>
            <p:ph type="body" sz="quarter" idx="14"/>
          </p:nvPr>
        </p:nvSpPr>
        <p:spPr/>
        <p:txBody>
          <a:bodyPr/>
          <a:lstStyle/>
          <a:p>
            <a:r>
              <a:rPr lang="en-GB"/>
              <a:t>ALCS</a:t>
            </a:r>
          </a:p>
        </p:txBody>
      </p:sp>
      <p:sp>
        <p:nvSpPr>
          <p:cNvPr id="3" name="Rectangle 2">
            <a:extLst>
              <a:ext uri="{FF2B5EF4-FFF2-40B4-BE49-F238E27FC236}">
                <a16:creationId xmlns:a16="http://schemas.microsoft.com/office/drawing/2014/main" id="{54F9975F-407F-508E-4308-46B52D718276}"/>
              </a:ext>
            </a:extLst>
          </p:cNvPr>
          <p:cNvSpPr/>
          <p:nvPr/>
        </p:nvSpPr>
        <p:spPr>
          <a:xfrm>
            <a:off x="0" y="0"/>
            <a:ext cx="12192000" cy="11012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39">
            <a:extLst>
              <a:ext uri="{FF2B5EF4-FFF2-40B4-BE49-F238E27FC236}">
                <a16:creationId xmlns:a16="http://schemas.microsoft.com/office/drawing/2014/main" id="{3FA2B320-C9DF-2D37-9619-897B4DFB098B}"/>
              </a:ext>
            </a:extLst>
          </p:cNvPr>
          <p:cNvSpPr txBox="1">
            <a:spLocks/>
          </p:cNvSpPr>
          <p:nvPr/>
        </p:nvSpPr>
        <p:spPr>
          <a:xfrm>
            <a:off x="540897" y="342857"/>
            <a:ext cx="11297284" cy="415498"/>
          </a:xfrm>
          <a:prstGeom prst="rect">
            <a:avLst/>
          </a:prstGeom>
        </p:spPr>
        <p:txBody>
          <a:bodyPr/>
          <a:lstStyle>
            <a:lvl1pPr algn="l" defTabSz="914400" rtl="0" eaLnBrk="1" latinLnBrk="0" hangingPunct="1">
              <a:lnSpc>
                <a:spcPct val="90000"/>
              </a:lnSpc>
              <a:spcBef>
                <a:spcPct val="0"/>
              </a:spcBef>
              <a:buNone/>
              <a:defRPr sz="3000" b="1" kern="1200" spc="-50" baseline="0">
                <a:solidFill>
                  <a:schemeClr val="bg1"/>
                </a:solidFill>
                <a:latin typeface="+mj-lt"/>
                <a:ea typeface="+mj-ea"/>
                <a:cs typeface="+mj-cs"/>
              </a:defRPr>
            </a:lvl1pPr>
          </a:lstStyle>
          <a:p>
            <a:r>
              <a:rPr lang="en-GB" sz="3600">
                <a:solidFill>
                  <a:schemeClr val="tx1"/>
                </a:solidFill>
              </a:rPr>
              <a:t>Suggested text</a:t>
            </a:r>
          </a:p>
        </p:txBody>
      </p:sp>
      <p:sp>
        <p:nvSpPr>
          <p:cNvPr id="4" name="Rectangle 3">
            <a:extLst>
              <a:ext uri="{FF2B5EF4-FFF2-40B4-BE49-F238E27FC236}">
                <a16:creationId xmlns:a16="http://schemas.microsoft.com/office/drawing/2014/main" id="{3221D53B-870E-E929-E401-DAA022098B60}"/>
              </a:ext>
            </a:extLst>
          </p:cNvPr>
          <p:cNvSpPr/>
          <p:nvPr/>
        </p:nvSpPr>
        <p:spPr>
          <a:xfrm>
            <a:off x="658761" y="1596628"/>
            <a:ext cx="4798142" cy="1936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5" name="TextBox 4">
            <a:extLst>
              <a:ext uri="{FF2B5EF4-FFF2-40B4-BE49-F238E27FC236}">
                <a16:creationId xmlns:a16="http://schemas.microsoft.com/office/drawing/2014/main" id="{260B03B3-7309-8517-0539-0C8907F81FE3}"/>
              </a:ext>
            </a:extLst>
          </p:cNvPr>
          <p:cNvSpPr txBox="1"/>
          <p:nvPr/>
        </p:nvSpPr>
        <p:spPr>
          <a:xfrm>
            <a:off x="737419" y="1734108"/>
            <a:ext cx="4798142" cy="1661993"/>
          </a:xfrm>
          <a:prstGeom prst="rect">
            <a:avLst/>
          </a:prstGeom>
          <a:noFill/>
        </p:spPr>
        <p:txBody>
          <a:bodyPr wrap="square" lIns="91440" tIns="45720" rIns="91440" bIns="45720" rtlCol="0" anchor="t">
            <a:spAutoFit/>
          </a:bodyPr>
          <a:lstStyle/>
          <a:p>
            <a:pPr algn="l"/>
            <a:r>
              <a:rPr lang="en-GB" sz="1700">
                <a:latin typeface="+mn-lt"/>
              </a:rPr>
              <a:t>At </a:t>
            </a:r>
            <a:r>
              <a:rPr lang="en-GB" sz="1700">
                <a:highlight>
                  <a:srgbClr val="FFFF00"/>
                </a:highlight>
                <a:latin typeface="+mn-lt"/>
              </a:rPr>
              <a:t>XXX school</a:t>
            </a:r>
            <a:r>
              <a:rPr lang="en-GB" sz="1700">
                <a:latin typeface="+mn-lt"/>
              </a:rPr>
              <a:t>, we know that when children enjoy reading their learning, wellbeing and confidence benefit. That’s why we’re participating in the Senior National Reading Champions Quiz 2026 #NRCQuiz2026 #GrowAGenerationofReaders</a:t>
            </a:r>
          </a:p>
        </p:txBody>
      </p:sp>
      <p:sp>
        <p:nvSpPr>
          <p:cNvPr id="6" name="Rectangle 5">
            <a:extLst>
              <a:ext uri="{FF2B5EF4-FFF2-40B4-BE49-F238E27FC236}">
                <a16:creationId xmlns:a16="http://schemas.microsoft.com/office/drawing/2014/main" id="{40FE31AA-9A29-2578-176F-A134FD0020CE}"/>
              </a:ext>
            </a:extLst>
          </p:cNvPr>
          <p:cNvSpPr/>
          <p:nvPr/>
        </p:nvSpPr>
        <p:spPr>
          <a:xfrm>
            <a:off x="658761" y="3970006"/>
            <a:ext cx="4798142" cy="1936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4E2683C1-83C1-94D6-01C0-84F5C27BB331}"/>
              </a:ext>
            </a:extLst>
          </p:cNvPr>
          <p:cNvSpPr txBox="1"/>
          <p:nvPr/>
        </p:nvSpPr>
        <p:spPr>
          <a:xfrm>
            <a:off x="698090" y="4073878"/>
            <a:ext cx="4798142" cy="1754326"/>
          </a:xfrm>
          <a:prstGeom prst="rect">
            <a:avLst/>
          </a:prstGeom>
          <a:noFill/>
        </p:spPr>
        <p:txBody>
          <a:bodyPr wrap="square" lIns="91440" tIns="45720" rIns="91440" bIns="45720" rtlCol="0" anchor="t">
            <a:spAutoFit/>
          </a:bodyPr>
          <a:lstStyle/>
          <a:p>
            <a:pPr algn="l"/>
            <a:r>
              <a:rPr lang="en-GB">
                <a:latin typeface="+mn-lt"/>
              </a:rPr>
              <a:t>Whether it’s cheering on our #NRCQuiz2026 team or diving into stories in class, reading is a passion we all share at </a:t>
            </a:r>
            <a:r>
              <a:rPr lang="en-GB">
                <a:highlight>
                  <a:srgbClr val="FFFF00"/>
                </a:highlight>
                <a:latin typeface="+mn-lt"/>
              </a:rPr>
              <a:t>XXX school</a:t>
            </a:r>
            <a:r>
              <a:rPr lang="en-GB">
                <a:latin typeface="+mn-lt"/>
              </a:rPr>
              <a:t>. Good luck from the whole school to our team taking part in the @literacy_trust quiz today! </a:t>
            </a:r>
          </a:p>
        </p:txBody>
      </p:sp>
      <p:sp>
        <p:nvSpPr>
          <p:cNvPr id="9" name="Rectangle 8">
            <a:extLst>
              <a:ext uri="{FF2B5EF4-FFF2-40B4-BE49-F238E27FC236}">
                <a16:creationId xmlns:a16="http://schemas.microsoft.com/office/drawing/2014/main" id="{D423FC9B-DCDD-2104-58A9-681064312295}"/>
              </a:ext>
            </a:extLst>
          </p:cNvPr>
          <p:cNvSpPr/>
          <p:nvPr/>
        </p:nvSpPr>
        <p:spPr>
          <a:xfrm>
            <a:off x="6735097" y="1596626"/>
            <a:ext cx="4798142" cy="43103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1" name="TextBox 10">
            <a:extLst>
              <a:ext uri="{FF2B5EF4-FFF2-40B4-BE49-F238E27FC236}">
                <a16:creationId xmlns:a16="http://schemas.microsoft.com/office/drawing/2014/main" id="{4B727402-CEF4-284F-0D5E-EEAD39D7E400}"/>
              </a:ext>
            </a:extLst>
          </p:cNvPr>
          <p:cNvSpPr txBox="1"/>
          <p:nvPr/>
        </p:nvSpPr>
        <p:spPr>
          <a:xfrm>
            <a:off x="6774426" y="1685843"/>
            <a:ext cx="4798142" cy="4131900"/>
          </a:xfrm>
          <a:prstGeom prst="rect">
            <a:avLst/>
          </a:prstGeom>
          <a:noFill/>
        </p:spPr>
        <p:txBody>
          <a:bodyPr wrap="square" lIns="91440" tIns="45720" rIns="91440" bIns="45720" rtlCol="0" anchor="t">
            <a:spAutoFit/>
          </a:bodyPr>
          <a:lstStyle/>
          <a:p>
            <a:pPr algn="l"/>
            <a:r>
              <a:rPr lang="en-GB" sz="1750">
                <a:latin typeface="+mn-lt"/>
              </a:rPr>
              <a:t>Reading for pleasure improves children’s wellbeing, confidence, and their reading skills, helping them to learn and be happier. It can really change lives! That is why we’re so excited to take part in the Senior National Reading Champions Quiz with @literacy_trust to celebrate and encourage our pupils on their reading journeys. </a:t>
            </a:r>
          </a:p>
          <a:p>
            <a:pPr algn="l"/>
            <a:endParaRPr lang="en-GB" sz="1750">
              <a:latin typeface="+mn-lt"/>
            </a:endParaRPr>
          </a:p>
          <a:p>
            <a:pPr algn="l"/>
            <a:r>
              <a:rPr lang="en-GB" sz="1750">
                <a:latin typeface="+mn-lt"/>
              </a:rPr>
              <a:t>[</a:t>
            </a:r>
            <a:r>
              <a:rPr lang="en-GB" sz="1750">
                <a:highlight>
                  <a:srgbClr val="FFFF00"/>
                </a:highlight>
                <a:latin typeface="+mn-lt"/>
              </a:rPr>
              <a:t>XX pupil first names of the team members</a:t>
            </a:r>
            <a:r>
              <a:rPr lang="en-GB" sz="1750">
                <a:latin typeface="+mn-lt"/>
              </a:rPr>
              <a:t>] are representing us in the [</a:t>
            </a:r>
            <a:r>
              <a:rPr lang="en-GB" sz="1750">
                <a:highlight>
                  <a:srgbClr val="FFFF00"/>
                </a:highlight>
                <a:latin typeface="+mn-lt"/>
              </a:rPr>
              <a:t>XX region heat (or final)</a:t>
            </a:r>
            <a:r>
              <a:rPr lang="en-GB" sz="1750">
                <a:latin typeface="+mn-lt"/>
              </a:rPr>
              <a:t>] today and we can’t wait to see them shine with their reading knowledge! Good luck from everyone at [</a:t>
            </a:r>
            <a:r>
              <a:rPr lang="en-GB" sz="1750">
                <a:highlight>
                  <a:srgbClr val="FFFF00"/>
                </a:highlight>
                <a:latin typeface="+mn-lt"/>
              </a:rPr>
              <a:t>XX school</a:t>
            </a:r>
            <a:r>
              <a:rPr lang="en-GB" sz="1750">
                <a:latin typeface="+mn-lt"/>
              </a:rPr>
              <a:t>] #NRCQuiz2026</a:t>
            </a:r>
          </a:p>
        </p:txBody>
      </p:sp>
    </p:spTree>
    <p:extLst>
      <p:ext uri="{BB962C8B-B14F-4D97-AF65-F5344CB8AC3E}">
        <p14:creationId xmlns:p14="http://schemas.microsoft.com/office/powerpoint/2010/main" val="4024821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17634-8BBE-EA36-57C1-58A4CC98E43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C440F840-08EC-5A84-8A32-636A69334679}"/>
              </a:ext>
            </a:extLst>
          </p:cNvPr>
          <p:cNvSpPr>
            <a:spLocks noGrp="1"/>
          </p:cNvSpPr>
          <p:nvPr>
            <p:ph type="body" sz="quarter" idx="14"/>
          </p:nvPr>
        </p:nvSpPr>
        <p:spPr/>
        <p:txBody>
          <a:bodyPr/>
          <a:lstStyle/>
          <a:p>
            <a:r>
              <a:rPr lang="en-GB"/>
              <a:t>ALCS</a:t>
            </a:r>
          </a:p>
        </p:txBody>
      </p:sp>
      <p:sp>
        <p:nvSpPr>
          <p:cNvPr id="3" name="Rectangle 2">
            <a:extLst>
              <a:ext uri="{FF2B5EF4-FFF2-40B4-BE49-F238E27FC236}">
                <a16:creationId xmlns:a16="http://schemas.microsoft.com/office/drawing/2014/main" id="{C1B3F2B7-F704-9154-D00E-F0F9C50326C2}"/>
              </a:ext>
            </a:extLst>
          </p:cNvPr>
          <p:cNvSpPr/>
          <p:nvPr/>
        </p:nvSpPr>
        <p:spPr>
          <a:xfrm>
            <a:off x="0" y="1"/>
            <a:ext cx="12192000" cy="9760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39">
            <a:extLst>
              <a:ext uri="{FF2B5EF4-FFF2-40B4-BE49-F238E27FC236}">
                <a16:creationId xmlns:a16="http://schemas.microsoft.com/office/drawing/2014/main" id="{A4CC1E89-5448-B607-264C-69F9B6C2C925}"/>
              </a:ext>
            </a:extLst>
          </p:cNvPr>
          <p:cNvSpPr txBox="1">
            <a:spLocks/>
          </p:cNvSpPr>
          <p:nvPr/>
        </p:nvSpPr>
        <p:spPr>
          <a:xfrm>
            <a:off x="550605" y="135108"/>
            <a:ext cx="11297284" cy="415498"/>
          </a:xfrm>
          <a:prstGeom prst="rect">
            <a:avLst/>
          </a:prstGeom>
        </p:spPr>
        <p:txBody>
          <a:bodyPr/>
          <a:lstStyle>
            <a:lvl1pPr algn="l" defTabSz="914400" rtl="0" eaLnBrk="1" latinLnBrk="0" hangingPunct="1">
              <a:lnSpc>
                <a:spcPct val="90000"/>
              </a:lnSpc>
              <a:spcBef>
                <a:spcPct val="0"/>
              </a:spcBef>
              <a:buNone/>
              <a:defRPr sz="3000" b="1" kern="1200" spc="-50" baseline="0">
                <a:solidFill>
                  <a:schemeClr val="bg1"/>
                </a:solidFill>
                <a:latin typeface="+mj-lt"/>
                <a:ea typeface="+mj-ea"/>
                <a:cs typeface="+mj-cs"/>
              </a:defRPr>
            </a:lvl1pPr>
          </a:lstStyle>
          <a:p>
            <a:r>
              <a:rPr lang="en-GB" sz="4800">
                <a:solidFill>
                  <a:schemeClr val="tx1"/>
                </a:solidFill>
              </a:rPr>
              <a:t>Images</a:t>
            </a:r>
          </a:p>
        </p:txBody>
      </p:sp>
      <p:sp>
        <p:nvSpPr>
          <p:cNvPr id="8" name="Rectangle 7">
            <a:extLst>
              <a:ext uri="{FF2B5EF4-FFF2-40B4-BE49-F238E27FC236}">
                <a16:creationId xmlns:a16="http://schemas.microsoft.com/office/drawing/2014/main" id="{155B8BCD-562A-8212-3EC0-5D804FBEEBCC}"/>
              </a:ext>
            </a:extLst>
          </p:cNvPr>
          <p:cNvSpPr/>
          <p:nvPr/>
        </p:nvSpPr>
        <p:spPr>
          <a:xfrm>
            <a:off x="7895320" y="1164240"/>
            <a:ext cx="3952569" cy="105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8EC53001-69D9-D95B-631E-28D093DE2260}"/>
              </a:ext>
            </a:extLst>
          </p:cNvPr>
          <p:cNvSpPr txBox="1"/>
          <p:nvPr/>
        </p:nvSpPr>
        <p:spPr>
          <a:xfrm>
            <a:off x="7895320" y="1234193"/>
            <a:ext cx="3952569" cy="954107"/>
          </a:xfrm>
          <a:prstGeom prst="rect">
            <a:avLst/>
          </a:prstGeom>
          <a:noFill/>
        </p:spPr>
        <p:txBody>
          <a:bodyPr wrap="square" rtlCol="0">
            <a:spAutoFit/>
          </a:bodyPr>
          <a:lstStyle/>
          <a:p>
            <a:pPr algn="l"/>
            <a:r>
              <a:rPr lang="en-GB" sz="1400" b="1">
                <a:latin typeface="+mn-lt"/>
              </a:rPr>
              <a:t>We’d also love to see videos from your team’s reaction to finding out they are attending the final, their journey to London and/or their experience on the day at the grand final. </a:t>
            </a:r>
          </a:p>
        </p:txBody>
      </p:sp>
      <p:sp>
        <p:nvSpPr>
          <p:cNvPr id="4" name="Content Placeholder 29">
            <a:extLst>
              <a:ext uri="{FF2B5EF4-FFF2-40B4-BE49-F238E27FC236}">
                <a16:creationId xmlns:a16="http://schemas.microsoft.com/office/drawing/2014/main" id="{4A19796B-4396-97EC-4127-8CDDD8471A93}"/>
              </a:ext>
            </a:extLst>
          </p:cNvPr>
          <p:cNvSpPr txBox="1">
            <a:spLocks/>
          </p:cNvSpPr>
          <p:nvPr/>
        </p:nvSpPr>
        <p:spPr>
          <a:xfrm>
            <a:off x="214448" y="1153015"/>
            <a:ext cx="7175204" cy="1694790"/>
          </a:xfrm>
          <a:prstGeom prst="rect">
            <a:avLst/>
          </a:prstGeom>
        </p:spPr>
        <p:txBody>
          <a:bodyPr/>
          <a:lstStyle>
            <a:lvl1pPr marL="270000" indent="-270000" algn="l" defTabSz="914400" rtl="0" eaLnBrk="1" latinLnBrk="0" hangingPunct="1">
              <a:lnSpc>
                <a:spcPct val="100000"/>
              </a:lnSpc>
              <a:spcBef>
                <a:spcPts val="600"/>
              </a:spcBef>
              <a:spcAft>
                <a:spcPts val="600"/>
              </a:spcAft>
              <a:buFont typeface="Arial" panose="020B0604020202020204" pitchFamily="34" charset="0"/>
              <a:buChar char="•"/>
              <a:tabLst/>
              <a:defRPr sz="3000" b="1" kern="1200" spc="-70" baseline="0">
                <a:solidFill>
                  <a:schemeClr val="bg1"/>
                </a:solidFill>
                <a:latin typeface="+mn-lt"/>
                <a:ea typeface="+mn-ea"/>
                <a:cs typeface="+mn-cs"/>
              </a:defRPr>
            </a:lvl1pPr>
            <a:lvl2pPr marL="270000" indent="-270000" algn="l" defTabSz="914400" rtl="0" eaLnBrk="1" latinLnBrk="0" hangingPunct="1">
              <a:lnSpc>
                <a:spcPct val="100000"/>
              </a:lnSpc>
              <a:spcBef>
                <a:spcPts val="600"/>
              </a:spcBef>
              <a:spcAft>
                <a:spcPts val="600"/>
              </a:spcAft>
              <a:buFont typeface="Arial" panose="020B0604020202020204" pitchFamily="34" charset="0"/>
              <a:buChar char="•"/>
              <a:defRPr sz="3000" b="0" kern="1200" spc="-70" baseline="0">
                <a:solidFill>
                  <a:schemeClr val="bg1"/>
                </a:solidFill>
                <a:latin typeface="+mn-lt"/>
                <a:ea typeface="+mn-ea"/>
                <a:cs typeface="+mn-cs"/>
              </a:defRPr>
            </a:lvl2pPr>
            <a:lvl3pPr marL="270000" indent="-270000" algn="l" defTabSz="914400" rtl="0" eaLnBrk="1" latinLnBrk="0" hangingPunct="1">
              <a:lnSpc>
                <a:spcPct val="100000"/>
              </a:lnSpc>
              <a:spcBef>
                <a:spcPts val="600"/>
              </a:spcBef>
              <a:spcAft>
                <a:spcPts val="600"/>
              </a:spcAft>
              <a:buFont typeface="Arial" panose="020B0604020202020204" pitchFamily="34" charset="0"/>
              <a:buChar char="•"/>
              <a:defRPr sz="3000" b="0" kern="1200" spc="-70" baseline="0">
                <a:solidFill>
                  <a:schemeClr val="bg1"/>
                </a:solidFill>
                <a:latin typeface="+mn-lt"/>
                <a:ea typeface="+mn-ea"/>
                <a:cs typeface="+mn-cs"/>
              </a:defRPr>
            </a:lvl3pPr>
            <a:lvl4pPr marL="270000" indent="-270000" algn="l" defTabSz="914400" rtl="0" eaLnBrk="1" latinLnBrk="0" hangingPunct="1">
              <a:lnSpc>
                <a:spcPct val="100000"/>
              </a:lnSpc>
              <a:spcBef>
                <a:spcPts val="600"/>
              </a:spcBef>
              <a:spcAft>
                <a:spcPts val="600"/>
              </a:spcAft>
              <a:buFont typeface="Arial" panose="020B0604020202020204" pitchFamily="34" charset="0"/>
              <a:buChar char="•"/>
              <a:defRPr sz="3000" b="0" kern="1200" spc="-70" baseline="0">
                <a:solidFill>
                  <a:schemeClr val="bg1"/>
                </a:solidFill>
                <a:latin typeface="+mn-lt"/>
                <a:ea typeface="+mn-ea"/>
                <a:cs typeface="+mn-cs"/>
              </a:defRPr>
            </a:lvl4pPr>
            <a:lvl5pPr marL="270000" indent="-270000" algn="l" defTabSz="914400" rtl="0" eaLnBrk="1" latinLnBrk="0" hangingPunct="1">
              <a:lnSpc>
                <a:spcPct val="100000"/>
              </a:lnSpc>
              <a:spcBef>
                <a:spcPts val="600"/>
              </a:spcBef>
              <a:spcAft>
                <a:spcPts val="600"/>
              </a:spcAft>
              <a:buFont typeface="Arial" panose="020B0604020202020204" pitchFamily="34" charset="0"/>
              <a:buChar char="•"/>
              <a:defRPr sz="3000" b="0" kern="1200" spc="-7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solidFill>
                  <a:schemeClr val="tx1"/>
                </a:solidFill>
              </a:rPr>
              <a:t>Whether it’s a team introduction post, a snapshot from your heat preparation or a photo reaction to your results – we can’t wait to see your amazing photos from your team’s journey in this quiz. Here are some of our favourite examples from last year’s social media content…</a:t>
            </a:r>
          </a:p>
        </p:txBody>
      </p:sp>
      <p:pic>
        <p:nvPicPr>
          <p:cNvPr id="5" name="Picture 4" descr="A collage of images of students holding papers&#10;&#10;AI-generated content may be incorrect.">
            <a:extLst>
              <a:ext uri="{FF2B5EF4-FFF2-40B4-BE49-F238E27FC236}">
                <a16:creationId xmlns:a16="http://schemas.microsoft.com/office/drawing/2014/main" id="{C473AAC2-A906-46DD-066D-E52D6ED22E16}"/>
              </a:ext>
            </a:extLst>
          </p:cNvPr>
          <p:cNvPicPr>
            <a:picLocks noChangeAspect="1"/>
          </p:cNvPicPr>
          <p:nvPr/>
        </p:nvPicPr>
        <p:blipFill>
          <a:blip r:embed="rId2"/>
          <a:stretch>
            <a:fillRect/>
          </a:stretch>
        </p:blipFill>
        <p:spPr>
          <a:xfrm>
            <a:off x="215943" y="2921695"/>
            <a:ext cx="2824883" cy="3311047"/>
          </a:xfrm>
          <a:prstGeom prst="rect">
            <a:avLst/>
          </a:prstGeom>
        </p:spPr>
      </p:pic>
      <p:pic>
        <p:nvPicPr>
          <p:cNvPr id="9" name="Picture 8" descr="A group of people in a room&#10;&#10;AI-generated content may be incorrect.">
            <a:extLst>
              <a:ext uri="{FF2B5EF4-FFF2-40B4-BE49-F238E27FC236}">
                <a16:creationId xmlns:a16="http://schemas.microsoft.com/office/drawing/2014/main" id="{C2895FDF-13DA-3B9F-A997-95892508DA80}"/>
              </a:ext>
            </a:extLst>
          </p:cNvPr>
          <p:cNvPicPr>
            <a:picLocks noChangeAspect="1"/>
          </p:cNvPicPr>
          <p:nvPr/>
        </p:nvPicPr>
        <p:blipFill>
          <a:blip r:embed="rId3"/>
          <a:stretch>
            <a:fillRect/>
          </a:stretch>
        </p:blipFill>
        <p:spPr>
          <a:xfrm>
            <a:off x="7894920" y="2251881"/>
            <a:ext cx="3949091" cy="3993063"/>
          </a:xfrm>
          <a:prstGeom prst="rect">
            <a:avLst/>
          </a:prstGeom>
        </p:spPr>
      </p:pic>
      <p:pic>
        <p:nvPicPr>
          <p:cNvPr id="11" name="Picture 10" descr="A group of people sitting at a table in a library&#10;&#10;AI-generated content may be incorrect.">
            <a:extLst>
              <a:ext uri="{FF2B5EF4-FFF2-40B4-BE49-F238E27FC236}">
                <a16:creationId xmlns:a16="http://schemas.microsoft.com/office/drawing/2014/main" id="{D4158FD4-1C87-CF72-439F-BC5E81BE6CB8}"/>
              </a:ext>
            </a:extLst>
          </p:cNvPr>
          <p:cNvPicPr>
            <a:picLocks noChangeAspect="1"/>
          </p:cNvPicPr>
          <p:nvPr/>
        </p:nvPicPr>
        <p:blipFill>
          <a:blip r:embed="rId4"/>
          <a:stretch>
            <a:fillRect/>
          </a:stretch>
        </p:blipFill>
        <p:spPr>
          <a:xfrm>
            <a:off x="3524445" y="2644818"/>
            <a:ext cx="3744369" cy="3582967"/>
          </a:xfrm>
          <a:prstGeom prst="rect">
            <a:avLst/>
          </a:prstGeom>
        </p:spPr>
      </p:pic>
    </p:spTree>
    <p:extLst>
      <p:ext uri="{BB962C8B-B14F-4D97-AF65-F5344CB8AC3E}">
        <p14:creationId xmlns:p14="http://schemas.microsoft.com/office/powerpoint/2010/main" val="1658445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AF896-9422-91F5-F650-6AD901A8D039}"/>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7B9E196-3383-5832-92CA-800EB8EE421C}"/>
              </a:ext>
            </a:extLst>
          </p:cNvPr>
          <p:cNvSpPr>
            <a:spLocks noGrp="1"/>
          </p:cNvSpPr>
          <p:nvPr>
            <p:ph type="body" sz="quarter" idx="14"/>
          </p:nvPr>
        </p:nvSpPr>
        <p:spPr/>
        <p:txBody>
          <a:bodyPr/>
          <a:lstStyle/>
          <a:p>
            <a:r>
              <a:rPr lang="en-GB"/>
              <a:t>ALCS</a:t>
            </a:r>
          </a:p>
        </p:txBody>
      </p:sp>
      <p:sp>
        <p:nvSpPr>
          <p:cNvPr id="3" name="Rectangle 2">
            <a:extLst>
              <a:ext uri="{FF2B5EF4-FFF2-40B4-BE49-F238E27FC236}">
                <a16:creationId xmlns:a16="http://schemas.microsoft.com/office/drawing/2014/main" id="{44368315-B770-DEAC-CACF-DE31BFFFC74C}"/>
              </a:ext>
            </a:extLst>
          </p:cNvPr>
          <p:cNvSpPr/>
          <p:nvPr/>
        </p:nvSpPr>
        <p:spPr>
          <a:xfrm>
            <a:off x="0" y="0"/>
            <a:ext cx="12192000" cy="11012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39">
            <a:extLst>
              <a:ext uri="{FF2B5EF4-FFF2-40B4-BE49-F238E27FC236}">
                <a16:creationId xmlns:a16="http://schemas.microsoft.com/office/drawing/2014/main" id="{7058BC5D-02AE-3DF9-008F-1D14B8FAECF3}"/>
              </a:ext>
            </a:extLst>
          </p:cNvPr>
          <p:cNvSpPr txBox="1">
            <a:spLocks/>
          </p:cNvSpPr>
          <p:nvPr/>
        </p:nvSpPr>
        <p:spPr>
          <a:xfrm>
            <a:off x="540897" y="342857"/>
            <a:ext cx="11297284" cy="415498"/>
          </a:xfrm>
          <a:prstGeom prst="rect">
            <a:avLst/>
          </a:prstGeom>
        </p:spPr>
        <p:txBody>
          <a:bodyPr/>
          <a:lstStyle>
            <a:lvl1pPr algn="l" defTabSz="914400" rtl="0" eaLnBrk="1" latinLnBrk="0" hangingPunct="1">
              <a:lnSpc>
                <a:spcPct val="90000"/>
              </a:lnSpc>
              <a:spcBef>
                <a:spcPct val="0"/>
              </a:spcBef>
              <a:buNone/>
              <a:defRPr sz="3000" b="1" kern="1200" spc="-50" baseline="0">
                <a:solidFill>
                  <a:schemeClr val="bg1"/>
                </a:solidFill>
                <a:latin typeface="+mj-lt"/>
                <a:ea typeface="+mj-ea"/>
                <a:cs typeface="+mj-cs"/>
              </a:defRPr>
            </a:lvl1pPr>
          </a:lstStyle>
          <a:p>
            <a:r>
              <a:rPr lang="en-GB" sz="3600">
                <a:solidFill>
                  <a:schemeClr val="tx1"/>
                </a:solidFill>
              </a:rPr>
              <a:t>Creative Ideas</a:t>
            </a:r>
          </a:p>
        </p:txBody>
      </p:sp>
      <p:sp>
        <p:nvSpPr>
          <p:cNvPr id="4" name="Rectangle 3">
            <a:extLst>
              <a:ext uri="{FF2B5EF4-FFF2-40B4-BE49-F238E27FC236}">
                <a16:creationId xmlns:a16="http://schemas.microsoft.com/office/drawing/2014/main" id="{079112C9-928C-21B3-43A6-3F1069370451}"/>
              </a:ext>
            </a:extLst>
          </p:cNvPr>
          <p:cNvSpPr/>
          <p:nvPr/>
        </p:nvSpPr>
        <p:spPr>
          <a:xfrm>
            <a:off x="658761" y="1385394"/>
            <a:ext cx="4798142" cy="22427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6" name="Rectangle 5">
            <a:extLst>
              <a:ext uri="{FF2B5EF4-FFF2-40B4-BE49-F238E27FC236}">
                <a16:creationId xmlns:a16="http://schemas.microsoft.com/office/drawing/2014/main" id="{98648212-EA60-D44D-3707-307C4481F40F}"/>
              </a:ext>
            </a:extLst>
          </p:cNvPr>
          <p:cNvSpPr/>
          <p:nvPr/>
        </p:nvSpPr>
        <p:spPr>
          <a:xfrm>
            <a:off x="658761" y="3754563"/>
            <a:ext cx="4798142" cy="24622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9" name="Rectangle 8">
            <a:extLst>
              <a:ext uri="{FF2B5EF4-FFF2-40B4-BE49-F238E27FC236}">
                <a16:creationId xmlns:a16="http://schemas.microsoft.com/office/drawing/2014/main" id="{DBFF68A3-F483-B97A-8D23-A79DB12F29EE}"/>
              </a:ext>
            </a:extLst>
          </p:cNvPr>
          <p:cNvSpPr/>
          <p:nvPr/>
        </p:nvSpPr>
        <p:spPr>
          <a:xfrm>
            <a:off x="6735097" y="1385394"/>
            <a:ext cx="4798142" cy="47204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8" name="TextBox 7">
            <a:extLst>
              <a:ext uri="{FF2B5EF4-FFF2-40B4-BE49-F238E27FC236}">
                <a16:creationId xmlns:a16="http://schemas.microsoft.com/office/drawing/2014/main" id="{D341BC57-AAB3-18EE-F07F-7E504FA59F53}"/>
              </a:ext>
            </a:extLst>
          </p:cNvPr>
          <p:cNvSpPr txBox="1"/>
          <p:nvPr/>
        </p:nvSpPr>
        <p:spPr>
          <a:xfrm>
            <a:off x="658761" y="1392768"/>
            <a:ext cx="4798142" cy="2246769"/>
          </a:xfrm>
          <a:prstGeom prst="rect">
            <a:avLst/>
          </a:prstGeom>
          <a:noFill/>
        </p:spPr>
        <p:txBody>
          <a:bodyPr wrap="square" lIns="91440" tIns="45720" rIns="91440" bIns="45720" rtlCol="0" anchor="t">
            <a:spAutoFit/>
          </a:bodyPr>
          <a:lstStyle/>
          <a:p>
            <a:pPr algn="l"/>
            <a:r>
              <a:rPr lang="en-GB" sz="1400" b="1">
                <a:latin typeface="+mn-lt"/>
              </a:rPr>
              <a:t>Phase 1: Team introductions</a:t>
            </a:r>
          </a:p>
          <a:p>
            <a:pPr algn="l"/>
            <a:endParaRPr lang="en-GB" sz="1400" b="1">
              <a:latin typeface="+mn-lt"/>
            </a:endParaRPr>
          </a:p>
          <a:p>
            <a:pPr algn="l"/>
            <a:r>
              <a:rPr lang="en-GB" sz="1400">
                <a:latin typeface="+mn-lt"/>
              </a:rPr>
              <a:t>Idea: A video of the team members describing what reading means to them </a:t>
            </a:r>
            <a:r>
              <a:rPr lang="en-GB" sz="1400" b="1">
                <a:latin typeface="+mn-lt"/>
              </a:rPr>
              <a:t>OR</a:t>
            </a:r>
            <a:r>
              <a:rPr lang="en-GB" sz="1400">
                <a:latin typeface="+mn-lt"/>
              </a:rPr>
              <a:t> sharing what their favourite book is</a:t>
            </a:r>
          </a:p>
          <a:p>
            <a:pPr algn="l"/>
            <a:endParaRPr lang="en-GB" sz="1400">
              <a:latin typeface="+mn-lt"/>
            </a:endParaRPr>
          </a:p>
          <a:p>
            <a:pPr algn="l"/>
            <a:r>
              <a:rPr lang="en-GB" sz="1400">
                <a:latin typeface="+mn-lt"/>
              </a:rPr>
              <a:t>Suggested caption: </a:t>
            </a:r>
            <a:r>
              <a:rPr lang="en-GB" sz="1400" i="1">
                <a:latin typeface="+mn-lt"/>
              </a:rPr>
              <a:t>Reading can change lives! We're so excited for our #NRCQuiz2026 team to compete and celebrate the benefits of reading. </a:t>
            </a:r>
            <a:r>
              <a:rPr lang="en-GB" sz="1400" i="1">
                <a:highlight>
                  <a:srgbClr val="FFFF00"/>
                </a:highlight>
                <a:latin typeface="+mn-lt"/>
              </a:rPr>
              <a:t>Here is what reading means to our pupils/Here are the team’s top reads</a:t>
            </a:r>
            <a:r>
              <a:rPr lang="en-GB" sz="1400" i="1">
                <a:latin typeface="+mn-lt"/>
              </a:rPr>
              <a:t>.</a:t>
            </a:r>
          </a:p>
        </p:txBody>
      </p:sp>
      <p:sp>
        <p:nvSpPr>
          <p:cNvPr id="12" name="TextBox 11">
            <a:extLst>
              <a:ext uri="{FF2B5EF4-FFF2-40B4-BE49-F238E27FC236}">
                <a16:creationId xmlns:a16="http://schemas.microsoft.com/office/drawing/2014/main" id="{8F929E83-19B8-4064-FA82-161181CB42F0}"/>
              </a:ext>
            </a:extLst>
          </p:cNvPr>
          <p:cNvSpPr txBox="1"/>
          <p:nvPr/>
        </p:nvSpPr>
        <p:spPr>
          <a:xfrm>
            <a:off x="589935" y="3754563"/>
            <a:ext cx="4866968" cy="2462213"/>
          </a:xfrm>
          <a:prstGeom prst="rect">
            <a:avLst/>
          </a:prstGeom>
          <a:noFill/>
        </p:spPr>
        <p:txBody>
          <a:bodyPr wrap="square" lIns="91440" tIns="45720" rIns="91440" bIns="45720" rtlCol="0" anchor="t">
            <a:spAutoFit/>
          </a:bodyPr>
          <a:lstStyle/>
          <a:p>
            <a:pPr algn="l"/>
            <a:r>
              <a:rPr lang="en-GB" sz="1400" b="1">
                <a:latin typeface="+mn-lt"/>
              </a:rPr>
              <a:t>Phase 2: Regional heats </a:t>
            </a:r>
          </a:p>
          <a:p>
            <a:pPr algn="l"/>
            <a:endParaRPr lang="en-GB" sz="1400" b="1">
              <a:latin typeface="+mn-lt"/>
            </a:endParaRPr>
          </a:p>
          <a:p>
            <a:pPr algn="l"/>
            <a:r>
              <a:rPr lang="en-GB" sz="1400">
                <a:latin typeface="+mn-lt"/>
              </a:rPr>
              <a:t>Idea: Video/photos of the team preparing/ practising for the quiz </a:t>
            </a:r>
            <a:r>
              <a:rPr lang="en-GB" sz="1400" b="1">
                <a:latin typeface="+mn-lt"/>
              </a:rPr>
              <a:t>OR</a:t>
            </a:r>
            <a:r>
              <a:rPr lang="en-GB" sz="1400">
                <a:latin typeface="+mn-lt"/>
              </a:rPr>
              <a:t> quotes from each team member after the heat about their result</a:t>
            </a:r>
          </a:p>
          <a:p>
            <a:pPr algn="l"/>
            <a:endParaRPr lang="en-GB" sz="1400" i="1">
              <a:latin typeface="+mn-lt"/>
            </a:endParaRPr>
          </a:p>
          <a:p>
            <a:pPr algn="l"/>
            <a:r>
              <a:rPr lang="en-GB" sz="1400">
                <a:latin typeface="+mn-lt"/>
              </a:rPr>
              <a:t>Suggested caption</a:t>
            </a:r>
            <a:r>
              <a:rPr lang="en-GB" sz="1400" i="1">
                <a:latin typeface="+mn-lt"/>
              </a:rPr>
              <a:t>: Taking part in the Senior National Reading Champions Quiz has strengthened their teamwork. From wellbeing to confidence, reading has so many benefits and we’re proud of our star readers #NRCQuiz2026</a:t>
            </a:r>
          </a:p>
        </p:txBody>
      </p:sp>
      <p:sp>
        <p:nvSpPr>
          <p:cNvPr id="13" name="TextBox 12">
            <a:extLst>
              <a:ext uri="{FF2B5EF4-FFF2-40B4-BE49-F238E27FC236}">
                <a16:creationId xmlns:a16="http://schemas.microsoft.com/office/drawing/2014/main" id="{5FFD69BB-8789-9D17-0E8F-7FC29DD08242}"/>
              </a:ext>
            </a:extLst>
          </p:cNvPr>
          <p:cNvSpPr txBox="1"/>
          <p:nvPr/>
        </p:nvSpPr>
        <p:spPr>
          <a:xfrm>
            <a:off x="6803923" y="1498844"/>
            <a:ext cx="4640825" cy="4616648"/>
          </a:xfrm>
          <a:prstGeom prst="rect">
            <a:avLst/>
          </a:prstGeom>
          <a:noFill/>
        </p:spPr>
        <p:txBody>
          <a:bodyPr wrap="square" lIns="91440" tIns="45720" rIns="91440" bIns="45720" rtlCol="0" anchor="t">
            <a:spAutoFit/>
          </a:bodyPr>
          <a:lstStyle/>
          <a:p>
            <a:pPr algn="l"/>
            <a:r>
              <a:rPr lang="en-GB" sz="1400" b="1">
                <a:latin typeface="+mn-lt"/>
              </a:rPr>
              <a:t>Phase 3: Grand final</a:t>
            </a:r>
          </a:p>
          <a:p>
            <a:pPr algn="l"/>
            <a:endParaRPr lang="en-GB" sz="1400" b="1">
              <a:latin typeface="+mn-lt"/>
            </a:endParaRPr>
          </a:p>
          <a:p>
            <a:pPr algn="l"/>
            <a:r>
              <a:rPr lang="en-GB" sz="1400">
                <a:latin typeface="+mn-lt"/>
              </a:rPr>
              <a:t>Idea: Video or written quotes from each team member about their favourite part of the day after the grand final </a:t>
            </a:r>
            <a:r>
              <a:rPr lang="en-GB" sz="1400" b="1">
                <a:latin typeface="+mn-lt"/>
              </a:rPr>
              <a:t>OR</a:t>
            </a:r>
            <a:r>
              <a:rPr lang="en-GB" sz="1400">
                <a:latin typeface="+mn-lt"/>
              </a:rPr>
              <a:t> a ‘day in the life at the Senior National Reading Champions Quiz final’ style video with clips from the day</a:t>
            </a:r>
          </a:p>
          <a:p>
            <a:pPr algn="l"/>
            <a:endParaRPr lang="en-GB" sz="1400">
              <a:latin typeface="+mn-lt"/>
            </a:endParaRPr>
          </a:p>
          <a:p>
            <a:pPr algn="l"/>
            <a:r>
              <a:rPr lang="en-GB" sz="1400">
                <a:latin typeface="+mn-lt"/>
              </a:rPr>
              <a:t>Suggested caption: </a:t>
            </a:r>
            <a:r>
              <a:rPr lang="en-GB" sz="1400" i="1">
                <a:latin typeface="+mn-lt"/>
              </a:rPr>
              <a:t>Our wonderful #NRCQuiz2026 team had the best time today at the grand final. Seeing so many passionate young people in one place shows the inspiring power of books and reading. Thank you @literacy_trust and @alcs_uk for helping us to #GrowAGenerationOfReaders</a:t>
            </a:r>
          </a:p>
          <a:p>
            <a:pPr algn="l"/>
            <a:endParaRPr lang="en-GB" sz="1400" i="1">
              <a:latin typeface="+mn-lt"/>
            </a:endParaRPr>
          </a:p>
          <a:p>
            <a:pPr algn="l"/>
            <a:r>
              <a:rPr lang="en-GB" sz="1400">
                <a:latin typeface="+mn-lt"/>
              </a:rPr>
              <a:t>Alt suggested caption: </a:t>
            </a:r>
            <a:r>
              <a:rPr lang="en-GB" sz="1400" i="1">
                <a:latin typeface="+mn-lt"/>
              </a:rPr>
              <a:t>That’s a wrap on the Senior National Reading Champions Quiz 2026 and we’re so proud of our team of star readers. Reading has the power to connect people and we saw that today at the #NRCQuiz2026 final with @literacy_trust and @alcs_uk</a:t>
            </a:r>
            <a:endParaRPr lang="en-GB" sz="1400">
              <a:latin typeface="+mn-lt"/>
            </a:endParaRPr>
          </a:p>
        </p:txBody>
      </p:sp>
    </p:spTree>
    <p:extLst>
      <p:ext uri="{BB962C8B-B14F-4D97-AF65-F5344CB8AC3E}">
        <p14:creationId xmlns:p14="http://schemas.microsoft.com/office/powerpoint/2010/main" val="2337693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19E21DC-57BB-B4D5-0659-957C1D5629CE}"/>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BB33ECCB-7D35-F0CC-B456-4694300D4DBE}"/>
              </a:ext>
            </a:extLst>
          </p:cNvPr>
          <p:cNvSpPr>
            <a:spLocks noGrp="1"/>
          </p:cNvSpPr>
          <p:nvPr>
            <p:ph type="body" sz="quarter" idx="14"/>
          </p:nvPr>
        </p:nvSpPr>
        <p:spPr>
          <a:xfrm>
            <a:off x="1991544" y="6534000"/>
            <a:ext cx="3195638" cy="153888"/>
          </a:xfrm>
        </p:spPr>
        <p:txBody>
          <a:bodyPr/>
          <a:lstStyle/>
          <a:p>
            <a:r>
              <a:rPr lang="en-US"/>
              <a:t>ALCS</a:t>
            </a:r>
          </a:p>
        </p:txBody>
      </p:sp>
      <p:sp>
        <p:nvSpPr>
          <p:cNvPr id="10" name="Rectangle 9">
            <a:extLst>
              <a:ext uri="{FF2B5EF4-FFF2-40B4-BE49-F238E27FC236}">
                <a16:creationId xmlns:a16="http://schemas.microsoft.com/office/drawing/2014/main" id="{534831AD-1B98-713F-BA5D-1B1398621551}"/>
              </a:ext>
            </a:extLst>
          </p:cNvPr>
          <p:cNvSpPr/>
          <p:nvPr/>
        </p:nvSpPr>
        <p:spPr>
          <a:xfrm>
            <a:off x="3071664" y="1484784"/>
            <a:ext cx="6048672" cy="1296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1" name="Rectangle 10">
            <a:extLst>
              <a:ext uri="{FF2B5EF4-FFF2-40B4-BE49-F238E27FC236}">
                <a16:creationId xmlns:a16="http://schemas.microsoft.com/office/drawing/2014/main" id="{74C3F24E-6F47-16C7-DAEA-8E426C25AA11}"/>
              </a:ext>
            </a:extLst>
          </p:cNvPr>
          <p:cNvSpPr/>
          <p:nvPr/>
        </p:nvSpPr>
        <p:spPr>
          <a:xfrm>
            <a:off x="3071664" y="3771096"/>
            <a:ext cx="6048672" cy="1296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9" name="Title 2">
            <a:extLst>
              <a:ext uri="{FF2B5EF4-FFF2-40B4-BE49-F238E27FC236}">
                <a16:creationId xmlns:a16="http://schemas.microsoft.com/office/drawing/2014/main" id="{FD394A6D-7D49-61D1-B6E4-3E2E8ED362AD}"/>
              </a:ext>
            </a:extLst>
          </p:cNvPr>
          <p:cNvSpPr>
            <a:spLocks noGrp="1"/>
          </p:cNvSpPr>
          <p:nvPr>
            <p:ph type="ctrTitle"/>
          </p:nvPr>
        </p:nvSpPr>
        <p:spPr>
          <a:xfrm>
            <a:off x="1487488" y="2060848"/>
            <a:ext cx="9144000" cy="2387600"/>
          </a:xfrm>
        </p:spPr>
        <p:txBody>
          <a:bodyPr/>
          <a:lstStyle/>
          <a:p>
            <a:r>
              <a:rPr lang="en-GB" sz="16600"/>
              <a:t>Local Media</a:t>
            </a:r>
          </a:p>
        </p:txBody>
      </p:sp>
    </p:spTree>
    <p:extLst>
      <p:ext uri="{BB962C8B-B14F-4D97-AF65-F5344CB8AC3E}">
        <p14:creationId xmlns:p14="http://schemas.microsoft.com/office/powerpoint/2010/main" val="143489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1D767-ED5C-DD24-81F8-531158C12F24}"/>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C25E6FF3-6108-5894-264F-EB04C250057B}"/>
              </a:ext>
            </a:extLst>
          </p:cNvPr>
          <p:cNvSpPr>
            <a:spLocks noGrp="1"/>
          </p:cNvSpPr>
          <p:nvPr>
            <p:ph type="body" sz="quarter" idx="14"/>
          </p:nvPr>
        </p:nvSpPr>
        <p:spPr/>
        <p:txBody>
          <a:bodyPr/>
          <a:lstStyle/>
          <a:p>
            <a:r>
              <a:rPr lang="en-GB"/>
              <a:t>ALCS</a:t>
            </a:r>
          </a:p>
        </p:txBody>
      </p:sp>
      <p:sp>
        <p:nvSpPr>
          <p:cNvPr id="8" name="TextBox 7">
            <a:extLst>
              <a:ext uri="{FF2B5EF4-FFF2-40B4-BE49-F238E27FC236}">
                <a16:creationId xmlns:a16="http://schemas.microsoft.com/office/drawing/2014/main" id="{2AF8ADE9-20CE-1CBF-4664-1107409C778F}"/>
              </a:ext>
            </a:extLst>
          </p:cNvPr>
          <p:cNvSpPr txBox="1"/>
          <p:nvPr/>
        </p:nvSpPr>
        <p:spPr>
          <a:xfrm>
            <a:off x="580225" y="896981"/>
            <a:ext cx="10686932" cy="6494085"/>
          </a:xfrm>
          <a:prstGeom prst="rect">
            <a:avLst/>
          </a:prstGeom>
          <a:noFill/>
        </p:spPr>
        <p:txBody>
          <a:bodyPr wrap="square" rtlCol="0">
            <a:spAutoFit/>
          </a:bodyPr>
          <a:lstStyle/>
          <a:p>
            <a:pPr lvl="0">
              <a:buSzPts val="1000"/>
              <a:tabLst>
                <a:tab pos="457200" algn="l"/>
              </a:tabLst>
            </a:pPr>
            <a:r>
              <a:rPr lang="en-GB" sz="2000" b="1">
                <a:solidFill>
                  <a:srgbClr val="000000"/>
                </a:solidFill>
                <a:latin typeface="+mn-lt"/>
                <a:ea typeface="Times New Roman" panose="02020603050405020304" pitchFamily="18" charset="0"/>
                <a:cs typeface="Aptos" panose="020B0004020202020204" pitchFamily="34" charset="0"/>
              </a:rPr>
              <a:t>You might want to reach out to your local media outlet(s), who may be looking for positive local interest stories, to share your team’s story about their involvement in the quiz and why your school has taken part, particularly if your team win their regional heat and make it to the grand final.</a:t>
            </a:r>
          </a:p>
          <a:p>
            <a:pPr lvl="0">
              <a:buSzPts val="1000"/>
              <a:tabLst>
                <a:tab pos="457200" algn="l"/>
              </a:tabLst>
            </a:pPr>
            <a:endParaRPr lang="en-GB" sz="2000" b="1">
              <a:solidFill>
                <a:srgbClr val="000000"/>
              </a:solidFill>
              <a:latin typeface="+mn-lt"/>
              <a:ea typeface="Times New Roman" panose="02020603050405020304" pitchFamily="18" charset="0"/>
              <a:cs typeface="Aptos" panose="020B0004020202020204" pitchFamily="34" charset="0"/>
            </a:endParaRPr>
          </a:p>
          <a:p>
            <a:pPr lvl="0">
              <a:buSzPts val="1000"/>
              <a:tabLst>
                <a:tab pos="457200" algn="l"/>
              </a:tabLst>
            </a:pPr>
            <a:r>
              <a:rPr lang="en-GB" sz="2000" b="1">
                <a:solidFill>
                  <a:srgbClr val="000000"/>
                </a:solidFill>
                <a:latin typeface="+mn-lt"/>
                <a:ea typeface="Times New Roman" panose="02020603050405020304" pitchFamily="18" charset="0"/>
                <a:cs typeface="Aptos" panose="020B0004020202020204" pitchFamily="34" charset="0"/>
              </a:rPr>
              <a:t>This toolkit includes a full written press release that you can use by filling in the details about your school and then emailing it to local journalists.</a:t>
            </a:r>
          </a:p>
          <a:p>
            <a:pPr lvl="0">
              <a:buSzPts val="1000"/>
              <a:tabLst>
                <a:tab pos="457200" algn="l"/>
              </a:tabLst>
            </a:pPr>
            <a:endParaRPr lang="en-GB" sz="2000" b="1">
              <a:solidFill>
                <a:srgbClr val="000000"/>
              </a:solidFill>
              <a:latin typeface="+mn-lt"/>
              <a:ea typeface="Times New Roman" panose="02020603050405020304" pitchFamily="18" charset="0"/>
              <a:cs typeface="Aptos" panose="020B0004020202020204" pitchFamily="34" charset="0"/>
            </a:endParaRPr>
          </a:p>
          <a:p>
            <a:pPr lvl="0">
              <a:buSzPts val="1000"/>
              <a:tabLst>
                <a:tab pos="457200" algn="l"/>
              </a:tabLst>
            </a:pPr>
            <a:r>
              <a:rPr lang="en-GB" sz="2000" b="1">
                <a:solidFill>
                  <a:srgbClr val="000000"/>
                </a:solidFill>
                <a:latin typeface="+mn-lt"/>
                <a:ea typeface="Times New Roman" panose="02020603050405020304" pitchFamily="18" charset="0"/>
                <a:cs typeface="Aptos" panose="020B0004020202020204" pitchFamily="34" charset="0"/>
              </a:rPr>
              <a:t>Tips for pitching your news story:</a:t>
            </a:r>
          </a:p>
          <a:p>
            <a:pPr lvl="0">
              <a:buSzPts val="1000"/>
              <a:tabLst>
                <a:tab pos="457200" algn="l"/>
              </a:tabLst>
            </a:pPr>
            <a:endParaRPr lang="en-GB" sz="2000" b="1">
              <a:solidFill>
                <a:srgbClr val="000000"/>
              </a:solidFill>
              <a:latin typeface="+mn-lt"/>
              <a:ea typeface="Times New Roman" panose="02020603050405020304" pitchFamily="18" charset="0"/>
              <a:cs typeface="Aptos" panose="020B0004020202020204" pitchFamily="34" charset="0"/>
            </a:endParaRPr>
          </a:p>
          <a:p>
            <a:pPr marL="342900" lvl="0" indent="-342900">
              <a:buSzPts val="1000"/>
              <a:buFont typeface="Courier New" panose="02070309020205020404" pitchFamily="49" charset="0"/>
              <a:buChar char="o"/>
              <a:tabLst>
                <a:tab pos="457200" algn="l"/>
              </a:tabLst>
            </a:pPr>
            <a:r>
              <a:rPr lang="en-GB" sz="2000" b="1">
                <a:solidFill>
                  <a:srgbClr val="000000"/>
                </a:solidFill>
                <a:latin typeface="+mn-lt"/>
                <a:ea typeface="Times New Roman" panose="02020603050405020304" pitchFamily="18" charset="0"/>
                <a:cs typeface="Aptos" panose="020B0004020202020204" pitchFamily="34" charset="0"/>
              </a:rPr>
              <a:t>Research the best person to contact at the outlet – you can find them on the news outlet’s website staff pages or on social media </a:t>
            </a:r>
          </a:p>
          <a:p>
            <a:pPr marL="342900" lvl="0" indent="-342900">
              <a:buSzPts val="1000"/>
              <a:buFont typeface="Courier New" panose="02070309020205020404" pitchFamily="49" charset="0"/>
              <a:buChar char="o"/>
              <a:tabLst>
                <a:tab pos="457200" algn="l"/>
              </a:tabLst>
            </a:pPr>
            <a:r>
              <a:rPr lang="en-GB" sz="2000" b="1">
                <a:solidFill>
                  <a:srgbClr val="000000"/>
                </a:solidFill>
                <a:latin typeface="+mn-lt"/>
                <a:ea typeface="Times New Roman" panose="02020603050405020304" pitchFamily="18" charset="0"/>
                <a:cs typeface="Aptos" panose="020B0004020202020204" pitchFamily="34" charset="0"/>
              </a:rPr>
              <a:t>Include any relevant background information to your school </a:t>
            </a:r>
          </a:p>
          <a:p>
            <a:pPr marL="342900" lvl="0" indent="-342900">
              <a:buSzPts val="1000"/>
              <a:buFont typeface="Courier New" panose="02070309020205020404" pitchFamily="49" charset="0"/>
              <a:buChar char="o"/>
              <a:tabLst>
                <a:tab pos="457200" algn="l"/>
              </a:tabLst>
            </a:pPr>
            <a:r>
              <a:rPr lang="en-GB" sz="2000" b="1">
                <a:solidFill>
                  <a:srgbClr val="000000"/>
                </a:solidFill>
                <a:latin typeface="+mn-lt"/>
                <a:ea typeface="Times New Roman" panose="02020603050405020304" pitchFamily="18" charset="0"/>
                <a:cs typeface="Aptos" panose="020B0004020202020204" pitchFamily="34" charset="0"/>
              </a:rPr>
              <a:t>Add in quotes from pupils and teachers/librarians in the gaps provided in the press release to add more colour to the story</a:t>
            </a:r>
          </a:p>
          <a:p>
            <a:pPr marL="342900" lvl="0" indent="-342900">
              <a:buSzPts val="1000"/>
              <a:buFont typeface="Courier New" panose="02070309020205020404" pitchFamily="49" charset="0"/>
              <a:buChar char="o"/>
              <a:tabLst>
                <a:tab pos="457200" algn="l"/>
              </a:tabLst>
            </a:pPr>
            <a:r>
              <a:rPr lang="en-GB" sz="2000" b="1">
                <a:solidFill>
                  <a:srgbClr val="000000"/>
                </a:solidFill>
                <a:latin typeface="+mn-lt"/>
                <a:ea typeface="Times New Roman" panose="02020603050405020304" pitchFamily="18" charset="0"/>
                <a:cs typeface="Aptos" panose="020B0004020202020204" pitchFamily="34" charset="0"/>
              </a:rPr>
              <a:t>Don’t be disheartened if you don’t hear back, journalists are very busy, and your pupils will be celebrated by the National Literacy Trust and within your school community!</a:t>
            </a:r>
          </a:p>
          <a:p>
            <a:pPr lvl="0">
              <a:buSzPts val="1000"/>
              <a:tabLst>
                <a:tab pos="457200" algn="l"/>
              </a:tabLst>
            </a:pPr>
            <a:endParaRPr lang="en-GB" sz="2000" b="1">
              <a:solidFill>
                <a:srgbClr val="000000"/>
              </a:solidFill>
              <a:latin typeface="+mn-lt"/>
              <a:ea typeface="Times New Roman" panose="02020603050405020304" pitchFamily="18" charset="0"/>
              <a:cs typeface="Aptos" panose="020B0004020202020204" pitchFamily="34" charset="0"/>
            </a:endParaRPr>
          </a:p>
          <a:p>
            <a:pPr>
              <a:buSzPts val="1000"/>
              <a:tabLst>
                <a:tab pos="457200" algn="l"/>
              </a:tabLst>
            </a:pPr>
            <a:endParaRPr lang="en-GB">
              <a:solidFill>
                <a:srgbClr val="000000"/>
              </a:solidFill>
              <a:latin typeface="+mn-lt"/>
              <a:ea typeface="Times New Roman" panose="02020603050405020304" pitchFamily="18" charset="0"/>
              <a:cs typeface="Aptos" panose="020B0004020202020204" pitchFamily="34" charset="0"/>
            </a:endParaRPr>
          </a:p>
          <a:p>
            <a:pPr>
              <a:buSzPts val="1000"/>
              <a:tabLst>
                <a:tab pos="457200" algn="l"/>
              </a:tabLst>
            </a:pPr>
            <a:endParaRPr lang="en-GB">
              <a:solidFill>
                <a:srgbClr val="000000"/>
              </a:solidFill>
              <a:latin typeface="+mn-lt"/>
              <a:ea typeface="Times New Roman" panose="02020603050405020304" pitchFamily="18" charset="0"/>
              <a:cs typeface="Aptos" panose="020B0004020202020204" pitchFamily="34" charset="0"/>
            </a:endParaRPr>
          </a:p>
          <a:p>
            <a:pPr lvl="0">
              <a:buSzPts val="1000"/>
              <a:tabLst>
                <a:tab pos="457200" algn="l"/>
              </a:tabLst>
            </a:pPr>
            <a:endParaRPr lang="en-GB" sz="2000">
              <a:solidFill>
                <a:srgbClr val="000000"/>
              </a:solidFill>
              <a:effectLst/>
              <a:latin typeface="+mn-lt"/>
              <a:ea typeface="Aptos" panose="020B0004020202020204" pitchFamily="34" charset="0"/>
              <a:cs typeface="Aptos" panose="020B0004020202020204" pitchFamily="34" charset="0"/>
            </a:endParaRPr>
          </a:p>
        </p:txBody>
      </p:sp>
      <p:sp>
        <p:nvSpPr>
          <p:cNvPr id="2" name="Title 39">
            <a:extLst>
              <a:ext uri="{FF2B5EF4-FFF2-40B4-BE49-F238E27FC236}">
                <a16:creationId xmlns:a16="http://schemas.microsoft.com/office/drawing/2014/main" id="{C2937D0D-0D97-58E6-0E4D-20DFD7D866EC}"/>
              </a:ext>
            </a:extLst>
          </p:cNvPr>
          <p:cNvSpPr txBox="1">
            <a:spLocks/>
          </p:cNvSpPr>
          <p:nvPr/>
        </p:nvSpPr>
        <p:spPr>
          <a:xfrm>
            <a:off x="580225" y="332656"/>
            <a:ext cx="11297284" cy="415498"/>
          </a:xfrm>
          <a:prstGeom prst="rect">
            <a:avLst/>
          </a:prstGeom>
        </p:spPr>
        <p:txBody>
          <a:bodyPr/>
          <a:lstStyle>
            <a:lvl1pPr algn="l" defTabSz="914400" rtl="0" eaLnBrk="1" latinLnBrk="0" hangingPunct="1">
              <a:lnSpc>
                <a:spcPct val="90000"/>
              </a:lnSpc>
              <a:spcBef>
                <a:spcPct val="0"/>
              </a:spcBef>
              <a:buNone/>
              <a:defRPr sz="3000" b="1" kern="1200" spc="-50" baseline="0">
                <a:solidFill>
                  <a:schemeClr val="bg1"/>
                </a:solidFill>
                <a:latin typeface="+mj-lt"/>
                <a:ea typeface="+mj-ea"/>
                <a:cs typeface="+mj-cs"/>
              </a:defRPr>
            </a:lvl1pPr>
          </a:lstStyle>
          <a:p>
            <a:r>
              <a:rPr lang="en-GB"/>
              <a:t>Pitching a story to local news</a:t>
            </a:r>
            <a:endParaRPr lang="en-US"/>
          </a:p>
        </p:txBody>
      </p:sp>
    </p:spTree>
    <p:extLst>
      <p:ext uri="{BB962C8B-B14F-4D97-AF65-F5344CB8AC3E}">
        <p14:creationId xmlns:p14="http://schemas.microsoft.com/office/powerpoint/2010/main" val="2860789044"/>
      </p:ext>
    </p:extLst>
  </p:cSld>
  <p:clrMapOvr>
    <a:masterClrMapping/>
  </p:clrMapOvr>
</p:sld>
</file>

<file path=ppt/theme/theme1.xml><?xml version="1.0" encoding="utf-8"?>
<a:theme xmlns:a="http://schemas.openxmlformats.org/drawingml/2006/main" name="NLT Template">
  <a:themeElements>
    <a:clrScheme name="nlt">
      <a:dk1>
        <a:srgbClr val="000000"/>
      </a:dk1>
      <a:lt1>
        <a:srgbClr val="FFFFFF"/>
      </a:lt1>
      <a:dk2>
        <a:srgbClr val="055129"/>
      </a:dk2>
      <a:lt2>
        <a:srgbClr val="F8F6F2"/>
      </a:lt2>
      <a:accent1>
        <a:srgbClr val="1C2C52"/>
      </a:accent1>
      <a:accent2>
        <a:srgbClr val="31D59F"/>
      </a:accent2>
      <a:accent3>
        <a:srgbClr val="EDB3F5"/>
      </a:accent3>
      <a:accent4>
        <a:srgbClr val="D28204"/>
      </a:accent4>
      <a:accent5>
        <a:srgbClr val="EC6B66"/>
      </a:accent5>
      <a:accent6>
        <a:srgbClr val="4D60FF"/>
      </a:accent6>
      <a:hlink>
        <a:srgbClr val="000000"/>
      </a:hlink>
      <a:folHlink>
        <a:srgbClr val="000000"/>
      </a:folHlink>
    </a:clrScheme>
    <a:fontScheme name="NLT">
      <a:majorFont>
        <a:latin typeface="Relative NLT"/>
        <a:ea typeface=""/>
        <a:cs typeface=""/>
      </a:majorFont>
      <a:minorFont>
        <a:latin typeface="Relative N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rtl="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NLT_PPT Template_v3-2" id="{28028F5D-350A-BD4B-B20B-CE378281A3E0}" vid="{87B67186-1AE3-064F-9C8E-95927B8737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871f23-4e2b-466b-8976-b4ae409a0cd7" xsi:nil="true"/>
    <lcf76f155ced4ddcb4097134ff3c332f xmlns="c77fe6d5-46e4-4398-9c15-ba502640730a">
      <Terms xmlns="http://schemas.microsoft.com/office/infopath/2007/PartnerControls"/>
    </lcf76f155ced4ddcb4097134ff3c332f>
    <Funder_x002f_Partner xmlns="c77fe6d5-46e4-4398-9c15-ba502640730a" xsi:nil="true"/>
    <FreeText_x002d_3 xmlns="c77fe6d5-46e4-4398-9c15-ba502640730a" xsi:nil="true"/>
    <i62b5d89cb494d858cf3a451dca4956c xmlns="c77fe6d5-46e4-4398-9c15-ba502640730a">
      <Terms xmlns="http://schemas.microsoft.com/office/infopath/2007/PartnerControls"/>
    </i62b5d89cb494d858cf3a451dca4956c>
    <FreeText_x002d_2 xmlns="c77fe6d5-46e4-4398-9c15-ba502640730a" xsi:nil="true"/>
    <b0791c5b331f4fc88e7904bd7a2067e5 xmlns="c77fe6d5-46e4-4398-9c15-ba502640730a">
      <Terms xmlns="http://schemas.microsoft.com/office/infopath/2007/PartnerControls"/>
    </b0791c5b331f4fc88e7904bd7a2067e5>
    <mbf13e13914a4565ad4759f4fbdbb845 xmlns="c77fe6d5-46e4-4398-9c15-ba502640730a">
      <Terms xmlns="http://schemas.microsoft.com/office/infopath/2007/PartnerControls"/>
    </mbf13e13914a4565ad4759f4fbdbb845>
    <c08ed0e83c1f4aa984908f5e2c59b2e1 xmlns="c77fe6d5-46e4-4398-9c15-ba502640730a">
      <Terms xmlns="http://schemas.microsoft.com/office/infopath/2007/PartnerControls"/>
    </c08ed0e83c1f4aa984908f5e2c59b2e1>
    <FreeText_x002d_1 xmlns="c77fe6d5-46e4-4398-9c15-ba502640730a" xsi:nil="true"/>
    <Move xmlns="c77fe6d5-46e4-4398-9c15-ba502640730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4EE35CD3473D4DA6582D32005F50A4" ma:contentTypeVersion="26" ma:contentTypeDescription="Create a new document." ma:contentTypeScope="" ma:versionID="e9adb8d14fde1bbb4e71b964d38fc291">
  <xsd:schema xmlns:xsd="http://www.w3.org/2001/XMLSchema" xmlns:xs="http://www.w3.org/2001/XMLSchema" xmlns:p="http://schemas.microsoft.com/office/2006/metadata/properties" xmlns:ns2="c77fe6d5-46e4-4398-9c15-ba502640730a" xmlns:ns3="5c871f23-4e2b-466b-8976-b4ae409a0cd7" targetNamespace="http://schemas.microsoft.com/office/2006/metadata/properties" ma:root="true" ma:fieldsID="67e9484aaf3e062c7daab603aeb4459e" ns2:_="" ns3:_="">
    <xsd:import namespace="c77fe6d5-46e4-4398-9c15-ba502640730a"/>
    <xsd:import namespace="5c871f23-4e2b-466b-8976-b4ae409a0cd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element ref="ns2:MediaServiceBillingMetadata" minOccurs="0"/>
                <xsd:element ref="ns2:c08ed0e83c1f4aa984908f5e2c59b2e1" minOccurs="0"/>
                <xsd:element ref="ns2:mbf13e13914a4565ad4759f4fbdbb845" minOccurs="0"/>
                <xsd:element ref="ns2:b0791c5b331f4fc88e7904bd7a2067e5" minOccurs="0"/>
                <xsd:element ref="ns2:Funder_x002f_Partner" minOccurs="0"/>
                <xsd:element ref="ns2:i62b5d89cb494d858cf3a451dca4956c" minOccurs="0"/>
                <xsd:element ref="ns2:FreeText_x002d_1" minOccurs="0"/>
                <xsd:element ref="ns2:FreeText_x002d_2" minOccurs="0"/>
                <xsd:element ref="ns2:FreeText_x002d_3" minOccurs="0"/>
                <xsd:element ref="ns2:Mov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7fe6d5-46e4-4398-9c15-ba50264073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4a7b7b2-1d65-422c-88e1-7b4579bfad1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c08ed0e83c1f4aa984908f5e2c59b2e1" ma:index="21" nillable="true" ma:taxonomy="true" ma:internalName="c08ed0e83c1f4aa984908f5e2c59b2e1" ma:taxonomyFieldName="Financial_x0020_Year" ma:displayName="Financial Year" ma:default="" ma:fieldId="{c08ed0e8-3c1f-4aa9-8490-8f5e2c59b2e1}" ma:sspId="f4a7b7b2-1d65-422c-88e1-7b4579bfad10" ma:termSetId="0617de16-e396-40ef-ac10-704c542344d9" ma:anchorId="00000000-0000-0000-0000-000000000000" ma:open="false" ma:isKeyword="false">
      <xsd:complexType>
        <xsd:sequence>
          <xsd:element ref="pc:Terms" minOccurs="0" maxOccurs="1"/>
        </xsd:sequence>
      </xsd:complexType>
    </xsd:element>
    <xsd:element name="mbf13e13914a4565ad4759f4fbdbb845" ma:index="23" nillable="true" ma:taxonomy="true" ma:internalName="mbf13e13914a4565ad4759f4fbdbb845" ma:taxonomyFieldName="Team_x002f_Directorate" ma:displayName="Team/Directorate" ma:default="" ma:fieldId="{6bf13e13-914a-4565-ad47-59f4fbdbb845}" ma:sspId="f4a7b7b2-1d65-422c-88e1-7b4579bfad10" ma:termSetId="e1484bad-dd68-4156-be34-a262b8230baf" ma:anchorId="00000000-0000-0000-0000-000000000000" ma:open="false" ma:isKeyword="false">
      <xsd:complexType>
        <xsd:sequence>
          <xsd:element ref="pc:Terms" minOccurs="0" maxOccurs="1"/>
        </xsd:sequence>
      </xsd:complexType>
    </xsd:element>
    <xsd:element name="b0791c5b331f4fc88e7904bd7a2067e5" ma:index="25" nillable="true" ma:taxonomy="true" ma:internalName="b0791c5b331f4fc88e7904bd7a2067e5" ma:taxonomyFieldName="Document_x0020_Type" ma:displayName="Document Type" ma:default="" ma:fieldId="{b0791c5b-331f-4fc8-8e79-04bd7a2067e5}" ma:sspId="f4a7b7b2-1d65-422c-88e1-7b4579bfad10" ma:termSetId="c6762de5-714e-4558-b2b8-7e330470ff8d" ma:anchorId="00000000-0000-0000-0000-000000000000" ma:open="false" ma:isKeyword="false">
      <xsd:complexType>
        <xsd:sequence>
          <xsd:element ref="pc:Terms" minOccurs="0" maxOccurs="1"/>
        </xsd:sequence>
      </xsd:complexType>
    </xsd:element>
    <xsd:element name="Funder_x002f_Partner" ma:index="26" nillable="true" ma:displayName="Funder/Partner" ma:format="Dropdown" ma:internalName="Funder_x002f_Partner">
      <xsd:simpleType>
        <xsd:restriction base="dms:Text">
          <xsd:maxLength value="255"/>
        </xsd:restriction>
      </xsd:simpleType>
    </xsd:element>
    <xsd:element name="i62b5d89cb494d858cf3a451dca4956c" ma:index="28" nillable="true" ma:taxonomy="true" ma:internalName="i62b5d89cb494d858cf3a451dca4956c" ma:taxonomyFieldName="Hub" ma:displayName="Hub" ma:default="" ma:fieldId="{262b5d89-cb49-4d85-8cf3-a451dca4956c}" ma:sspId="f4a7b7b2-1d65-422c-88e1-7b4579bfad10" ma:termSetId="568c4de6-2135-4866-91e7-a51af0c0d12b" ma:anchorId="00000000-0000-0000-0000-000000000000" ma:open="false" ma:isKeyword="false">
      <xsd:complexType>
        <xsd:sequence>
          <xsd:element ref="pc:Terms" minOccurs="0" maxOccurs="1"/>
        </xsd:sequence>
      </xsd:complexType>
    </xsd:element>
    <xsd:element name="FreeText_x002d_1" ma:index="29" nillable="true" ma:displayName="FreeText-1" ma:format="Dropdown" ma:internalName="FreeText_x002d_1">
      <xsd:simpleType>
        <xsd:restriction base="dms:Note">
          <xsd:maxLength value="255"/>
        </xsd:restriction>
      </xsd:simpleType>
    </xsd:element>
    <xsd:element name="FreeText_x002d_2" ma:index="30" nillable="true" ma:displayName="FreeText-2" ma:format="Dropdown" ma:internalName="FreeText_x002d_2">
      <xsd:simpleType>
        <xsd:restriction base="dms:Note">
          <xsd:maxLength value="255"/>
        </xsd:restriction>
      </xsd:simpleType>
    </xsd:element>
    <xsd:element name="FreeText_x002d_3" ma:index="31" nillable="true" ma:displayName="FreeText-3" ma:format="Dropdown" ma:internalName="FreeText_x002d_3">
      <xsd:simpleType>
        <xsd:restriction base="dms:Note">
          <xsd:maxLength value="255"/>
        </xsd:restriction>
      </xsd:simpleType>
    </xsd:element>
    <xsd:element name="Move" ma:index="32" nillable="true" ma:displayName="Move" ma:format="Dropdown" ma:internalName="Move">
      <xsd:simpleType>
        <xsd:restriction base="dms:Text">
          <xsd:maxLength value="255"/>
        </xsd:restriction>
      </xsd:simpleType>
    </xsd:element>
    <xsd:element name="MediaServiceLocation" ma:index="3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871f23-4e2b-466b-8976-b4ae409a0cd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c7f4138-e42f-4588-82f4-a186894838e7}" ma:internalName="TaxCatchAll" ma:showField="CatchAllData" ma:web="5c871f23-4e2b-466b-8976-b4ae409a0c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942167-A453-48E7-9872-A57708D02DC1}">
  <ds:schemaRefs>
    <ds:schemaRef ds:uri="28e9a7c5-5eb9-4779-a4ca-8e33fbd8cdad"/>
    <ds:schemaRef ds:uri="5c871f23-4e2b-466b-8976-b4ae409a0cd7"/>
    <ds:schemaRef ds:uri="a3019b63-2da4-4641-acd1-9787bd625397"/>
    <ds:schemaRef ds:uri="c77fe6d5-46e4-4398-9c15-ba502640730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1D6F655-0081-4A66-91F9-F4500360986D}">
  <ds:schemaRefs>
    <ds:schemaRef ds:uri="http://schemas.microsoft.com/sharepoint/v3/contenttype/forms"/>
  </ds:schemaRefs>
</ds:datastoreItem>
</file>

<file path=customXml/itemProps3.xml><?xml version="1.0" encoding="utf-8"?>
<ds:datastoreItem xmlns:ds="http://schemas.openxmlformats.org/officeDocument/2006/customXml" ds:itemID="{15BD0992-4AC0-404B-900F-0083B4DBF9A4}">
  <ds:schemaRefs>
    <ds:schemaRef ds:uri="5c871f23-4e2b-466b-8976-b4ae409a0cd7"/>
    <ds:schemaRef ds:uri="c77fe6d5-46e4-4398-9c15-ba50264073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NLT-Rebrand-PPT-Template</Template>
  <Application>Microsoft Office PowerPoint</Application>
  <PresentationFormat>Widescreen</PresentationFormat>
  <Slides>14</Slides>
  <Notes>3</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NLT Template</vt:lpstr>
      <vt:lpstr>Senior National Reading Champions Quiz 2026</vt:lpstr>
      <vt:lpstr>PowerPoint Presentation</vt:lpstr>
      <vt:lpstr>Social Media</vt:lpstr>
      <vt:lpstr>Creating social media content</vt:lpstr>
      <vt:lpstr>PowerPoint Presentation</vt:lpstr>
      <vt:lpstr>PowerPoint Presentation</vt:lpstr>
      <vt:lpstr>PowerPoint Presentation</vt:lpstr>
      <vt:lpstr>Local Media</vt:lpstr>
      <vt:lpstr>PowerPoint Presentation</vt:lpstr>
      <vt:lpstr>PowerPoint Presentation</vt:lpstr>
      <vt:lpstr>PowerPoint Presentation</vt:lpstr>
      <vt:lpstr>Student Reporting</vt:lpstr>
      <vt:lpstr>PowerPoint Presentation</vt:lpstr>
      <vt:lpstr>If you have any  questions, please contact:  NRCQ@literacytrust.org.uk    Happy Quizzing!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Mehers</dc:creator>
  <cp:revision>4</cp:revision>
  <dcterms:created xsi:type="dcterms:W3CDTF">2025-01-23T10:11:51Z</dcterms:created>
  <dcterms:modified xsi:type="dcterms:W3CDTF">2025-12-02T09:43:26Z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2023-05-10T00:00:00Z</vt:filetime>
  </property>
  <property fmtid="{D5CDD505-2E9C-101B-9397-08002B2CF9AE}" pid="3" name="Creator">
    <vt:lpwstr>Adobe InDesign 18.2 (Macintosh)</vt:lpwstr>
  </property>
  <property fmtid="{D5CDD505-2E9C-101B-9397-08002B2CF9AE}" pid="4" name="LastSaved">
    <vt:filetime>2023-05-11T00:00:00Z</vt:filetime>
  </property>
  <property fmtid="{D5CDD505-2E9C-101B-9397-08002B2CF9AE}" pid="5" name="Producer">
    <vt:lpwstr>Adobe PDF Library 17.0</vt:lpwstr>
  </property>
  <property fmtid="{D5CDD505-2E9C-101B-9397-08002B2CF9AE}" pid="6" name="ContentTypeId">
    <vt:lpwstr>0x0101002B4EE35CD3473D4DA6582D32005F50A4</vt:lpwstr>
  </property>
  <property fmtid="{D5CDD505-2E9C-101B-9397-08002B2CF9AE}" pid="7" name="MediaServiceImageTags">
    <vt:lpwstr/>
  </property>
  <property fmtid="{D5CDD505-2E9C-101B-9397-08002B2CF9AE}" pid="8" name="Order">
    <vt:lpwstr>260800.000000000</vt:lpwstr>
  </property>
  <property fmtid="{D5CDD505-2E9C-101B-9397-08002B2CF9AE}" pid="9" name="xd_ProgID">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y fmtid="{D5CDD505-2E9C-101B-9397-08002B2CF9AE}" pid="15" name="Hub">
    <vt:lpwstr/>
  </property>
  <property fmtid="{D5CDD505-2E9C-101B-9397-08002B2CF9AE}" pid="16" name="Document_x0020_Type">
    <vt:lpwstr/>
  </property>
  <property fmtid="{D5CDD505-2E9C-101B-9397-08002B2CF9AE}" pid="17" name="Financial_x0020_Year">
    <vt:lpwstr/>
  </property>
  <property fmtid="{D5CDD505-2E9C-101B-9397-08002B2CF9AE}" pid="18" name="Team_x002f_Directorate">
    <vt:lpwstr/>
  </property>
  <property fmtid="{D5CDD505-2E9C-101B-9397-08002B2CF9AE}" pid="19" name="Team/Directorate">
    <vt:lpwstr/>
  </property>
  <property fmtid="{D5CDD505-2E9C-101B-9397-08002B2CF9AE}" pid="20" name="Document Type">
    <vt:lpwstr/>
  </property>
  <property fmtid="{D5CDD505-2E9C-101B-9397-08002B2CF9AE}" pid="21" name="Financial Year">
    <vt:lpwstr/>
  </property>
  <property fmtid="{D5CDD505-2E9C-101B-9397-08002B2CF9AE}" pid="22" name="_SharedFileIndex">
    <vt:lpwstr/>
  </property>
  <property fmtid="{D5CDD505-2E9C-101B-9397-08002B2CF9AE}" pid="23" name="_SourceUrl">
    <vt:lpwstr/>
  </property>
</Properties>
</file>