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13EFE9B-657C-4DD7-A60D-68B115E8165D}">
          <p14:sldIdLst>
            <p14:sldId id="256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474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99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013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46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13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120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636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197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049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433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045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6548C-9289-4542-A9C6-C1738556232C}" type="datetimeFigureOut">
              <a:rPr lang="en-GB" smtClean="0"/>
              <a:t>06/02/2019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734C6-696A-431C-9926-63239215A7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05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92" y="0"/>
            <a:ext cx="96096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557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83" y="0"/>
            <a:ext cx="95894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004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07" y="0"/>
            <a:ext cx="96231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792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09" y="0"/>
            <a:ext cx="96197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800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08" y="0"/>
            <a:ext cx="96163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574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886" y="0"/>
            <a:ext cx="962822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200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92" y="0"/>
            <a:ext cx="96096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028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0"/>
            <a:ext cx="96012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755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081" y="0"/>
            <a:ext cx="95978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03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87" y="0"/>
            <a:ext cx="95726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711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287</TotalTime>
  <Words>0</Words>
  <Application>Microsoft Office PowerPoint</Application>
  <PresentationFormat>A4 Paper (210x297 mm)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Flinn</dc:creator>
  <cp:lastModifiedBy>Laura Flinn</cp:lastModifiedBy>
  <cp:revision>11</cp:revision>
  <dcterms:created xsi:type="dcterms:W3CDTF">2019-01-25T10:01:06Z</dcterms:created>
  <dcterms:modified xsi:type="dcterms:W3CDTF">2019-02-06T11:29:08Z</dcterms:modified>
</cp:coreProperties>
</file>