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13EFE9B-657C-4DD7-A60D-68B115E8165D}">
          <p14:sldIdLst>
            <p14:sldId id="256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4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99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01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6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3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12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3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9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0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43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4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548C-9289-4542-A9C6-C1738556232C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5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22" y="0"/>
            <a:ext cx="95827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13" y="0"/>
            <a:ext cx="95059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004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57" y="0"/>
            <a:ext cx="95944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92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52" y="0"/>
            <a:ext cx="95776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80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22" y="0"/>
            <a:ext cx="95827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74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83" y="0"/>
            <a:ext cx="95894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20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52" y="0"/>
            <a:ext cx="96466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02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78" y="0"/>
            <a:ext cx="96062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75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66" y="0"/>
            <a:ext cx="96196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90" y="0"/>
            <a:ext cx="95492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711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0</Words>
  <Application>Microsoft Office PowerPoint</Application>
  <PresentationFormat>A4 Paper (210x297 mm)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Flinn</dc:creator>
  <cp:lastModifiedBy>Laura Flinn</cp:lastModifiedBy>
  <cp:revision>9</cp:revision>
  <dcterms:created xsi:type="dcterms:W3CDTF">2019-01-25T10:01:06Z</dcterms:created>
  <dcterms:modified xsi:type="dcterms:W3CDTF">2019-01-25T14:44:40Z</dcterms:modified>
</cp:coreProperties>
</file>