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13EFE9B-657C-4DD7-A60D-68B115E8165D}">
          <p14:sldIdLst>
            <p14:sldId id="256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47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99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01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46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13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12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636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19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049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433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045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05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78" y="0"/>
            <a:ext cx="96264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557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15" y="0"/>
            <a:ext cx="96045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004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22" y="0"/>
            <a:ext cx="95827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792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72" y="0"/>
            <a:ext cx="96332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800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12" y="0"/>
            <a:ext cx="97133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574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75" y="0"/>
            <a:ext cx="96488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200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37" y="0"/>
            <a:ext cx="95357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028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672" y="0"/>
            <a:ext cx="95426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755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081" y="0"/>
            <a:ext cx="95978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03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72" y="0"/>
            <a:ext cx="95710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711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</TotalTime>
  <Words>0</Words>
  <Application>Microsoft Office PowerPoint</Application>
  <PresentationFormat>A4 Paper (210x297 mm)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Flinn</dc:creator>
  <cp:lastModifiedBy>Laura Flinn</cp:lastModifiedBy>
  <cp:revision>8</cp:revision>
  <dcterms:created xsi:type="dcterms:W3CDTF">2019-01-25T10:01:06Z</dcterms:created>
  <dcterms:modified xsi:type="dcterms:W3CDTF">2019-02-06T11:32:22Z</dcterms:modified>
</cp:coreProperties>
</file>