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54" y="0"/>
            <a:ext cx="9586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2" y="0"/>
            <a:ext cx="9575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06" y="0"/>
            <a:ext cx="95659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89" y="0"/>
            <a:ext cx="9564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85" y="0"/>
            <a:ext cx="95810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64" y="0"/>
            <a:ext cx="9636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14" y="0"/>
            <a:ext cx="95843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15" y="0"/>
            <a:ext cx="96045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08" y="0"/>
            <a:ext cx="9616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29" y="0"/>
            <a:ext cx="95675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6</cp:revision>
  <dcterms:created xsi:type="dcterms:W3CDTF">2019-01-25T10:01:06Z</dcterms:created>
  <dcterms:modified xsi:type="dcterms:W3CDTF">2019-01-25T14:38:55Z</dcterms:modified>
</cp:coreProperties>
</file>