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77" y="0"/>
            <a:ext cx="9564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6"/>
            <a:ext cx="8543925" cy="6151325"/>
          </a:xfrm>
        </p:spPr>
      </p:pic>
    </p:spTree>
    <p:extLst>
      <p:ext uri="{BB962C8B-B14F-4D97-AF65-F5344CB8AC3E}">
        <p14:creationId xmlns:p14="http://schemas.microsoft.com/office/powerpoint/2010/main" val="211333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7"/>
            <a:ext cx="8543925" cy="6109206"/>
          </a:xfrm>
        </p:spPr>
      </p:pic>
    </p:spTree>
    <p:extLst>
      <p:ext uri="{BB962C8B-B14F-4D97-AF65-F5344CB8AC3E}">
        <p14:creationId xmlns:p14="http://schemas.microsoft.com/office/powerpoint/2010/main" val="256820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6"/>
            <a:ext cx="8543925" cy="6106019"/>
          </a:xfrm>
        </p:spPr>
      </p:pic>
    </p:spTree>
    <p:extLst>
      <p:ext uri="{BB962C8B-B14F-4D97-AF65-F5344CB8AC3E}">
        <p14:creationId xmlns:p14="http://schemas.microsoft.com/office/powerpoint/2010/main" val="3904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6"/>
            <a:ext cx="8543925" cy="6106019"/>
          </a:xfrm>
        </p:spPr>
      </p:pic>
    </p:spTree>
    <p:extLst>
      <p:ext uri="{BB962C8B-B14F-4D97-AF65-F5344CB8AC3E}">
        <p14:creationId xmlns:p14="http://schemas.microsoft.com/office/powerpoint/2010/main" val="206977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365127"/>
            <a:ext cx="8543925" cy="6082497"/>
          </a:xfrm>
        </p:spPr>
      </p:pic>
    </p:spTree>
    <p:extLst>
      <p:ext uri="{BB962C8B-B14F-4D97-AF65-F5344CB8AC3E}">
        <p14:creationId xmlns:p14="http://schemas.microsoft.com/office/powerpoint/2010/main" val="27191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7"/>
            <a:ext cx="8543925" cy="6108157"/>
          </a:xfrm>
        </p:spPr>
      </p:pic>
    </p:spTree>
    <p:extLst>
      <p:ext uri="{BB962C8B-B14F-4D97-AF65-F5344CB8AC3E}">
        <p14:creationId xmlns:p14="http://schemas.microsoft.com/office/powerpoint/2010/main" val="116830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6"/>
            <a:ext cx="8543925" cy="6082497"/>
          </a:xfrm>
        </p:spPr>
      </p:pic>
    </p:spTree>
    <p:extLst>
      <p:ext uri="{BB962C8B-B14F-4D97-AF65-F5344CB8AC3E}">
        <p14:creationId xmlns:p14="http://schemas.microsoft.com/office/powerpoint/2010/main" val="414021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65127"/>
            <a:ext cx="8543925" cy="6072851"/>
          </a:xfrm>
        </p:spPr>
      </p:pic>
    </p:spTree>
    <p:extLst>
      <p:ext uri="{BB962C8B-B14F-4D97-AF65-F5344CB8AC3E}">
        <p14:creationId xmlns:p14="http://schemas.microsoft.com/office/powerpoint/2010/main" val="11364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" y="365127"/>
            <a:ext cx="8468505" cy="6027671"/>
          </a:xfrm>
        </p:spPr>
      </p:pic>
    </p:spTree>
    <p:extLst>
      <p:ext uri="{BB962C8B-B14F-4D97-AF65-F5344CB8AC3E}">
        <p14:creationId xmlns:p14="http://schemas.microsoft.com/office/powerpoint/2010/main" val="389698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4</cp:revision>
  <dcterms:created xsi:type="dcterms:W3CDTF">2019-01-25T10:01:06Z</dcterms:created>
  <dcterms:modified xsi:type="dcterms:W3CDTF">2019-01-25T14:36:23Z</dcterms:modified>
</cp:coreProperties>
</file>