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66" y="0"/>
            <a:ext cx="96196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7"/>
            <a:ext cx="8543925" cy="6102804"/>
          </a:xfrm>
        </p:spPr>
      </p:pic>
    </p:spTree>
    <p:extLst>
      <p:ext uri="{BB962C8B-B14F-4D97-AF65-F5344CB8AC3E}">
        <p14:creationId xmlns:p14="http://schemas.microsoft.com/office/powerpoint/2010/main" val="211333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6"/>
            <a:ext cx="8543925" cy="6193777"/>
          </a:xfrm>
        </p:spPr>
      </p:pic>
    </p:spTree>
    <p:extLst>
      <p:ext uri="{BB962C8B-B14F-4D97-AF65-F5344CB8AC3E}">
        <p14:creationId xmlns:p14="http://schemas.microsoft.com/office/powerpoint/2010/main" val="256820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365127"/>
            <a:ext cx="8549373" cy="6093862"/>
          </a:xfrm>
        </p:spPr>
      </p:pic>
    </p:spTree>
    <p:extLst>
      <p:ext uri="{BB962C8B-B14F-4D97-AF65-F5344CB8AC3E}">
        <p14:creationId xmlns:p14="http://schemas.microsoft.com/office/powerpoint/2010/main" val="3904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365126"/>
            <a:ext cx="8600511" cy="6127113"/>
          </a:xfrm>
        </p:spPr>
      </p:pic>
    </p:spTree>
    <p:extLst>
      <p:ext uri="{BB962C8B-B14F-4D97-AF65-F5344CB8AC3E}">
        <p14:creationId xmlns:p14="http://schemas.microsoft.com/office/powerpoint/2010/main" val="206977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365127"/>
            <a:ext cx="8543925" cy="6140245"/>
          </a:xfrm>
        </p:spPr>
      </p:pic>
    </p:spTree>
    <p:extLst>
      <p:ext uri="{BB962C8B-B14F-4D97-AF65-F5344CB8AC3E}">
        <p14:creationId xmlns:p14="http://schemas.microsoft.com/office/powerpoint/2010/main" val="27191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11" y="365127"/>
            <a:ext cx="8626614" cy="6176989"/>
          </a:xfrm>
        </p:spPr>
      </p:pic>
    </p:spTree>
    <p:extLst>
      <p:ext uri="{BB962C8B-B14F-4D97-AF65-F5344CB8AC3E}">
        <p14:creationId xmlns:p14="http://schemas.microsoft.com/office/powerpoint/2010/main" val="1168308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7"/>
            <a:ext cx="8549373" cy="6093862"/>
          </a:xfrm>
        </p:spPr>
      </p:pic>
    </p:spTree>
    <p:extLst>
      <p:ext uri="{BB962C8B-B14F-4D97-AF65-F5344CB8AC3E}">
        <p14:creationId xmlns:p14="http://schemas.microsoft.com/office/powerpoint/2010/main" val="414021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7"/>
            <a:ext cx="8586072" cy="6126481"/>
          </a:xfrm>
        </p:spPr>
      </p:pic>
    </p:spTree>
    <p:extLst>
      <p:ext uri="{BB962C8B-B14F-4D97-AF65-F5344CB8AC3E}">
        <p14:creationId xmlns:p14="http://schemas.microsoft.com/office/powerpoint/2010/main" val="11364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365126"/>
            <a:ext cx="8543925" cy="6134867"/>
          </a:xfrm>
        </p:spPr>
      </p:pic>
    </p:spTree>
    <p:extLst>
      <p:ext uri="{BB962C8B-B14F-4D97-AF65-F5344CB8AC3E}">
        <p14:creationId xmlns:p14="http://schemas.microsoft.com/office/powerpoint/2010/main" val="3896988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3</cp:revision>
  <dcterms:created xsi:type="dcterms:W3CDTF">2019-01-25T10:01:06Z</dcterms:created>
  <dcterms:modified xsi:type="dcterms:W3CDTF">2019-01-25T14:31:29Z</dcterms:modified>
</cp:coreProperties>
</file>